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6F67"/>
    <a:srgbClr val="95B257"/>
    <a:srgbClr val="989A9E"/>
    <a:srgbClr val="55BED8"/>
    <a:srgbClr val="FFA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B2F73-D89C-7941-92F9-AA17FFDAF239}" type="datetimeFigureOut">
              <a:rPr lang="en-US" smtClean="0"/>
              <a:t>13-04-12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1845D-305D-F648-AF0A-BCDE45F1E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3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FF999-901C-8146-A443-004D21A8695B}" type="datetimeFigureOut">
              <a:rPr lang="en-US" smtClean="0"/>
              <a:t>13-04-12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B50B-D86E-7E47-91EF-C1C6954D9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file://localhost/Users/milenahrebacka/Desktop/Milena's%20Stuff/Tuong%20Nguyen/CANHEIT%202013%20PowerPoint%20Template/Lins/CANHEIT2013_TitleSlide_bkgrnd.jp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file://localhost/Users/milenahrebacka/Desktop/Milena's%20Stuff/Tuong%20Nguyen/CANHEIT%202013%20PowerPoint%20Template/Links/CANHEIT2013_ContentSlide_bkgrnd_v2.jpg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file://localhost/Users/milenahrebacka/Desktop/Milena's%20Stuff/Tuong%20Nguyen/CANHEIT%202013%20PowerPoint%20Template/Lins/425837-001.jp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ANHEIT2013_TitleSlide_bkgrnd.jpg" descr="/Users/milenahrebacka/Desktop/Milena's Stuff/Tuong Nguyen/CANHEIT 2013 PowerPoint Template/Lins/CANHEIT2013_TitleSlide_bkgrnd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3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ANHEIT2013_ContentSlide_bkgrnd_v2.jpg" descr="/Users/milenahrebacka/Desktop/Milena's Stuff/Tuong Nguyen/CANHEIT 2013 PowerPoint Template/Links/CANHEIT2013_ContentSlide_bkgrnd_v2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296431" y="110785"/>
            <a:ext cx="60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1" i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977355C9-BBAD-F640-889E-A429F41CBC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19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59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425837-001.jpg" descr="/Users/milenahrebacka/Desktop/Milena's Stuff/Tuong Nguyen/CANHEIT 2013 PowerPoint Template/Lins/425837-001.jp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3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7" Type="http://schemas.openxmlformats.org/officeDocument/2006/relationships/image" Target="file://localhost/Users/milenahrebacka/Desktop/Milena's%20Stuff/Tuong%20Nguyen/CANHEIT%202013%20PowerPoint%20Template/Lins/CANHEIT2013_blank_bkgrnd.jpg" TargetMode="Externa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ANHEIT2013_blank_bkgrnd.jpg" descr="/Users/milenahrebacka/Desktop/Milena's Stuff/Tuong Nguyen/CANHEIT 2013 PowerPoint Template/Lins/CANHEIT2013_blank_bkgrnd.jpg"/>
          <p:cNvPicPr>
            <a:picLocks noChangeAspect="1"/>
          </p:cNvPicPr>
          <p:nvPr userDrawn="1"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3650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 i="0">
                <a:solidFill>
                  <a:schemeClr val="bg1"/>
                </a:solidFill>
                <a:latin typeface="Source Sans Pro"/>
                <a:cs typeface="Source Sans Pro"/>
              </a:defRPr>
            </a:lvl1pPr>
          </a:lstStyle>
          <a:p>
            <a:fld id="{977355C9-BBAD-F640-889E-A429F41CBC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8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0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file://localhost/Users/milenahrebacka/Desktop/Milena's%20Stuff/Tuong%20Nguyen/CANHEIT%202013%20PowerPoint%20Template/Temporary/Ottawa%20photos%20(Gettyimages)/100457276.jp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61840" y="4429760"/>
            <a:ext cx="4141518" cy="1793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400" b="0" i="0" dirty="0" smtClean="0">
                <a:solidFill>
                  <a:srgbClr val="FFA23E"/>
                </a:solidFill>
                <a:latin typeface="Source Sans Pro"/>
                <a:cs typeface="Source Sans Pro"/>
              </a:rPr>
              <a:t>Presentation Title Goes Here</a:t>
            </a:r>
          </a:p>
          <a:p>
            <a:pPr>
              <a:lnSpc>
                <a:spcPct val="140000"/>
              </a:lnSpc>
            </a:pPr>
            <a:r>
              <a:rPr lang="en-US" sz="2000" b="0" i="0" dirty="0" smtClean="0">
                <a:solidFill>
                  <a:srgbClr val="55BED8"/>
                </a:solidFill>
                <a:latin typeface="Source Sans Pro"/>
                <a:cs typeface="Source Sans Pro"/>
              </a:rPr>
              <a:t>Presenter</a:t>
            </a:r>
            <a:r>
              <a:rPr lang="en-US" sz="2000" b="0" i="0" baseline="0" dirty="0" smtClean="0">
                <a:solidFill>
                  <a:srgbClr val="55BED8"/>
                </a:solidFill>
                <a:latin typeface="Source Sans Pro"/>
                <a:cs typeface="Source Sans Pro"/>
              </a:rPr>
              <a:t> Name</a:t>
            </a:r>
          </a:p>
          <a:p>
            <a:pPr>
              <a:lnSpc>
                <a:spcPct val="140000"/>
              </a:lnSpc>
            </a:pPr>
            <a:r>
              <a:rPr lang="en-US" sz="1600" b="0" i="0" baseline="0" dirty="0" smtClean="0">
                <a:solidFill>
                  <a:srgbClr val="989A9E"/>
                </a:solidFill>
                <a:latin typeface="Source Sans Pro"/>
                <a:cs typeface="Source Sans Pro"/>
              </a:rPr>
              <a:t>Date</a:t>
            </a:r>
            <a:endParaRPr lang="en-US" sz="1600" b="0" i="0" dirty="0">
              <a:solidFill>
                <a:srgbClr val="989A9E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5132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9801" y="1122061"/>
            <a:ext cx="8166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A23E"/>
                </a:solidFill>
                <a:latin typeface="Source Sans Pro Semibold"/>
                <a:cs typeface="Source Sans Pro Semibold"/>
              </a:rPr>
              <a:t>Header goes here for content slides</a:t>
            </a:r>
            <a:r>
              <a:rPr lang="en-US" sz="3000" dirty="0" smtClean="0">
                <a:solidFill>
                  <a:srgbClr val="FFA23E"/>
                </a:solidFill>
                <a:latin typeface="Source Sans Pro Semibold"/>
                <a:cs typeface="Source Sans Pro Semibold"/>
              </a:rPr>
              <a:t>. (</a:t>
            </a:r>
            <a:r>
              <a:rPr lang="en-US" sz="3000" dirty="0" err="1" smtClean="0">
                <a:solidFill>
                  <a:srgbClr val="FFA23E"/>
                </a:solidFill>
                <a:latin typeface="Source Sans Pro Semibold"/>
                <a:cs typeface="Source Sans Pro Semibold"/>
              </a:rPr>
              <a:t>Semibold</a:t>
            </a:r>
            <a:r>
              <a:rPr lang="en-US" sz="3000" dirty="0" smtClean="0">
                <a:solidFill>
                  <a:srgbClr val="FFA23E"/>
                </a:solidFill>
                <a:latin typeface="Source Sans Pro Semibold"/>
                <a:cs typeface="Source Sans Pro Semibold"/>
              </a:rPr>
              <a:t>, 30pt)</a:t>
            </a:r>
            <a:endParaRPr lang="en-US" sz="3000" dirty="0">
              <a:solidFill>
                <a:srgbClr val="FFA23E"/>
              </a:solidFill>
              <a:latin typeface="Source Sans Pro Semibold"/>
              <a:cs typeface="Source Sans Pro Semi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9801" y="2159639"/>
            <a:ext cx="8166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 smtClean="0">
                <a:solidFill>
                  <a:srgbClr val="55BED8"/>
                </a:solidFill>
                <a:latin typeface="Source Sans Pro"/>
                <a:cs typeface="Source Sans Pro"/>
              </a:rPr>
              <a:t>Sub Header (Source Sans Pro Regular, 24pt)</a:t>
            </a:r>
          </a:p>
          <a:p>
            <a:pPr>
              <a:spcAft>
                <a:spcPts val="10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Body content (Source Sans Pro Regular, 24pt, 85% black) has a space after each paragraph of 10pt. Below is an example of a bulleted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list: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Source Sans Pro"/>
              <a:cs typeface="Source Sans Pro"/>
            </a:endParaRPr>
          </a:p>
          <a:p>
            <a:pPr marL="342900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List item one</a:t>
            </a:r>
          </a:p>
          <a:p>
            <a:pPr marL="342900" indent="-342900">
              <a:spcAft>
                <a:spcPts val="400"/>
              </a:spcAft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List item two</a:t>
            </a:r>
          </a:p>
          <a:p>
            <a:pPr marL="342900" indent="-342900">
              <a:spcAft>
                <a:spcPts val="2000"/>
              </a:spcAft>
              <a:buFont typeface="Arial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List item three</a:t>
            </a:r>
          </a:p>
          <a:p>
            <a:pPr>
              <a:spcAft>
                <a:spcPts val="400"/>
              </a:spcAft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Regular text continues following a space after the last bullet of 20pt.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15738" y="110785"/>
            <a:ext cx="563219" cy="365125"/>
          </a:xfrm>
        </p:spPr>
        <p:txBody>
          <a:bodyPr/>
          <a:lstStyle/>
          <a:p>
            <a:pPr algn="ctr"/>
            <a:fld id="{977355C9-BBAD-F640-889E-A429F41CBCB7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45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802" y="1122061"/>
            <a:ext cx="5315938" cy="303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 smtClean="0">
                <a:solidFill>
                  <a:srgbClr val="55BED8"/>
                </a:solidFill>
                <a:latin typeface="Source Sans Pro"/>
                <a:cs typeface="Source Sans Pro"/>
              </a:rPr>
              <a:t>Example </a:t>
            </a:r>
            <a:r>
              <a:rPr lang="en-US" sz="2400" dirty="0">
                <a:solidFill>
                  <a:srgbClr val="55BED8"/>
                </a:solidFill>
                <a:latin typeface="Source Sans Pro"/>
                <a:cs typeface="Source Sans Pro"/>
              </a:rPr>
              <a:t>W</a:t>
            </a:r>
            <a:r>
              <a:rPr lang="en-US" sz="2400" dirty="0" smtClean="0">
                <a:solidFill>
                  <a:srgbClr val="55BED8"/>
                </a:solidFill>
                <a:latin typeface="Source Sans Pro"/>
                <a:cs typeface="Source Sans Pro"/>
              </a:rPr>
              <a:t>ith </a:t>
            </a:r>
            <a:r>
              <a:rPr lang="en-US" sz="2400" dirty="0" smtClean="0">
                <a:solidFill>
                  <a:srgbClr val="55BED8"/>
                </a:solidFill>
                <a:latin typeface="Source Sans Pro"/>
                <a:cs typeface="Source Sans Pro"/>
              </a:rPr>
              <a:t>Only a Sub Header</a:t>
            </a:r>
          </a:p>
          <a:p>
            <a:pPr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Below is an example of a numbered list (change the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colour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 of the numbers if you like!):</a:t>
            </a:r>
          </a:p>
          <a:p>
            <a:pPr marL="457200" indent="-457200"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List item one</a:t>
            </a:r>
          </a:p>
          <a:p>
            <a:pPr marL="457200" indent="-457200"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List item two</a:t>
            </a:r>
          </a:p>
          <a:p>
            <a:pPr marL="457200" indent="-457200"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List item three</a:t>
            </a:r>
          </a:p>
        </p:txBody>
      </p:sp>
      <p:pic>
        <p:nvPicPr>
          <p:cNvPr id="4" name="100457276.jpg" descr="/Users/milenahrebacka/Desktop/Milena's Stuff/Tuong Nguyen/CANHEIT 2013 PowerPoint Template/Temporary/Ottawa photos (Gettyimages)/100457276.jpg"/>
          <p:cNvPicPr>
            <a:picLocks noChangeAspect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47"/>
          <a:stretch/>
        </p:blipFill>
        <p:spPr>
          <a:xfrm>
            <a:off x="5988349" y="1250519"/>
            <a:ext cx="3177547" cy="394342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988349" y="5193946"/>
            <a:ext cx="3177547" cy="348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88349" y="5213954"/>
            <a:ext cx="294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Source Sans Pro"/>
                <a:cs typeface="Source Sans Pro"/>
              </a:rPr>
              <a:t>Photo caption (Regular, 14pt)</a:t>
            </a:r>
            <a:endParaRPr lang="en-US" sz="1400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802" y="4367326"/>
            <a:ext cx="51782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  <a:spcAft>
                <a:spcPts val="400"/>
              </a:spcAft>
              <a:buClr>
                <a:srgbClr val="F36F67"/>
              </a:buClr>
            </a:pPr>
            <a:r>
              <a:rPr lang="en-US" sz="2400" i="1" dirty="0" smtClean="0">
                <a:solidFill>
                  <a:srgbClr val="F36F67"/>
                </a:solidFill>
                <a:latin typeface="Source Sans Pro Semibold Italic"/>
                <a:cs typeface="Source Sans Pro Semibold Italic"/>
              </a:rPr>
              <a:t>“This is an example of a quote, a great opportunity to bring in another brand </a:t>
            </a:r>
            <a:r>
              <a:rPr lang="en-US" sz="2400" i="1" dirty="0" err="1" smtClean="0">
                <a:solidFill>
                  <a:srgbClr val="F36F67"/>
                </a:solidFill>
                <a:latin typeface="Source Sans Pro Semibold Italic"/>
                <a:cs typeface="Source Sans Pro Semibold Italic"/>
              </a:rPr>
              <a:t>colour</a:t>
            </a:r>
            <a:r>
              <a:rPr lang="en-US" sz="2400" i="1" dirty="0" smtClean="0">
                <a:solidFill>
                  <a:srgbClr val="F36F67"/>
                </a:solidFill>
                <a:latin typeface="Source Sans Pro Semibold Italic"/>
                <a:cs typeface="Source Sans Pro Semibold Italic"/>
              </a:rPr>
              <a:t>.” </a:t>
            </a:r>
            <a:r>
              <a:rPr lang="en-US" sz="2400" dirty="0" smtClean="0">
                <a:solidFill>
                  <a:srgbClr val="F36F67"/>
                </a:solidFill>
                <a:latin typeface="Source Sans Pro"/>
                <a:cs typeface="Source Sans Pro"/>
              </a:rPr>
              <a:t>–Anonymous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7355C9-BBAD-F640-889E-A429F41CBCB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58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840" y="680720"/>
            <a:ext cx="6685280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srgbClr val="000000">
                      <a:alpha val="70000"/>
                    </a:srgbClr>
                  </a:outerShdw>
                </a:effectLst>
                <a:latin typeface="Today Sans Serif Medium"/>
                <a:cs typeface="Today Sans Serif Medium"/>
              </a:rPr>
              <a:t>A</a:t>
            </a:r>
            <a:r>
              <a:rPr lang="en-US" sz="4000" baseline="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srgbClr val="000000">
                      <a:alpha val="70000"/>
                    </a:srgbClr>
                  </a:outerShdw>
                </a:effectLst>
                <a:latin typeface="Today Sans Serif Medium"/>
                <a:cs typeface="Today Sans Serif Medium"/>
              </a:rPr>
              <a:t> caption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srgbClr val="000000">
                      <a:alpha val="70000"/>
                    </a:srgbClr>
                  </a:outerShdw>
                </a:effectLst>
                <a:latin typeface="Today Sans Serif Medium"/>
                <a:cs typeface="Today Sans Serif Medium"/>
              </a:rPr>
              <a:t> can go on top of an image in white, or…</a:t>
            </a:r>
            <a:endParaRPr lang="en-US" sz="4000" dirty="0">
              <a:solidFill>
                <a:schemeClr val="bg1"/>
              </a:solidFill>
              <a:effectLst>
                <a:outerShdw blurRad="76200" dist="25400" dir="2700000" algn="tl" rotWithShape="0">
                  <a:srgbClr val="000000">
                    <a:alpha val="70000"/>
                  </a:srgbClr>
                </a:outerShdw>
              </a:effectLst>
              <a:latin typeface="Today Sans Serif Medium"/>
              <a:cs typeface="Today Sans Serif Mediu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482748"/>
            <a:ext cx="6831315" cy="14935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7840" y="4604668"/>
            <a:ext cx="6685280" cy="1210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srgbClr val="000000">
                      <a:alpha val="70000"/>
                    </a:srgbClr>
                  </a:outerShdw>
                </a:effectLst>
                <a:latin typeface="Today Sans Serif Medium"/>
                <a:cs typeface="Today Sans Serif Medium"/>
              </a:rPr>
              <a:t>…it can sit atop a black bar   with 20%</a:t>
            </a:r>
            <a:r>
              <a:rPr lang="en-US" sz="4000" baseline="0" dirty="0" smtClean="0">
                <a:solidFill>
                  <a:schemeClr val="bg1"/>
                </a:solidFill>
                <a:effectLst>
                  <a:outerShdw blurRad="76200" dist="25400" dir="2700000" algn="tl" rotWithShape="0">
                    <a:srgbClr val="000000">
                      <a:alpha val="70000"/>
                    </a:srgbClr>
                  </a:outerShdw>
                </a:effectLst>
                <a:latin typeface="Today Sans Serif Medium"/>
                <a:cs typeface="Today Sans Serif Medium"/>
              </a:rPr>
              <a:t> transparency.</a:t>
            </a:r>
            <a:endParaRPr lang="en-US" sz="4000" dirty="0">
              <a:solidFill>
                <a:schemeClr val="bg1"/>
              </a:solidFill>
              <a:effectLst>
                <a:outerShdw blurRad="76200" dist="25400" dir="2700000" algn="tl" rotWithShape="0">
                  <a:srgbClr val="000000">
                    <a:alpha val="70000"/>
                  </a:srgbClr>
                </a:outerShdw>
              </a:effectLst>
              <a:latin typeface="Today Sans Serif Medium"/>
              <a:cs typeface="Today Sans Serif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453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177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Think Primal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Spurr</dc:creator>
  <cp:lastModifiedBy>Bruce Spurr</cp:lastModifiedBy>
  <cp:revision>36</cp:revision>
  <dcterms:created xsi:type="dcterms:W3CDTF">2013-04-11T18:54:47Z</dcterms:created>
  <dcterms:modified xsi:type="dcterms:W3CDTF">2013-04-13T00:52:10Z</dcterms:modified>
</cp:coreProperties>
</file>