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handoutMasterIdLst>
    <p:handoutMasterId r:id="rId40"/>
  </p:handoutMasterIdLst>
  <p:sldIdLst>
    <p:sldId id="256" r:id="rId2"/>
    <p:sldId id="721" r:id="rId3"/>
    <p:sldId id="718" r:id="rId4"/>
    <p:sldId id="681" r:id="rId5"/>
    <p:sldId id="722" r:id="rId6"/>
    <p:sldId id="732" r:id="rId7"/>
    <p:sldId id="733" r:id="rId8"/>
    <p:sldId id="727" r:id="rId9"/>
    <p:sldId id="734" r:id="rId10"/>
    <p:sldId id="755" r:id="rId11"/>
    <p:sldId id="735" r:id="rId12"/>
    <p:sldId id="725" r:id="rId13"/>
    <p:sldId id="736" r:id="rId14"/>
    <p:sldId id="728" r:id="rId15"/>
    <p:sldId id="737" r:id="rId16"/>
    <p:sldId id="738" r:id="rId17"/>
    <p:sldId id="739" r:id="rId18"/>
    <p:sldId id="730" r:id="rId19"/>
    <p:sldId id="740" r:id="rId20"/>
    <p:sldId id="741" r:id="rId21"/>
    <p:sldId id="742" r:id="rId22"/>
    <p:sldId id="743" r:id="rId23"/>
    <p:sldId id="731" r:id="rId24"/>
    <p:sldId id="744" r:id="rId25"/>
    <p:sldId id="745" r:id="rId26"/>
    <p:sldId id="746" r:id="rId27"/>
    <p:sldId id="723" r:id="rId28"/>
    <p:sldId id="724" r:id="rId29"/>
    <p:sldId id="747" r:id="rId30"/>
    <p:sldId id="748" r:id="rId31"/>
    <p:sldId id="749" r:id="rId32"/>
    <p:sldId id="750" r:id="rId33"/>
    <p:sldId id="751" r:id="rId34"/>
    <p:sldId id="752" r:id="rId35"/>
    <p:sldId id="753" r:id="rId36"/>
    <p:sldId id="754" r:id="rId37"/>
    <p:sldId id="385" r:id="rId38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9">
          <p15:clr>
            <a:srgbClr val="A4A3A4"/>
          </p15:clr>
        </p15:guide>
        <p15:guide id="2" pos="15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이수희" initials="이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99C3"/>
    <a:srgbClr val="F4AEA2"/>
    <a:srgbClr val="E46C0A"/>
    <a:srgbClr val="3C479D"/>
    <a:srgbClr val="008000"/>
    <a:srgbClr val="DFDFE1"/>
    <a:srgbClr val="7D5087"/>
    <a:srgbClr val="D5C0DA"/>
    <a:srgbClr val="F5B4A9"/>
    <a:srgbClr val="F7C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675" autoAdjust="0"/>
    <p:restoredTop sz="94288" autoAdjust="0"/>
  </p:normalViewPr>
  <p:slideViewPr>
    <p:cSldViewPr>
      <p:cViewPr varScale="1">
        <p:scale>
          <a:sx n="101" d="100"/>
          <a:sy n="101" d="100"/>
        </p:scale>
        <p:origin x="2406" y="114"/>
      </p:cViewPr>
      <p:guideLst>
        <p:guide orient="horz" pos="119"/>
        <p:guide pos="158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2" d="100"/>
          <a:sy n="82" d="100"/>
        </p:scale>
        <p:origin x="3876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오세종" userId="730af7b6-ff05-47d1-891e-d0df27f30cd9" providerId="ADAL" clId="{B6E64475-77AE-4554-B484-FC6E0E66019C}"/>
    <pc:docChg chg="undo custSel modSld">
      <pc:chgData name="오세종" userId="730af7b6-ff05-47d1-891e-d0df27f30cd9" providerId="ADAL" clId="{B6E64475-77AE-4554-B484-FC6E0E66019C}" dt="2021-01-05T03:25:24.835" v="102" actId="14100"/>
      <pc:docMkLst>
        <pc:docMk/>
      </pc:docMkLst>
      <pc:sldChg chg="addSp delSp modSp mod">
        <pc:chgData name="오세종" userId="730af7b6-ff05-47d1-891e-d0df27f30cd9" providerId="ADAL" clId="{B6E64475-77AE-4554-B484-FC6E0E66019C}" dt="2020-12-26T06:48:00.098" v="8" actId="1076"/>
        <pc:sldMkLst>
          <pc:docMk/>
          <pc:sldMk cId="2857491873" sldId="661"/>
        </pc:sldMkLst>
        <pc:picChg chg="add del mod">
          <ac:chgData name="오세종" userId="730af7b6-ff05-47d1-891e-d0df27f30cd9" providerId="ADAL" clId="{B6E64475-77AE-4554-B484-FC6E0E66019C}" dt="2020-12-26T06:47:46.043" v="3" actId="478"/>
          <ac:picMkLst>
            <pc:docMk/>
            <pc:sldMk cId="2857491873" sldId="661"/>
            <ac:picMk id="5" creationId="{B912A67F-FA2B-4973-A4D0-06ACE2EDA5A1}"/>
          </ac:picMkLst>
        </pc:picChg>
        <pc:picChg chg="add mod">
          <ac:chgData name="오세종" userId="730af7b6-ff05-47d1-891e-d0df27f30cd9" providerId="ADAL" clId="{B6E64475-77AE-4554-B484-FC6E0E66019C}" dt="2020-12-26T06:48:00.098" v="8" actId="1076"/>
          <ac:picMkLst>
            <pc:docMk/>
            <pc:sldMk cId="2857491873" sldId="661"/>
            <ac:picMk id="7" creationId="{183A0DCD-F451-42B9-829C-6AC3B5321D7F}"/>
          </ac:picMkLst>
        </pc:picChg>
      </pc:sldChg>
      <pc:sldChg chg="addSp modSp mod">
        <pc:chgData name="오세종" userId="730af7b6-ff05-47d1-891e-d0df27f30cd9" providerId="ADAL" clId="{B6E64475-77AE-4554-B484-FC6E0E66019C}" dt="2020-12-26T06:49:34.217" v="11" actId="1076"/>
        <pc:sldMkLst>
          <pc:docMk/>
          <pc:sldMk cId="2697969272" sldId="662"/>
        </pc:sldMkLst>
        <pc:picChg chg="add mod">
          <ac:chgData name="오세종" userId="730af7b6-ff05-47d1-891e-d0df27f30cd9" providerId="ADAL" clId="{B6E64475-77AE-4554-B484-FC6E0E66019C}" dt="2020-12-26T06:49:34.217" v="11" actId="1076"/>
          <ac:picMkLst>
            <pc:docMk/>
            <pc:sldMk cId="2697969272" sldId="662"/>
            <ac:picMk id="5" creationId="{FF52E01A-C5ED-45AF-8817-1A3FC22D14C4}"/>
          </ac:picMkLst>
        </pc:picChg>
      </pc:sldChg>
      <pc:sldChg chg="addSp delSp modSp mod">
        <pc:chgData name="오세종" userId="730af7b6-ff05-47d1-891e-d0df27f30cd9" providerId="ADAL" clId="{B6E64475-77AE-4554-B484-FC6E0E66019C}" dt="2020-12-26T06:52:12.607" v="21" actId="1076"/>
        <pc:sldMkLst>
          <pc:docMk/>
          <pc:sldMk cId="459206067" sldId="665"/>
        </pc:sldMkLst>
        <pc:picChg chg="add del mod">
          <ac:chgData name="오세종" userId="730af7b6-ff05-47d1-891e-d0df27f30cd9" providerId="ADAL" clId="{B6E64475-77AE-4554-B484-FC6E0E66019C}" dt="2020-12-26T06:51:08.937" v="16" actId="478"/>
          <ac:picMkLst>
            <pc:docMk/>
            <pc:sldMk cId="459206067" sldId="665"/>
            <ac:picMk id="5" creationId="{33B9BB19-88F0-46AD-AA91-B31C22EE1CF2}"/>
          </ac:picMkLst>
        </pc:picChg>
        <pc:picChg chg="add mod">
          <ac:chgData name="오세종" userId="730af7b6-ff05-47d1-891e-d0df27f30cd9" providerId="ADAL" clId="{B6E64475-77AE-4554-B484-FC6E0E66019C}" dt="2020-12-26T06:52:12.607" v="21" actId="1076"/>
          <ac:picMkLst>
            <pc:docMk/>
            <pc:sldMk cId="459206067" sldId="665"/>
            <ac:picMk id="7" creationId="{C207A354-160C-4969-8C98-6F1AF2D5198B}"/>
          </ac:picMkLst>
        </pc:picChg>
      </pc:sldChg>
      <pc:sldChg chg="addSp modSp mod">
        <pc:chgData name="오세종" userId="730af7b6-ff05-47d1-891e-d0df27f30cd9" providerId="ADAL" clId="{B6E64475-77AE-4554-B484-FC6E0E66019C}" dt="2020-12-26T06:53:57.732" v="59" actId="404"/>
        <pc:sldMkLst>
          <pc:docMk/>
          <pc:sldMk cId="2678790044" sldId="666"/>
        </pc:sldMkLst>
        <pc:spChg chg="mod">
          <ac:chgData name="오세종" userId="730af7b6-ff05-47d1-891e-d0df27f30cd9" providerId="ADAL" clId="{B6E64475-77AE-4554-B484-FC6E0E66019C}" dt="2020-12-26T06:53:57.732" v="59" actId="404"/>
          <ac:spMkLst>
            <pc:docMk/>
            <pc:sldMk cId="2678790044" sldId="666"/>
            <ac:spMk id="4" creationId="{00000000-0000-0000-0000-000000000000}"/>
          </ac:spMkLst>
        </pc:spChg>
        <pc:spChg chg="add mod">
          <ac:chgData name="오세종" userId="730af7b6-ff05-47d1-891e-d0df27f30cd9" providerId="ADAL" clId="{B6E64475-77AE-4554-B484-FC6E0E66019C}" dt="2020-12-26T06:53:42.010" v="56" actId="1036"/>
          <ac:spMkLst>
            <pc:docMk/>
            <pc:sldMk cId="2678790044" sldId="666"/>
            <ac:spMk id="5" creationId="{11465F45-F25F-488C-84EB-2E0B4F4CB47D}"/>
          </ac:spMkLst>
        </pc:spChg>
      </pc:sldChg>
      <pc:sldChg chg="modSp mod">
        <pc:chgData name="오세종" userId="730af7b6-ff05-47d1-891e-d0df27f30cd9" providerId="ADAL" clId="{B6E64475-77AE-4554-B484-FC6E0E66019C}" dt="2020-12-26T07:16:04.164" v="66" actId="27636"/>
        <pc:sldMkLst>
          <pc:docMk/>
          <pc:sldMk cId="3190306390" sldId="687"/>
        </pc:sldMkLst>
        <pc:spChg chg="mod">
          <ac:chgData name="오세종" userId="730af7b6-ff05-47d1-891e-d0df27f30cd9" providerId="ADAL" clId="{B6E64475-77AE-4554-B484-FC6E0E66019C}" dt="2020-12-26T07:16:04.164" v="66" actId="27636"/>
          <ac:spMkLst>
            <pc:docMk/>
            <pc:sldMk cId="3190306390" sldId="687"/>
            <ac:spMk id="6" creationId="{107DC50D-7800-45A3-A72D-D8884FFBCB62}"/>
          </ac:spMkLst>
        </pc:spChg>
      </pc:sldChg>
      <pc:sldChg chg="modSp mod">
        <pc:chgData name="오세종" userId="730af7b6-ff05-47d1-891e-d0df27f30cd9" providerId="ADAL" clId="{B6E64475-77AE-4554-B484-FC6E0E66019C}" dt="2020-12-26T07:17:57.041" v="75"/>
        <pc:sldMkLst>
          <pc:docMk/>
          <pc:sldMk cId="1926184507" sldId="688"/>
        </pc:sldMkLst>
        <pc:spChg chg="mod">
          <ac:chgData name="오세종" userId="730af7b6-ff05-47d1-891e-d0df27f30cd9" providerId="ADAL" clId="{B6E64475-77AE-4554-B484-FC6E0E66019C}" dt="2020-12-26T07:17:57.041" v="75"/>
          <ac:spMkLst>
            <pc:docMk/>
            <pc:sldMk cId="1926184507" sldId="688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B6E64475-77AE-4554-B484-FC6E0E66019C}" dt="2020-12-26T07:18:11.380" v="78"/>
        <pc:sldMkLst>
          <pc:docMk/>
          <pc:sldMk cId="599017430" sldId="689"/>
        </pc:sldMkLst>
        <pc:spChg chg="mod">
          <ac:chgData name="오세종" userId="730af7b6-ff05-47d1-891e-d0df27f30cd9" providerId="ADAL" clId="{B6E64475-77AE-4554-B484-FC6E0E66019C}" dt="2020-12-26T07:18:11.380" v="78"/>
          <ac:spMkLst>
            <pc:docMk/>
            <pc:sldMk cId="599017430" sldId="689"/>
            <ac:spMk id="4" creationId="{00000000-0000-0000-0000-000000000000}"/>
          </ac:spMkLst>
        </pc:spChg>
      </pc:sldChg>
      <pc:sldChg chg="modSp mod">
        <pc:chgData name="오세종" userId="730af7b6-ff05-47d1-891e-d0df27f30cd9" providerId="ADAL" clId="{B6E64475-77AE-4554-B484-FC6E0E66019C}" dt="2020-12-26T07:24:41.365" v="85" actId="207"/>
        <pc:sldMkLst>
          <pc:docMk/>
          <pc:sldMk cId="1557455875" sldId="690"/>
        </pc:sldMkLst>
        <pc:spChg chg="mod">
          <ac:chgData name="오세종" userId="730af7b6-ff05-47d1-891e-d0df27f30cd9" providerId="ADAL" clId="{B6E64475-77AE-4554-B484-FC6E0E66019C}" dt="2020-12-26T07:24:35.436" v="84" actId="207"/>
          <ac:spMkLst>
            <pc:docMk/>
            <pc:sldMk cId="1557455875" sldId="690"/>
            <ac:spMk id="6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0-12-26T07:24:41.365" v="85" actId="207"/>
          <ac:spMkLst>
            <pc:docMk/>
            <pc:sldMk cId="1557455875" sldId="690"/>
            <ac:spMk id="7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1-01-05T03:24:35.464" v="98" actId="14100"/>
        <pc:sldMkLst>
          <pc:docMk/>
          <pc:sldMk cId="2504075605" sldId="691"/>
        </pc:sldMkLst>
        <pc:spChg chg="mod">
          <ac:chgData name="오세종" userId="730af7b6-ff05-47d1-891e-d0df27f30cd9" providerId="ADAL" clId="{B6E64475-77AE-4554-B484-FC6E0E66019C}" dt="2020-12-26T07:24:21.315" v="83" actId="207"/>
          <ac:spMkLst>
            <pc:docMk/>
            <pc:sldMk cId="2504075605" sldId="691"/>
            <ac:spMk id="6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1-01-05T03:24:24.154" v="95" actId="14100"/>
          <ac:spMkLst>
            <pc:docMk/>
            <pc:sldMk cId="2504075605" sldId="691"/>
            <ac:spMk id="7" creationId="{C207699D-5ADE-4E11-A453-2A730AB66F39}"/>
          </ac:spMkLst>
        </pc:spChg>
        <pc:spChg chg="mod">
          <ac:chgData name="오세종" userId="730af7b6-ff05-47d1-891e-d0df27f30cd9" providerId="ADAL" clId="{B6E64475-77AE-4554-B484-FC6E0E66019C}" dt="2021-01-05T03:24:35.464" v="98" actId="14100"/>
          <ac:spMkLst>
            <pc:docMk/>
            <pc:sldMk cId="2504075605" sldId="691"/>
            <ac:spMk id="8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1-01-05T03:25:24.835" v="102" actId="14100"/>
        <pc:sldMkLst>
          <pc:docMk/>
          <pc:sldMk cId="3333240631" sldId="701"/>
        </pc:sldMkLst>
        <pc:spChg chg="mod">
          <ac:chgData name="오세종" userId="730af7b6-ff05-47d1-891e-d0df27f30cd9" providerId="ADAL" clId="{B6E64475-77AE-4554-B484-FC6E0E66019C}" dt="2021-01-05T03:25:24.835" v="102" actId="14100"/>
          <ac:spMkLst>
            <pc:docMk/>
            <pc:sldMk cId="3333240631" sldId="701"/>
            <ac:spMk id="6" creationId="{C207699D-5ADE-4E11-A453-2A730AB66F39}"/>
          </ac:spMkLst>
        </pc:spChg>
      </pc:sldChg>
      <pc:sldChg chg="modSp mod">
        <pc:chgData name="오세종" userId="730af7b6-ff05-47d1-891e-d0df27f30cd9" providerId="ADAL" clId="{B6E64475-77AE-4554-B484-FC6E0E66019C}" dt="2020-12-26T07:22:55.470" v="82"/>
        <pc:sldMkLst>
          <pc:docMk/>
          <pc:sldMk cId="1879215792" sldId="704"/>
        </pc:sldMkLst>
        <pc:spChg chg="mod">
          <ac:chgData name="오세종" userId="730af7b6-ff05-47d1-891e-d0df27f30cd9" providerId="ADAL" clId="{B6E64475-77AE-4554-B484-FC6E0E66019C}" dt="2020-12-26T07:22:55.470" v="82"/>
          <ac:spMkLst>
            <pc:docMk/>
            <pc:sldMk cId="1879215792" sldId="704"/>
            <ac:spMk id="4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39FFA-0F1A-413B-9BFE-941741C2D487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4E8097-7531-4C06-8889-FE1FF848364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123296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54C1B5-EB92-45E6-AFCD-6AAB73579DF8}" type="datetimeFigureOut">
              <a:rPr lang="ko-KR" altLang="en-US" smtClean="0"/>
              <a:pPr/>
              <a:t>2024-07-23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137B9-5383-4519-A69D-AA54E0B9CE3B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5055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슬라이드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15B25E60-C5C1-835E-A313-46635E2AFAB4}"/>
              </a:ext>
            </a:extLst>
          </p:cNvPr>
          <p:cNvGrpSpPr/>
          <p:nvPr userDrawn="1"/>
        </p:nvGrpSpPr>
        <p:grpSpPr>
          <a:xfrm>
            <a:off x="5220072" y="2453390"/>
            <a:ext cx="3923928" cy="2691843"/>
            <a:chOff x="4887330" y="1243497"/>
            <a:chExt cx="4211960" cy="2889435"/>
          </a:xfrm>
        </p:grpSpPr>
        <p:pic>
          <p:nvPicPr>
            <p:cNvPr id="5" name="그림 4" descr="텍스트, 포스터, 곰, 코끼리와 매머드이(가) 표시된 사진&#10;&#10;자동 생성된 설명">
              <a:extLst>
                <a:ext uri="{FF2B5EF4-FFF2-40B4-BE49-F238E27FC236}">
                  <a16:creationId xmlns:a16="http://schemas.microsoft.com/office/drawing/2014/main" id="{8261BE8E-D3BF-DB90-A4A5-22BC3141E1FB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844" t="57878" r="563" b="9429"/>
            <a:stretch/>
          </p:blipFill>
          <p:spPr>
            <a:xfrm>
              <a:off x="4887330" y="1243497"/>
              <a:ext cx="4211960" cy="2889435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945B76B-23E0-35C1-62EA-DA0CA023C6D0}"/>
                </a:ext>
              </a:extLst>
            </p:cNvPr>
            <p:cNvSpPr/>
            <p:nvPr userDrawn="1"/>
          </p:nvSpPr>
          <p:spPr>
            <a:xfrm>
              <a:off x="4887330" y="2733521"/>
              <a:ext cx="720080" cy="127154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ko-KR" altLang="en-US" dirty="0"/>
          </a:p>
        </p:txBody>
      </p:sp>
      <p:pic>
        <p:nvPicPr>
          <p:cNvPr id="1028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335" y="320688"/>
            <a:ext cx="1184921" cy="19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437F9511-C25D-C3F5-79CF-2A3C57A1F17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6" t="12984" r="43573" b="74052"/>
          <a:stretch/>
        </p:blipFill>
        <p:spPr>
          <a:xfrm>
            <a:off x="453882" y="1409600"/>
            <a:ext cx="3812654" cy="1168481"/>
          </a:xfrm>
          <a:prstGeom prst="rect">
            <a:avLst/>
          </a:prstGeom>
        </p:spPr>
      </p:pic>
      <p:pic>
        <p:nvPicPr>
          <p:cNvPr id="6" name="그림 5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05C675CC-52EE-3AB7-13B9-7D84BEA299A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24949" r="62175" b="59036"/>
          <a:stretch/>
        </p:blipFill>
        <p:spPr>
          <a:xfrm>
            <a:off x="491162" y="2558718"/>
            <a:ext cx="2137076" cy="1240594"/>
          </a:xfrm>
          <a:prstGeom prst="rect">
            <a:avLst/>
          </a:prstGeom>
        </p:spPr>
      </p:pic>
      <p:pic>
        <p:nvPicPr>
          <p:cNvPr id="7" name="그림 6" descr="텍스트, 포스터, 곰, 코끼리와 매머드이(가) 표시된 사진&#10;&#10;자동 생성된 설명">
            <a:extLst>
              <a:ext uri="{FF2B5EF4-FFF2-40B4-BE49-F238E27FC236}">
                <a16:creationId xmlns:a16="http://schemas.microsoft.com/office/drawing/2014/main" id="{3C49E24A-D4A6-0079-F6A5-A3F6A40F34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7" t="40572" r="9875" b="46445"/>
          <a:stretch/>
        </p:blipFill>
        <p:spPr>
          <a:xfrm>
            <a:off x="491162" y="3863476"/>
            <a:ext cx="5376982" cy="1005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81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804903"/>
            <a:ext cx="408569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목차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 pitchFamily="34" charset="0"/>
              <a:buChar char="•"/>
              <a:defRPr sz="2000" b="1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7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2" name="TextBox 9">
            <a:extLst>
              <a:ext uri="{FF2B5EF4-FFF2-40B4-BE49-F238E27FC236}">
                <a16:creationId xmlns:a16="http://schemas.microsoft.com/office/drawing/2014/main" id="{FA1E3D13-12BE-52FA-CB04-6A61A0364D87}"/>
              </a:ext>
            </a:extLst>
          </p:cNvPr>
          <p:cNvSpPr txBox="1"/>
          <p:nvPr userDrawn="1"/>
        </p:nvSpPr>
        <p:spPr>
          <a:xfrm>
            <a:off x="755576" y="804903"/>
            <a:ext cx="4085697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36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HY견고딕" pitchFamily="18" charset="-127"/>
                <a:ea typeface="HY견고딕" pitchFamily="18" charset="-127"/>
                <a:cs typeface="Tahoma" pitchFamily="34" charset="0"/>
              </a:rPr>
              <a:t>학습목표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 baseline="0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accent2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1695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itchFamily="2" charset="2"/>
              <a:buChar char="n"/>
              <a:defRPr sz="2400" b="1">
                <a:latin typeface="+mn-ea"/>
                <a:ea typeface="+mn-ea"/>
              </a:defRPr>
            </a:lvl1pPr>
            <a:lvl2pPr marL="447675" indent="-180975">
              <a:lnSpc>
                <a:spcPct val="150000"/>
              </a:lnSpc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2000"/>
            </a:lvl2pPr>
            <a:lvl3pPr marL="628650" indent="-180975">
              <a:lnSpc>
                <a:spcPct val="150000"/>
              </a:lnSpc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600"/>
            </a:lvl3pPr>
            <a:lvl4pPr marL="809625" indent="-180975">
              <a:lnSpc>
                <a:spcPct val="150000"/>
              </a:lnSpc>
              <a:spcAft>
                <a:spcPts val="300"/>
              </a:spcAft>
              <a:buSzPct val="96000"/>
              <a:defRPr sz="1600"/>
            </a:lvl4pPr>
            <a:lvl5pPr marL="990600" indent="-180975">
              <a:lnSpc>
                <a:spcPct val="150000"/>
              </a:lnSpc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37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326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사용자 지정 레이아웃">
    <p:bg>
      <p:bgPr>
        <a:solidFill>
          <a:srgbClr val="8EB9D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709323" y="663348"/>
            <a:ext cx="7725352" cy="5498523"/>
          </a:xfrm>
          <a:prstGeom prst="roundRect">
            <a:avLst>
              <a:gd name="adj" fmla="val 5013"/>
            </a:avLst>
          </a:prstGeom>
          <a:solidFill>
            <a:srgbClr val="F3F9FF"/>
          </a:solidFill>
          <a:ln w="539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1350" dirty="0">
              <a:solidFill>
                <a:srgbClr val="FF9999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 bwMode="auto">
          <a:xfrm>
            <a:off x="719103" y="3412610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 bwMode="auto">
          <a:xfrm>
            <a:off x="719103" y="2348886"/>
            <a:ext cx="7704856" cy="938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endParaRPr lang="ko-KR" altLang="en-US" sz="2400" dirty="0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553622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0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endParaRPr lang="ko-KR" altLang="en-US" dirty="0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 hasCustomPrompt="1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altLang="ko-KR" dirty="0"/>
              <a:t>[</a:t>
            </a:r>
            <a:r>
              <a:rPr lang="ko-KR" altLang="en-US" dirty="0"/>
              <a:t>프로젝트</a:t>
            </a:r>
            <a:r>
              <a:rPr lang="en-US" altLang="ko-KR" dirty="0"/>
              <a:t>]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42464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723C34C3-D349-F6E7-DDEE-9D50B0EA03CB}"/>
              </a:ext>
            </a:extLst>
          </p:cNvPr>
          <p:cNvSpPr/>
          <p:nvPr userDrawn="1"/>
        </p:nvSpPr>
        <p:spPr>
          <a:xfrm>
            <a:off x="0" y="0"/>
            <a:ext cx="9144000" cy="90805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3" y="184745"/>
            <a:ext cx="6840760" cy="548680"/>
          </a:xfrm>
        </p:spPr>
        <p:txBody>
          <a:bodyPr/>
          <a:lstStyle>
            <a:lvl1pPr marL="0" indent="0" algn="l">
              <a:buClr>
                <a:srgbClr val="20432D"/>
              </a:buClr>
              <a:buFont typeface="+mj-lt"/>
              <a:buNone/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0" hasCustomPrompt="1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257168" indent="-257168">
              <a:lnSpc>
                <a:spcPct val="150000"/>
              </a:lnSpc>
              <a:spcBef>
                <a:spcPts val="0"/>
              </a:spcBef>
              <a:buClr>
                <a:schemeClr val="accent1">
                  <a:lumMod val="75000"/>
                </a:schemeClr>
              </a:buClr>
              <a:buSzPct val="100000"/>
              <a:buFont typeface="맑은 고딕" panose="020B0503020000020004" pitchFamily="50" charset="-127"/>
              <a:buChar char="■"/>
              <a:defRPr sz="2400" b="1">
                <a:latin typeface="+mn-ea"/>
                <a:ea typeface="+mn-ea"/>
              </a:defRPr>
            </a:lvl1pPr>
            <a:lvl2pPr marL="335747" indent="-135728">
              <a:spcAft>
                <a:spcPts val="300"/>
              </a:spcAft>
              <a:buClr>
                <a:srgbClr val="0070C0"/>
              </a:buClr>
              <a:buFont typeface="Arial" panose="020B0604020202020204" pitchFamily="34" charset="0"/>
              <a:buChar char="•"/>
              <a:defRPr sz="1350"/>
            </a:lvl2pPr>
            <a:lvl3pPr marL="471476" indent="-135728">
              <a:lnSpc>
                <a:spcPct val="150000"/>
              </a:lnSpc>
              <a:spcAft>
                <a:spcPts val="225"/>
              </a:spcAft>
              <a:buClr>
                <a:srgbClr val="E84560"/>
              </a:buClr>
              <a:buFont typeface="Arial" panose="020B0604020202020204" pitchFamily="34" charset="0"/>
              <a:buChar char="•"/>
              <a:defRPr sz="2000"/>
            </a:lvl3pPr>
            <a:lvl4pPr marL="607204" indent="-135728">
              <a:lnSpc>
                <a:spcPct val="150000"/>
              </a:lnSpc>
              <a:spcAft>
                <a:spcPts val="225"/>
              </a:spcAft>
              <a:buClr>
                <a:schemeClr val="accent6">
                  <a:lumMod val="75000"/>
                </a:schemeClr>
              </a:buClr>
              <a:buSzPct val="96000"/>
              <a:buFont typeface="맑은 고딕" panose="020B0503020000020004" pitchFamily="50" charset="-127"/>
              <a:buChar char="→"/>
              <a:defRPr sz="1600"/>
            </a:lvl4pPr>
            <a:lvl5pPr marL="742931" indent="-135728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  <a:defRPr sz="1600"/>
            </a:lvl5pPr>
          </a:lstStyle>
          <a:p>
            <a:pPr lvl="0"/>
            <a:r>
              <a:rPr lang="ko-KR" altLang="en-US" dirty="0"/>
              <a:t> 마스터 텍스트 스타일을 편집합니다</a:t>
            </a:r>
          </a:p>
          <a:p>
            <a:pPr lvl="2"/>
            <a:r>
              <a:rPr lang="ko-KR" altLang="en-US" dirty="0"/>
              <a:t>둘째 수준</a:t>
            </a:r>
          </a:p>
          <a:p>
            <a:pPr lvl="3"/>
            <a:r>
              <a:rPr lang="ko-KR" altLang="en-US" dirty="0"/>
              <a:t> 셋째 수준</a:t>
            </a:r>
          </a:p>
          <a:p>
            <a:pPr lvl="4"/>
            <a:r>
              <a:rPr lang="ko-KR" altLang="en-US" dirty="0"/>
              <a:t> 넷째 수준</a:t>
            </a:r>
          </a:p>
          <a:p>
            <a:pPr lvl="3"/>
            <a:r>
              <a:rPr lang="ko-KR" altLang="en-US" dirty="0"/>
              <a:t> 다섯째 수준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436DD7-B90B-7196-71E2-A95A19AB7D82}"/>
              </a:ext>
            </a:extLst>
          </p:cNvPr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r>
              <a:rPr lang="en-US" altLang="ko-KR" sz="1400" dirty="0">
                <a:solidFill>
                  <a:schemeClr val="bg1">
                    <a:lumMod val="50000"/>
                  </a:schemeClr>
                </a:solidFill>
              </a:rPr>
              <a:t>/ 37</a:t>
            </a:r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0A79B-DB93-9CE1-520F-81AACA3926A8}"/>
              </a:ext>
            </a:extLst>
          </p:cNvPr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algn="ctr"/>
            <a:fld id="{B921D178-B3E2-41DF-B6F9-C73B8CC656FA}" type="slidenum">
              <a:rPr lang="ko-KR" altLang="en-US" sz="1400" smtClean="0">
                <a:solidFill>
                  <a:schemeClr val="bg1">
                    <a:lumMod val="50000"/>
                  </a:schemeClr>
                </a:solidFill>
              </a:rPr>
              <a:pPr algn="ctr"/>
              <a:t>‹#›</a:t>
            </a:fld>
            <a:endParaRPr lang="ko-KR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79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sp>
        <p:nvSpPr>
          <p:cNvPr id="15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/>
          </a:p>
        </p:txBody>
      </p:sp>
      <p:pic>
        <p:nvPicPr>
          <p:cNvPr id="12" name="Picture 4" descr="C:\Users\김현용\Desktop\제호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0272" y="5631234"/>
            <a:ext cx="1905001" cy="31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WordArt 3"/>
          <p:cNvSpPr>
            <a:spLocks noChangeArrowheads="1" noChangeShapeType="1" noTextEdit="1"/>
          </p:cNvSpPr>
          <p:nvPr userDrawn="1"/>
        </p:nvSpPr>
        <p:spPr bwMode="gray">
          <a:xfrm>
            <a:off x="2123728" y="2492896"/>
            <a:ext cx="4724400" cy="609600"/>
          </a:xfrm>
          <a:prstGeom prst="rect">
            <a:avLst/>
          </a:prstGeom>
          <a:noFill/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>
              <a:defRPr/>
            </a:pPr>
            <a:r>
              <a:rPr lang="en-US" altLang="ko-KR" sz="5400" b="1" kern="10" cap="none" spc="0" baseline="0" dirty="0">
                <a:ln w="18415" cmpd="sng">
                  <a:noFill/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/>
                <a:latin typeface="Verdana"/>
                <a:cs typeface="+mn-cs"/>
              </a:rPr>
              <a:t>Thank You !</a:t>
            </a:r>
            <a:endParaRPr lang="ko-KR" altLang="en-US" sz="5400" b="1" kern="10" cap="none" spc="0" baseline="0" dirty="0">
              <a:ln w="18415" cmpd="sng">
                <a:noFill/>
                <a:prstDash val="solid"/>
              </a:ln>
              <a:solidFill>
                <a:schemeClr val="accent6">
                  <a:lumMod val="75000"/>
                </a:schemeClr>
              </a:solidFill>
              <a:effectLst/>
              <a:latin typeface="Verdana"/>
              <a:cs typeface="+mn-cs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auto">
          <a:xfrm>
            <a:off x="3084944" y="6309320"/>
            <a:ext cx="283282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Copyright© 2024 Hanbit Academy, Inc.</a:t>
            </a:r>
          </a:p>
          <a:p>
            <a:pPr algn="ctr" eaLnBrk="1" hangingPunct="1">
              <a:defRPr/>
            </a:pPr>
            <a:r>
              <a:rPr lang="en-US" altLang="ko-KR" sz="1100" b="1" dirty="0">
                <a:solidFill>
                  <a:schemeClr val="bg1"/>
                </a:solidFill>
                <a:latin typeface="Adobe Kaiti Std R" panose="02020400000000000000" pitchFamily="18" charset="-128"/>
                <a:ea typeface="Adobe Kaiti Std R" panose="02020400000000000000" pitchFamily="18" charset="-128"/>
              </a:rPr>
              <a:t>All rights reserved.</a:t>
            </a:r>
            <a:endParaRPr lang="ko-KR" altLang="ko-KR" sz="1100" b="1" dirty="0">
              <a:solidFill>
                <a:schemeClr val="bg1"/>
              </a:solidFill>
              <a:latin typeface="Adobe Kaiti Std R" panose="02020400000000000000" pitchFamily="18" charset="-128"/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753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3C4A7B72-6AE8-49C2-8F32-E8A725FD610D}" type="datetimeFigureOut">
              <a:rPr lang="ko-KR" altLang="en-US" smtClean="0"/>
              <a:pPr>
                <a:defRPr/>
              </a:pPr>
              <a:t>2024-07-23</a:t>
            </a:fld>
            <a:endParaRPr lang="ko-KR" altLang="en-US" dirty="0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endParaRPr lang="ko-KR" altLang="en-US" dirty="0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52DD98C4-AD35-4759-9571-E1AA62A00DA9}" type="slidenum">
              <a:rPr lang="ko-KR" altLang="en-US" smtClean="0"/>
              <a:pPr>
                <a:defRPr/>
              </a:pPr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79" r:id="rId2"/>
    <p:sldLayoutId id="2147483680" r:id="rId3"/>
    <p:sldLayoutId id="2147483690" r:id="rId4"/>
    <p:sldLayoutId id="2147483686" r:id="rId5"/>
    <p:sldLayoutId id="2147483691" r:id="rId6"/>
    <p:sldLayoutId id="2147483692" r:id="rId7"/>
    <p:sldLayoutId id="2147483688" r:id="rId8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Blip>
          <a:blip r:embed="rId10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제목 1"/>
          <p:cNvSpPr>
            <a:spLocks noGrp="1"/>
          </p:cNvSpPr>
          <p:nvPr>
            <p:ph type="title" idx="4294967295"/>
          </p:nvPr>
        </p:nvSpPr>
        <p:spPr>
          <a:xfrm>
            <a:off x="418840" y="5805264"/>
            <a:ext cx="8306320" cy="625958"/>
          </a:xfrm>
        </p:spPr>
        <p:txBody>
          <a:bodyPr/>
          <a:lstStyle/>
          <a:p>
            <a:pPr algn="l" eaLnBrk="1" hangingPunct="1"/>
            <a:r>
              <a:rPr lang="en-US" altLang="ko-KR" sz="3200" b="1" dirty="0">
                <a:solidFill>
                  <a:schemeClr val="bg1"/>
                </a:solidFill>
              </a:rPr>
              <a:t>CHAPTER 10. </a:t>
            </a:r>
            <a:r>
              <a:rPr lang="ko-KR" altLang="en-US" sz="3200" b="1" dirty="0">
                <a:solidFill>
                  <a:schemeClr val="bg1"/>
                </a:solidFill>
              </a:rPr>
              <a:t>예외처리</a:t>
            </a:r>
            <a:br>
              <a:rPr lang="en-US" altLang="ko-KR" sz="3200" b="1" dirty="0">
                <a:solidFill>
                  <a:schemeClr val="bg1"/>
                </a:solidFill>
              </a:rPr>
            </a:br>
            <a:r>
              <a:rPr lang="en-US" altLang="ko-KR" sz="2800" dirty="0">
                <a:solidFill>
                  <a:schemeClr val="bg1"/>
                </a:solidFill>
              </a:rPr>
              <a:t>: </a:t>
            </a:r>
            <a:r>
              <a:rPr lang="ko-KR" altLang="en-US" sz="2800" dirty="0" err="1">
                <a:solidFill>
                  <a:schemeClr val="bg1"/>
                </a:solidFill>
              </a:rPr>
              <a:t>북마켓</a:t>
            </a:r>
            <a:r>
              <a:rPr lang="ko-KR" altLang="en-US" sz="2800" dirty="0">
                <a:solidFill>
                  <a:schemeClr val="bg1"/>
                </a:solidFill>
              </a:rPr>
              <a:t> 예외 처리 페이지 만들기</a:t>
            </a:r>
            <a:endParaRPr lang="ko-KR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CB7E-558D-4DD3-B10E-5ACE418A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try-catch-finally</a:t>
            </a:r>
            <a:r>
              <a:rPr lang="ko-KR" altLang="en-US" dirty="0"/>
              <a:t>를 이용한 예외 처리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F22368-9522-48EC-87A7-4F2A23A1133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/>
              <a:t>try-catch-finally </a:t>
            </a:r>
            <a:r>
              <a:rPr lang="ko-KR" altLang="en-US" dirty="0"/>
              <a:t>구문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7793FBD8-A92A-4351-A8B0-4DE8C8383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2060848"/>
            <a:ext cx="6840760" cy="382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96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4A91D-AB59-4A86-8AEF-2CBA290E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try-catch-finally</a:t>
            </a:r>
            <a:r>
              <a:rPr lang="ko-KR" altLang="en-US" dirty="0"/>
              <a:t>를 이용한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DB5AE0B-50F8-4528-9C90-159B0AF96E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67299"/>
            <a:ext cx="6760609" cy="556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1117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try-catch-finally</a:t>
            </a:r>
            <a:r>
              <a:rPr lang="ko-KR" altLang="en-US" dirty="0"/>
              <a:t>를 이용한 예외 처리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968613-D050-0B2B-87E3-E5F1465DFFF1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B7D1A9-EA67-475E-02B6-C31B109910BC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4509986-48CF-74D0-7955-E17AC9BC07A7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10-1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8FB9F31-0496-CAD8-E777-E8B01FD696E8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try-catch-finally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를 이용하여 예외 처리하기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4D4C96-F357-977B-92C2-ADEE0E97C6CC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3DEBA702-D0A3-4C01-842E-89B7F7EB5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58" y="1801136"/>
            <a:ext cx="6821085" cy="468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0458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E50BEA85-3933-F56F-251F-171CEFC393B0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C54E408D-1149-8155-4230-08B193B83E66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9A058E83-2408-ABE1-4C33-5B17B4225E8E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094267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10-1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76EC41E5-0557-B52A-9B81-D473EC6D754A}"/>
                  </a:ext>
                </a:extLst>
              </p:cNvPr>
              <p:cNvSpPr/>
              <p:nvPr/>
            </p:nvSpPr>
            <p:spPr>
              <a:xfrm>
                <a:off x="2076501" y="2799355"/>
                <a:ext cx="6579705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 try-catch-finally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를 이용하여 예외 처리하기</a:t>
                </a:r>
              </a:p>
            </p:txBody>
          </p: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63732EDC-AE64-FDF0-35F9-797B066969D9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try-catch-finally</a:t>
            </a:r>
            <a:r>
              <a:rPr lang="ko-KR" altLang="en-US" dirty="0"/>
              <a:t>를 이용한 예외 처리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BAB49F2E-5537-443E-B0A6-996648FE8D98}"/>
              </a:ext>
            </a:extLst>
          </p:cNvPr>
          <p:cNvGrpSpPr/>
          <p:nvPr/>
        </p:nvGrpSpPr>
        <p:grpSpPr>
          <a:xfrm>
            <a:off x="760909" y="1700808"/>
            <a:ext cx="5705725" cy="4449724"/>
            <a:chOff x="611560" y="1340768"/>
            <a:chExt cx="5542831" cy="361608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C0CFC5E-DBA5-429E-ABFA-72C653F524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0" y="1340768"/>
              <a:ext cx="5542831" cy="2426134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B4B060A3-917C-4F30-AE94-C886105D7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7199" y="3766902"/>
              <a:ext cx="5537192" cy="1189946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010A9304-5C1F-4667-8B1D-8C7EDD5A3C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21693" y="4915780"/>
            <a:ext cx="4392488" cy="1490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0449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사용자 정의 함수를 이용한 </a:t>
            </a:r>
            <a:endParaRPr lang="en-US" altLang="ko-KR" sz="4400" dirty="0"/>
          </a:p>
          <a:p>
            <a:r>
              <a:rPr lang="ko-KR" altLang="en-US" sz="4400" dirty="0"/>
              <a:t>예외 처리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0940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4A91D-AB59-4A86-8AEF-2CBA290E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dirty="0"/>
              <a:t>사용자 정의 함수를 이용한 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D890B-F432-48DE-A350-F9D51B20FB8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 err="1"/>
              <a:t>set_exception</a:t>
            </a:r>
            <a:r>
              <a:rPr lang="en-US" altLang="ko-KR" dirty="0"/>
              <a:t>_ handler() </a:t>
            </a:r>
            <a:r>
              <a:rPr lang="ko-KR" altLang="en-US" dirty="0"/>
              <a:t>함수 </a:t>
            </a:r>
            <a:endParaRPr lang="en-US" altLang="ko-KR" dirty="0"/>
          </a:p>
          <a:p>
            <a:pPr lvl="2"/>
            <a:r>
              <a:rPr lang="en-US" altLang="ko-KR" dirty="0"/>
              <a:t>PHP</a:t>
            </a:r>
            <a:r>
              <a:rPr lang="ko-KR" altLang="en-US" dirty="0"/>
              <a:t>에서 발생된 예외를 </a:t>
            </a:r>
            <a:r>
              <a:rPr lang="en-US" altLang="ko-KR" dirty="0"/>
              <a:t>try-catch </a:t>
            </a:r>
            <a:r>
              <a:rPr lang="ko-KR" altLang="en-US" dirty="0"/>
              <a:t>구문으로 처리할 수 없는 경우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F335E63-737D-4E4F-AB3B-B3EB7D945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2275728"/>
            <a:ext cx="6503640" cy="106254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B57F51-9CF2-436A-A855-A911E24073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48" y="3401938"/>
            <a:ext cx="6108862" cy="327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525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dirty="0"/>
              <a:t>사용자 정의 함수를 이용한 예외 처리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968613-D050-0B2B-87E3-E5F1465DFFF1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B7D1A9-EA67-475E-02B6-C31B109910BC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4509986-48CF-74D0-7955-E17AC9BC07A7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172689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10-</a:t>
                </a:r>
                <a:r>
                  <a:rPr lang="ko-KR" altLang="en-US" sz="1400" b="1" dirty="0">
                    <a:latin typeface="Verdana" panose="020B0604030504040204" pitchFamily="34" charset="0"/>
                  </a:rPr>
                  <a:t>２</a:t>
                </a: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8FB9F31-0496-CAD8-E777-E8B01FD696E8}"/>
                  </a:ext>
                </a:extLst>
              </p:cNvPr>
              <p:cNvSpPr/>
              <p:nvPr/>
            </p:nvSpPr>
            <p:spPr>
              <a:xfrm>
                <a:off x="2154924" y="2799355"/>
                <a:ext cx="6501282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사용자 정의 함수를 이용한 예외 처리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4D4C96-F357-977B-92C2-ADEE0E97C6CC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4" name="그림 3">
            <a:extLst>
              <a:ext uri="{FF2B5EF4-FFF2-40B4-BE49-F238E27FC236}">
                <a16:creationId xmlns:a16="http://schemas.microsoft.com/office/drawing/2014/main" id="{B07F01DA-6141-4D25-ACC6-ACAD457CC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620" y="1730051"/>
            <a:ext cx="6840760" cy="475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37726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A1EEA8AB-8CAC-B476-4BCB-18263B18F179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676FB4B4-362B-DD6C-B1F8-82637A2BFD29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1" name="자유형: 도형 10">
                <a:extLst>
                  <a:ext uri="{FF2B5EF4-FFF2-40B4-BE49-F238E27FC236}">
                    <a16:creationId xmlns:a16="http://schemas.microsoft.com/office/drawing/2014/main" id="{9A3983EF-8DBB-57A8-AF9B-9194F63A82A0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172689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10-</a:t>
                </a:r>
                <a:r>
                  <a:rPr lang="ko-KR" altLang="en-US" sz="1400" b="1" dirty="0">
                    <a:latin typeface="Verdana" panose="020B0604030504040204" pitchFamily="34" charset="0"/>
                  </a:rPr>
                  <a:t>２</a:t>
                </a:r>
              </a:p>
            </p:txBody>
          </p:sp>
          <p:sp>
            <p:nvSpPr>
              <p:cNvPr id="12" name="자유형: 도형 11">
                <a:extLst>
                  <a:ext uri="{FF2B5EF4-FFF2-40B4-BE49-F238E27FC236}">
                    <a16:creationId xmlns:a16="http://schemas.microsoft.com/office/drawing/2014/main" id="{A998F74E-0E13-E1A3-40DE-FA877BED96D2}"/>
                  </a:ext>
                </a:extLst>
              </p:cNvPr>
              <p:cNvSpPr/>
              <p:nvPr/>
            </p:nvSpPr>
            <p:spPr>
              <a:xfrm>
                <a:off x="2154924" y="2799355"/>
                <a:ext cx="6501282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사용자 정의 함수를 이용한 예외 처리</a:t>
                </a:r>
              </a:p>
            </p:txBody>
          </p:sp>
        </p:grp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CED52D7-D344-447E-54A9-E871C8F580CA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B07533FA-4987-4EDA-84F6-97F932032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ko-KR" altLang="en-US" dirty="0"/>
              <a:t>사용자 정의 함수를 이용한 예외 처리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D98688D5-C407-4D0E-9CC9-F8F7C4D2EB29}"/>
              </a:ext>
            </a:extLst>
          </p:cNvPr>
          <p:cNvGrpSpPr/>
          <p:nvPr/>
        </p:nvGrpSpPr>
        <p:grpSpPr>
          <a:xfrm>
            <a:off x="827584" y="1700808"/>
            <a:ext cx="5976664" cy="4631556"/>
            <a:chOff x="233361" y="1209675"/>
            <a:chExt cx="8677275" cy="661987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C3D2D1F-B4C8-4B30-A6FE-7DA3E3148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2412" y="1209675"/>
              <a:ext cx="8639175" cy="44386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CCE5A78-521C-4B47-96DF-339285A671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361" y="5648325"/>
              <a:ext cx="8677275" cy="2181225"/>
            </a:xfrm>
            <a:prstGeom prst="rect">
              <a:avLst/>
            </a:prstGeom>
          </p:spPr>
        </p:pic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4DF43519-3B52-4F76-BED5-CA121A3CB5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5916" y="4882070"/>
            <a:ext cx="5121708" cy="164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8726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Exception </a:t>
            </a:r>
            <a:r>
              <a:rPr lang="ko-KR" altLang="en-US" sz="4400" dirty="0"/>
              <a:t>클래스를 확장한 예외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562525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4A91D-AB59-4A86-8AEF-2CBA290E7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Exception </a:t>
            </a:r>
            <a:r>
              <a:rPr lang="ko-KR" altLang="en-US" dirty="0"/>
              <a:t>클래스를 확장한 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8D890B-F432-48DE-A350-F9D51B20FB8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Exception</a:t>
            </a:r>
          </a:p>
          <a:p>
            <a:pPr lvl="2"/>
            <a:r>
              <a:rPr lang="ko-KR" altLang="en-US" dirty="0"/>
              <a:t>모든 예외의 기본 클래스이므로 </a:t>
            </a:r>
            <a:r>
              <a:rPr lang="en-US" altLang="ko-KR" dirty="0"/>
              <a:t>Exception </a:t>
            </a:r>
            <a:r>
              <a:rPr lang="ko-KR" altLang="en-US" dirty="0"/>
              <a:t>클래스를 확장하여 사용자 정의 예외 클래스를 정의할 수 있음</a:t>
            </a:r>
            <a:endParaRPr lang="en-US" altLang="ko-KR" dirty="0"/>
          </a:p>
          <a:p>
            <a:pPr lvl="2"/>
            <a:endParaRPr lang="en-US" altLang="ko-KR" dirty="0"/>
          </a:p>
          <a:p>
            <a:r>
              <a:rPr lang="ko-KR" altLang="en-US" dirty="0"/>
              <a:t>사용자 정의 예외 클래스</a:t>
            </a:r>
            <a:endParaRPr lang="en-US" altLang="ko-KR" dirty="0"/>
          </a:p>
          <a:p>
            <a:pPr lvl="2"/>
            <a:r>
              <a:rPr lang="en-US" altLang="ko-KR" dirty="0"/>
              <a:t>Exception </a:t>
            </a:r>
            <a:r>
              <a:rPr lang="ko-KR" altLang="en-US" dirty="0"/>
              <a:t>클래스에서 모든 속성과 함수를 상속받으므로 </a:t>
            </a:r>
            <a:r>
              <a:rPr lang="en-US" altLang="ko-KR" dirty="0" err="1"/>
              <a:t>getMessage</a:t>
            </a:r>
            <a:r>
              <a:rPr lang="en-US" altLang="ko-KR" dirty="0"/>
              <a:t>(), </a:t>
            </a:r>
            <a:r>
              <a:rPr lang="en-US" altLang="ko-KR" dirty="0" err="1"/>
              <a:t>getLine</a:t>
            </a:r>
            <a:r>
              <a:rPr lang="en-US" altLang="ko-KR" dirty="0"/>
              <a:t>( ), </a:t>
            </a:r>
            <a:r>
              <a:rPr lang="en-US" altLang="ko-KR" dirty="0" err="1"/>
              <a:t>getFile</a:t>
            </a:r>
            <a:r>
              <a:rPr lang="en-US" altLang="ko-KR" dirty="0"/>
              <a:t>( ) </a:t>
            </a:r>
            <a:r>
              <a:rPr lang="ko-KR" altLang="en-US" dirty="0"/>
              <a:t>등과 같은 </a:t>
            </a:r>
            <a:r>
              <a:rPr lang="en-US" altLang="ko-KR" dirty="0"/>
              <a:t>Exception</a:t>
            </a:r>
            <a:r>
              <a:rPr lang="ko-KR" altLang="en-US" dirty="0"/>
              <a:t>의 클래스 함수를 사용하여 예외 개체에서 오류 정보를 검색할 수 있음</a:t>
            </a:r>
            <a:endParaRPr lang="en-US" altLang="ko-KR" dirty="0"/>
          </a:p>
          <a:p>
            <a:pPr lvl="2"/>
            <a:r>
              <a:rPr lang="ko-KR" altLang="en-US" dirty="0"/>
              <a:t>사용자 정의 예외 클래스 내에 사용자 정의 함수를 추가할 수도 있음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3A8A6CB-DF6E-4191-A604-AAEE804F1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5373216"/>
            <a:ext cx="6984776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5734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29E6604-E772-8023-638B-6BC88E130F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예외 처리의 개요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try-catch-finally</a:t>
            </a:r>
            <a:r>
              <a:rPr lang="ko-KR" altLang="en-US" dirty="0"/>
              <a:t>를 이용한 예외 처리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사용자 정의 함수를 이용한 예외 처리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Exception </a:t>
            </a:r>
            <a:r>
              <a:rPr lang="ko-KR" altLang="en-US" dirty="0"/>
              <a:t>클래스를 확장한 예외 처리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 .</a:t>
            </a:r>
            <a:r>
              <a:rPr lang="en-US" altLang="ko-KR" dirty="0" err="1"/>
              <a:t>htaccess</a:t>
            </a:r>
            <a:r>
              <a:rPr lang="en-US" altLang="ko-KR" dirty="0"/>
              <a:t> </a:t>
            </a:r>
            <a:r>
              <a:rPr lang="ko-KR" altLang="en-US" dirty="0"/>
              <a:t>파일을 이용한 예외 처리 </a:t>
            </a:r>
            <a:endParaRPr lang="en-US" altLang="ko-KR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[</a:t>
            </a:r>
            <a:r>
              <a:rPr lang="ko-KR" altLang="en-US" dirty="0" err="1"/>
              <a:t>북마켓</a:t>
            </a:r>
            <a:r>
              <a:rPr lang="en-US" altLang="ko-KR" dirty="0"/>
              <a:t>]</a:t>
            </a:r>
            <a:r>
              <a:rPr lang="ko-KR" altLang="en-US" dirty="0"/>
              <a:t> 예외 처리 페이지 만들기</a:t>
            </a:r>
          </a:p>
        </p:txBody>
      </p:sp>
    </p:spTree>
    <p:extLst>
      <p:ext uri="{BB962C8B-B14F-4D97-AF65-F5344CB8AC3E}">
        <p14:creationId xmlns:p14="http://schemas.microsoft.com/office/powerpoint/2010/main" val="24545941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3AC0F-4D41-422A-BA51-E371765E27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Exception </a:t>
            </a:r>
            <a:r>
              <a:rPr lang="ko-KR" altLang="en-US" dirty="0"/>
              <a:t>클래스를 확장한 예외 처리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79E53DC-080B-4314-A252-24FB31E6F59B}"/>
              </a:ext>
            </a:extLst>
          </p:cNvPr>
          <p:cNvGrpSpPr/>
          <p:nvPr/>
        </p:nvGrpSpPr>
        <p:grpSpPr>
          <a:xfrm>
            <a:off x="660202" y="1052736"/>
            <a:ext cx="6599460" cy="5544617"/>
            <a:chOff x="204787" y="466725"/>
            <a:chExt cx="8734425" cy="823515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CBF46C9-4D2D-4DA9-B0FE-6232C4742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4787" y="466725"/>
              <a:ext cx="8734425" cy="5924550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C94F6956-FC61-4CD4-8C70-A5574908BB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263" y="6377775"/>
              <a:ext cx="8715375" cy="23241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0308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Exception </a:t>
            </a:r>
            <a:r>
              <a:rPr lang="ko-KR" altLang="en-US" dirty="0"/>
              <a:t>클래스를 확장한 예외 처리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2968613-D050-0B2B-87E3-E5F1465DFFF1}"/>
              </a:ext>
            </a:extLst>
          </p:cNvPr>
          <p:cNvGrpSpPr/>
          <p:nvPr/>
        </p:nvGrpSpPr>
        <p:grpSpPr>
          <a:xfrm>
            <a:off x="735014" y="1196752"/>
            <a:ext cx="7673972" cy="5391075"/>
            <a:chOff x="930475" y="1244548"/>
            <a:chExt cx="7673972" cy="539107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42B7D1A9-EA67-475E-02B6-C31B109910BC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15" name="자유형: 도형 14">
                <a:extLst>
                  <a:ext uri="{FF2B5EF4-FFF2-40B4-BE49-F238E27FC236}">
                    <a16:creationId xmlns:a16="http://schemas.microsoft.com/office/drawing/2014/main" id="{34509986-48CF-74D0-7955-E17AC9BC07A7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172689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10-3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6" name="자유형: 도형 15">
                <a:extLst>
                  <a:ext uri="{FF2B5EF4-FFF2-40B4-BE49-F238E27FC236}">
                    <a16:creationId xmlns:a16="http://schemas.microsoft.com/office/drawing/2014/main" id="{78FB9F31-0496-CAD8-E777-E8B01FD696E8}"/>
                  </a:ext>
                </a:extLst>
              </p:cNvPr>
              <p:cNvSpPr/>
              <p:nvPr/>
            </p:nvSpPr>
            <p:spPr>
              <a:xfrm>
                <a:off x="2154924" y="2799355"/>
                <a:ext cx="6501282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Exception 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클래스를 확장한 예외 처리</a:t>
                </a:r>
              </a:p>
            </p:txBody>
          </p:sp>
        </p:grp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14D4C96-F357-977B-92C2-ADEE0E97C6CC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6FAEE9F5-E42D-4B5E-B2C0-FFFF50D72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669" y="1916832"/>
            <a:ext cx="7132662" cy="3464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73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3F4FC9C6-3848-1FBB-8DE6-7C89FFD53F66}"/>
              </a:ext>
            </a:extLst>
          </p:cNvPr>
          <p:cNvGrpSpPr/>
          <p:nvPr/>
        </p:nvGrpSpPr>
        <p:grpSpPr>
          <a:xfrm>
            <a:off x="735014" y="1196752"/>
            <a:ext cx="7673972" cy="5576583"/>
            <a:chOff x="930475" y="1244548"/>
            <a:chExt cx="7673972" cy="5391075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481D0B20-CF88-DDCE-5243-B699922C0180}"/>
                </a:ext>
              </a:extLst>
            </p:cNvPr>
            <p:cNvGrpSpPr/>
            <p:nvPr/>
          </p:nvGrpSpPr>
          <p:grpSpPr>
            <a:xfrm>
              <a:off x="930476" y="1244548"/>
              <a:ext cx="7673971" cy="425844"/>
              <a:chOff x="982235" y="2799355"/>
              <a:chExt cx="7673971" cy="353517"/>
            </a:xfrm>
          </p:grpSpPr>
          <p:sp>
            <p:nvSpPr>
              <p:cNvPr id="9" name="자유형: 도형 8">
                <a:extLst>
                  <a:ext uri="{FF2B5EF4-FFF2-40B4-BE49-F238E27FC236}">
                    <a16:creationId xmlns:a16="http://schemas.microsoft.com/office/drawing/2014/main" id="{E6710F6D-655C-3995-0D25-869B8AF96008}"/>
                  </a:ext>
                </a:extLst>
              </p:cNvPr>
              <p:cNvSpPr/>
              <p:nvPr/>
            </p:nvSpPr>
            <p:spPr>
              <a:xfrm>
                <a:off x="982235" y="2799355"/>
                <a:ext cx="1172689" cy="353517"/>
              </a:xfrm>
              <a:custGeom>
                <a:avLst/>
                <a:gdLst>
                  <a:gd name="connsiteX0" fmla="*/ 146651 w 1112807"/>
                  <a:gd name="connsiteY0" fmla="*/ 0 h 569343"/>
                  <a:gd name="connsiteX1" fmla="*/ 966156 w 1112807"/>
                  <a:gd name="connsiteY1" fmla="*/ 0 h 569343"/>
                  <a:gd name="connsiteX2" fmla="*/ 1112807 w 1112807"/>
                  <a:gd name="connsiteY2" fmla="*/ 146651 h 569343"/>
                  <a:gd name="connsiteX3" fmla="*/ 1112807 w 1112807"/>
                  <a:gd name="connsiteY3" fmla="*/ 241539 h 569343"/>
                  <a:gd name="connsiteX4" fmla="*/ 1112807 w 1112807"/>
                  <a:gd name="connsiteY4" fmla="*/ 422692 h 569343"/>
                  <a:gd name="connsiteX5" fmla="*/ 1112807 w 1112807"/>
                  <a:gd name="connsiteY5" fmla="*/ 569343 h 569343"/>
                  <a:gd name="connsiteX6" fmla="*/ 966156 w 1112807"/>
                  <a:gd name="connsiteY6" fmla="*/ 569343 h 569343"/>
                  <a:gd name="connsiteX7" fmla="*/ 146651 w 1112807"/>
                  <a:gd name="connsiteY7" fmla="*/ 569343 h 569343"/>
                  <a:gd name="connsiteX8" fmla="*/ 0 w 1112807"/>
                  <a:gd name="connsiteY8" fmla="*/ 569343 h 569343"/>
                  <a:gd name="connsiteX9" fmla="*/ 0 w 1112807"/>
                  <a:gd name="connsiteY9" fmla="*/ 422692 h 569343"/>
                  <a:gd name="connsiteX10" fmla="*/ 0 w 1112807"/>
                  <a:gd name="connsiteY10" fmla="*/ 241539 h 569343"/>
                  <a:gd name="connsiteX11" fmla="*/ 0 w 1112807"/>
                  <a:gd name="connsiteY11" fmla="*/ 146651 h 569343"/>
                  <a:gd name="connsiteX12" fmla="*/ 146651 w 1112807"/>
                  <a:gd name="connsiteY12" fmla="*/ 0 h 56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112807" h="569343">
                    <a:moveTo>
                      <a:pt x="146651" y="0"/>
                    </a:moveTo>
                    <a:lnTo>
                      <a:pt x="966156" y="0"/>
                    </a:lnTo>
                    <a:cubicBezTo>
                      <a:pt x="1047149" y="0"/>
                      <a:pt x="1112807" y="65658"/>
                      <a:pt x="1112807" y="146651"/>
                    </a:cubicBezTo>
                    <a:lnTo>
                      <a:pt x="1112807" y="241539"/>
                    </a:lnTo>
                    <a:lnTo>
                      <a:pt x="1112807" y="422692"/>
                    </a:lnTo>
                    <a:lnTo>
                      <a:pt x="1112807" y="569343"/>
                    </a:lnTo>
                    <a:lnTo>
                      <a:pt x="966156" y="569343"/>
                    </a:lnTo>
                    <a:lnTo>
                      <a:pt x="146651" y="569343"/>
                    </a:lnTo>
                    <a:lnTo>
                      <a:pt x="0" y="569343"/>
                    </a:lnTo>
                    <a:lnTo>
                      <a:pt x="0" y="422692"/>
                    </a:lnTo>
                    <a:lnTo>
                      <a:pt x="0" y="241539"/>
                    </a:lnTo>
                    <a:lnTo>
                      <a:pt x="0" y="146651"/>
                    </a:lnTo>
                    <a:cubicBezTo>
                      <a:pt x="0" y="65658"/>
                      <a:pt x="65658" y="0"/>
                      <a:pt x="14665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ko-KR" altLang="en-US" sz="1400" b="1" dirty="0">
                    <a:latin typeface="Verdana" panose="020B0604030504040204" pitchFamily="34" charset="0"/>
                  </a:rPr>
                  <a:t>예제 </a:t>
                </a:r>
                <a:r>
                  <a:rPr lang="en-US" altLang="ko-KR" sz="1400" b="1" dirty="0">
                    <a:latin typeface="Verdana" panose="020B0604030504040204" pitchFamily="34" charset="0"/>
                  </a:rPr>
                  <a:t>10-3</a:t>
                </a:r>
                <a:endParaRPr lang="ko-KR" altLang="en-US" sz="1400" b="1" dirty="0">
                  <a:latin typeface="Verdana" panose="020B0604030504040204" pitchFamily="34" charset="0"/>
                </a:endParaRPr>
              </a:p>
            </p:txBody>
          </p:sp>
          <p:sp>
            <p:nvSpPr>
              <p:cNvPr id="10" name="자유형: 도형 9">
                <a:extLst>
                  <a:ext uri="{FF2B5EF4-FFF2-40B4-BE49-F238E27FC236}">
                    <a16:creationId xmlns:a16="http://schemas.microsoft.com/office/drawing/2014/main" id="{EA8605E2-50D6-4271-80FD-12BE55FAACC0}"/>
                  </a:ext>
                </a:extLst>
              </p:cNvPr>
              <p:cNvSpPr/>
              <p:nvPr/>
            </p:nvSpPr>
            <p:spPr>
              <a:xfrm>
                <a:off x="2154924" y="2799355"/>
                <a:ext cx="6501282" cy="353517"/>
              </a:xfrm>
              <a:custGeom>
                <a:avLst/>
                <a:gdLst>
                  <a:gd name="connsiteX0" fmla="*/ 104303 w 5615796"/>
                  <a:gd name="connsiteY0" fmla="*/ 0 h 470532"/>
                  <a:gd name="connsiteX1" fmla="*/ 5511493 w 5615796"/>
                  <a:gd name="connsiteY1" fmla="*/ 0 h 470532"/>
                  <a:gd name="connsiteX2" fmla="*/ 5615796 w 5615796"/>
                  <a:gd name="connsiteY2" fmla="*/ 104303 h 470532"/>
                  <a:gd name="connsiteX3" fmla="*/ 5615796 w 5615796"/>
                  <a:gd name="connsiteY3" fmla="*/ 114496 h 470532"/>
                  <a:gd name="connsiteX4" fmla="*/ 5615796 w 5615796"/>
                  <a:gd name="connsiteY4" fmla="*/ 366229 h 470532"/>
                  <a:gd name="connsiteX5" fmla="*/ 5615796 w 5615796"/>
                  <a:gd name="connsiteY5" fmla="*/ 470532 h 470532"/>
                  <a:gd name="connsiteX6" fmla="*/ 5511493 w 5615796"/>
                  <a:gd name="connsiteY6" fmla="*/ 470532 h 470532"/>
                  <a:gd name="connsiteX7" fmla="*/ 104303 w 5615796"/>
                  <a:gd name="connsiteY7" fmla="*/ 470532 h 470532"/>
                  <a:gd name="connsiteX8" fmla="*/ 0 w 5615796"/>
                  <a:gd name="connsiteY8" fmla="*/ 470532 h 470532"/>
                  <a:gd name="connsiteX9" fmla="*/ 0 w 5615796"/>
                  <a:gd name="connsiteY9" fmla="*/ 366229 h 470532"/>
                  <a:gd name="connsiteX10" fmla="*/ 0 w 5615796"/>
                  <a:gd name="connsiteY10" fmla="*/ 114496 h 470532"/>
                  <a:gd name="connsiteX11" fmla="*/ 0 w 5615796"/>
                  <a:gd name="connsiteY11" fmla="*/ 104303 h 470532"/>
                  <a:gd name="connsiteX12" fmla="*/ 104303 w 5615796"/>
                  <a:gd name="connsiteY12" fmla="*/ 0 h 4705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5615796" h="470532">
                    <a:moveTo>
                      <a:pt x="104303" y="0"/>
                    </a:moveTo>
                    <a:lnTo>
                      <a:pt x="5511493" y="0"/>
                    </a:lnTo>
                    <a:cubicBezTo>
                      <a:pt x="5569098" y="0"/>
                      <a:pt x="5615796" y="46698"/>
                      <a:pt x="5615796" y="104303"/>
                    </a:cubicBezTo>
                    <a:lnTo>
                      <a:pt x="5615796" y="114496"/>
                    </a:lnTo>
                    <a:lnTo>
                      <a:pt x="5615796" y="366229"/>
                    </a:lnTo>
                    <a:lnTo>
                      <a:pt x="5615796" y="470532"/>
                    </a:lnTo>
                    <a:lnTo>
                      <a:pt x="5511493" y="470532"/>
                    </a:lnTo>
                    <a:lnTo>
                      <a:pt x="104303" y="470532"/>
                    </a:lnTo>
                    <a:lnTo>
                      <a:pt x="0" y="470532"/>
                    </a:lnTo>
                    <a:lnTo>
                      <a:pt x="0" y="366229"/>
                    </a:lnTo>
                    <a:lnTo>
                      <a:pt x="0" y="114496"/>
                    </a:lnTo>
                    <a:lnTo>
                      <a:pt x="0" y="104303"/>
                    </a:lnTo>
                    <a:cubicBezTo>
                      <a:pt x="0" y="46698"/>
                      <a:pt x="46698" y="0"/>
                      <a:pt x="104303" y="0"/>
                    </a:cubicBezTo>
                    <a:close/>
                  </a:path>
                </a:pathLst>
              </a:custGeom>
              <a:solidFill>
                <a:schemeClr val="accent2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r>
                  <a:rPr lang="en-US" altLang="ko-KR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Exception </a:t>
                </a:r>
                <a:r>
                  <a:rPr lang="ko-KR" altLang="en-US" sz="1600" b="1" dirty="0">
                    <a:solidFill>
                      <a:schemeClr val="tx1"/>
                    </a:solidFill>
                    <a:latin typeface="Verdana" panose="020B0604030504040204" pitchFamily="34" charset="0"/>
                  </a:rPr>
                  <a:t>클래스를 확장한 예외 처리</a:t>
                </a:r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43913AC-8CA5-ABEC-ECC3-4EC3C647C6AC}"/>
                </a:ext>
              </a:extLst>
            </p:cNvPr>
            <p:cNvSpPr/>
            <p:nvPr/>
          </p:nvSpPr>
          <p:spPr>
            <a:xfrm>
              <a:off x="930475" y="1664373"/>
              <a:ext cx="7673972" cy="4971250"/>
            </a:xfrm>
            <a:prstGeom prst="rect">
              <a:avLst/>
            </a:prstGeom>
            <a:noFill/>
            <a:ln w="12700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FA132E6F-8118-4A0F-B421-1E07596C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Exception </a:t>
            </a:r>
            <a:r>
              <a:rPr lang="ko-KR" altLang="en-US" dirty="0"/>
              <a:t>클래스를 확장한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93544E6-EEE1-411D-8A9E-0086E2C23C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686134"/>
            <a:ext cx="5251570" cy="50872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470BE35-F0A5-4371-91CF-81C23706E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968" y="3212976"/>
            <a:ext cx="3462997" cy="2750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9291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.</a:t>
            </a:r>
            <a:r>
              <a:rPr lang="en-US" altLang="ko-KR" sz="4400" dirty="0" err="1"/>
              <a:t>htaccess</a:t>
            </a:r>
            <a:r>
              <a:rPr lang="en-US" altLang="ko-KR" sz="4400" dirty="0"/>
              <a:t> </a:t>
            </a:r>
            <a:r>
              <a:rPr lang="ko-KR" altLang="en-US" sz="4400" dirty="0"/>
              <a:t>파일을 이용한 예외 처리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6732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132E6F-8118-4A0F-B421-1E07596C9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.htaccess </a:t>
            </a:r>
            <a:r>
              <a:rPr lang="ko-KR" altLang="en-US" dirty="0"/>
              <a:t>파일을 이용한 예외 처리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5E99F6-BDAF-485F-A898-FE0ED70481F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.</a:t>
            </a:r>
            <a:r>
              <a:rPr lang="en-US" altLang="ko-KR" dirty="0" err="1"/>
              <a:t>htaccess</a:t>
            </a:r>
            <a:r>
              <a:rPr lang="en-US" altLang="ko-KR" dirty="0"/>
              <a:t> </a:t>
            </a:r>
            <a:r>
              <a:rPr lang="ko-KR" altLang="en-US" dirty="0"/>
              <a:t>파일을 이용한 예외 처리</a:t>
            </a:r>
            <a:endParaRPr lang="en-US" altLang="ko-KR" dirty="0"/>
          </a:p>
          <a:p>
            <a:pPr lvl="2"/>
            <a:r>
              <a:rPr lang="ko-KR" altLang="en-US" dirty="0"/>
              <a:t>웹 페이지가 없거나 서버 에러 등으로 인한 에러가 발생 할 때 각각의 에러 페이지로 이동하는 방법</a:t>
            </a:r>
            <a:endParaRPr lang="en-US" altLang="ko-KR" dirty="0"/>
          </a:p>
          <a:p>
            <a:pPr lvl="2"/>
            <a:r>
              <a:rPr lang="ko-KR" altLang="en-US" dirty="0"/>
              <a:t>하이퍼텍스트 액세스</a:t>
            </a:r>
            <a:r>
              <a:rPr lang="en-US" altLang="ko-KR" dirty="0"/>
              <a:t>(Hypertext Access)</a:t>
            </a:r>
            <a:r>
              <a:rPr lang="ko-KR" altLang="en-US" dirty="0"/>
              <a:t>의 줄임말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26EED4-48EA-41DF-AD01-D3CEEAEF31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090" y="3645024"/>
            <a:ext cx="7261820" cy="1728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76363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4FF33-FB7D-4BEE-9B62-302015CC7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.</a:t>
            </a:r>
            <a:r>
              <a:rPr lang="en-US" altLang="ko-KR" dirty="0" err="1"/>
              <a:t>htaccess</a:t>
            </a:r>
            <a:r>
              <a:rPr lang="en-US" altLang="ko-KR" dirty="0"/>
              <a:t> </a:t>
            </a:r>
            <a:r>
              <a:rPr lang="ko-KR" altLang="en-US" dirty="0"/>
              <a:t>파일을 이용한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56AE4-17DD-487F-A34C-278F0C361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873" y="1178294"/>
            <a:ext cx="6590253" cy="359010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884C46F-727A-4739-9703-FF301D67DA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270" y="4801513"/>
            <a:ext cx="4269457" cy="196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50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30D8BC-390C-4116-B7EE-3AE0B0729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.</a:t>
            </a:r>
            <a:r>
              <a:rPr lang="en-US" altLang="ko-KR" dirty="0" err="1"/>
              <a:t>htaccess</a:t>
            </a:r>
            <a:r>
              <a:rPr lang="en-US" altLang="ko-KR" dirty="0"/>
              <a:t> </a:t>
            </a:r>
            <a:r>
              <a:rPr lang="ko-KR" altLang="en-US" dirty="0"/>
              <a:t>파일을 이용한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7975D8-E05E-4F18-ACB7-D3029B1708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533" y="1227421"/>
            <a:ext cx="7511752" cy="12766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629572-87ED-473B-9208-AD17E258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967416"/>
            <a:ext cx="7727776" cy="24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013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8A25AB-5E5D-511A-9173-233DB56C39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dirty="0"/>
              <a:t>[</a:t>
            </a:r>
            <a:r>
              <a:rPr lang="ko-KR" altLang="en-US" dirty="0" err="1"/>
              <a:t>북마켓</a:t>
            </a:r>
            <a:r>
              <a:rPr lang="en-US" altLang="ko-KR" dirty="0"/>
              <a:t>]</a:t>
            </a:r>
          </a:p>
          <a:p>
            <a:r>
              <a:rPr lang="ko-KR" altLang="en-US" dirty="0"/>
              <a:t>예외 처리 페이지 만들기 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4BA58-29C6-F027-2259-36B673E126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56715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77820EAE-C6A8-DA55-B395-084562865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[</a:t>
            </a:r>
            <a:r>
              <a:rPr lang="ko-KR" altLang="en-US" dirty="0" err="1"/>
              <a:t>북마켓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 </a:t>
            </a:r>
          </a:p>
        </p:txBody>
      </p:sp>
      <p:pic>
        <p:nvPicPr>
          <p:cNvPr id="3" name="내용 개체 틀 2">
            <a:extLst>
              <a:ext uri="{FF2B5EF4-FFF2-40B4-BE49-F238E27FC236}">
                <a16:creationId xmlns:a16="http://schemas.microsoft.com/office/drawing/2014/main" id="{AC9DFB31-8AF5-4859-A0F0-7E43A19707B5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62" y="1268760"/>
            <a:ext cx="7165973" cy="4968552"/>
          </a:xfrm>
        </p:spPr>
      </p:pic>
    </p:spTree>
    <p:extLst>
      <p:ext uri="{BB962C8B-B14F-4D97-AF65-F5344CB8AC3E}">
        <p14:creationId xmlns:p14="http://schemas.microsoft.com/office/powerpoint/2010/main" val="1656689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A2805-115B-492F-B098-1B460D35A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06. [</a:t>
            </a:r>
            <a:r>
              <a:rPr lang="ko-KR" altLang="en-US" dirty="0" err="1"/>
              <a:t>북마켓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 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3820793-B817-4FCB-9FAB-0BB334C5F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1" y="1124854"/>
            <a:ext cx="7603685" cy="266418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571BB121-B7B6-49C2-B35E-7EC5B958F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398" y="3151160"/>
            <a:ext cx="4972050" cy="3438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6980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C6E49C3-46B8-F62E-792A-7834BA3255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dirty="0"/>
              <a:t>예외 처리의 개념을 이해합니다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try-catch-finally</a:t>
            </a:r>
            <a:r>
              <a:rPr lang="ko-KR" altLang="en-US" dirty="0"/>
              <a:t>를 이용한 예외 처리 방법을 익힙니다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사용자 정의 함수를 이용한 예외 처리 방법을 익힙니다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Exception </a:t>
            </a:r>
            <a:r>
              <a:rPr lang="ko-KR" altLang="en-US" dirty="0"/>
              <a:t>클래스를 이용한 예외 처리 방법을 익힙니다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.</a:t>
            </a:r>
            <a:r>
              <a:rPr lang="en-US" altLang="ko-KR" dirty="0" err="1"/>
              <a:t>htaccess</a:t>
            </a:r>
            <a:r>
              <a:rPr lang="en-US" altLang="ko-KR" dirty="0"/>
              <a:t> </a:t>
            </a:r>
            <a:r>
              <a:rPr lang="ko-KR" altLang="en-US" dirty="0"/>
              <a:t>파일을 이용한 예외 처리 방법을 익힙니다</a:t>
            </a:r>
            <a:r>
              <a:rPr lang="en-US" altLang="ko-KR" dirty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북마켓의 예외 처리 페이지를 만듭니다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44020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9E5A1-83DD-4851-A1D1-6FBC2BF2E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1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10-4 </a:t>
            </a:r>
            <a:r>
              <a:rPr lang="ko-KR" altLang="en-US" dirty="0"/>
              <a:t>도서 </a:t>
            </a:r>
            <a:r>
              <a:rPr lang="en-US" altLang="ko-KR" dirty="0"/>
              <a:t>id</a:t>
            </a:r>
            <a:r>
              <a:rPr lang="ko-KR" altLang="en-US" dirty="0"/>
              <a:t>의 예외 메시지 출력 페이지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EDDE4A-F38E-44D5-BF8E-1BCF9073AC7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예외 메시지 출력 페이지 작성하기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sz="1600" dirty="0"/>
              <a:t>예외 처리를 위해 ‘</a:t>
            </a:r>
            <a:r>
              <a:rPr lang="en-US" altLang="ko-KR" sz="1600" dirty="0" err="1"/>
              <a:t>exceptionNoBookId.php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 고 다음과 같이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001B58B-697B-440A-B79A-43008498A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85" y="2140573"/>
            <a:ext cx="5620494" cy="445677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A2979FF-1780-484F-81E6-9D1BF78D2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711136"/>
            <a:ext cx="5258520" cy="1776057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533818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AA9F03-1499-40D2-A2B0-849A1DCC9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7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10-4 </a:t>
            </a:r>
            <a:r>
              <a:rPr lang="ko-KR" altLang="en-US" dirty="0"/>
              <a:t>도서 </a:t>
            </a:r>
            <a:r>
              <a:rPr lang="en-US" altLang="ko-KR" dirty="0"/>
              <a:t>id</a:t>
            </a:r>
            <a:r>
              <a:rPr lang="ko-KR" altLang="en-US" dirty="0"/>
              <a:t>의 예외 메시지 출력 페이지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17367A2-2A99-4522-94B6-3FA38DEE4117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도서 상세 페이지 수정하기</a:t>
            </a:r>
            <a:endParaRPr lang="en-US" altLang="ko-KR" dirty="0"/>
          </a:p>
          <a:p>
            <a:pPr lvl="1"/>
            <a:r>
              <a:rPr lang="en-US" altLang="ko-KR" sz="1600" dirty="0"/>
              <a:t> ‘</a:t>
            </a:r>
            <a:r>
              <a:rPr lang="en-US" altLang="ko-KR" sz="1600" dirty="0" err="1"/>
              <a:t>book.php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파일에 다음과 같이 추가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8FF9BEA-677F-44CD-AB1D-B5F66F4B5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2132856"/>
            <a:ext cx="5040560" cy="47113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2A3C2BF-C718-4383-B0AD-854DD49B6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0927" y="4509120"/>
            <a:ext cx="5517537" cy="184528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245032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09BB8A-D18E-468F-B773-7406E5FC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7992887" cy="548680"/>
          </a:xfrm>
        </p:spPr>
        <p:txBody>
          <a:bodyPr/>
          <a:lstStyle/>
          <a:p>
            <a:r>
              <a:rPr lang="ko-KR" altLang="en-US" dirty="0"/>
              <a:t>예제 </a:t>
            </a:r>
            <a:r>
              <a:rPr lang="en-US" altLang="ko-KR" dirty="0"/>
              <a:t>10-4 </a:t>
            </a:r>
            <a:r>
              <a:rPr lang="ko-KR" altLang="en-US" dirty="0"/>
              <a:t>도서 </a:t>
            </a:r>
            <a:r>
              <a:rPr lang="en-US" altLang="ko-KR" dirty="0"/>
              <a:t>id</a:t>
            </a:r>
            <a:r>
              <a:rPr lang="ko-KR" altLang="en-US" dirty="0"/>
              <a:t>의 예외 메시지 출력 페이지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C80DAC-4343-4421-BEB3-A5D1524D19F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실행하기</a:t>
            </a:r>
            <a:r>
              <a:rPr lang="en-US" altLang="ko-KR" dirty="0"/>
              <a:t>:</a:t>
            </a:r>
          </a:p>
          <a:p>
            <a:pPr lvl="1"/>
            <a:r>
              <a:rPr lang="ko-KR" altLang="en-US" sz="1600" dirty="0"/>
              <a:t>웹 브라우저에 ‘</a:t>
            </a:r>
            <a:r>
              <a:rPr lang="en-US" altLang="ko-KR" sz="1600" dirty="0"/>
              <a:t>http://localhost/BookMarket/book.php?id=ISBN0000’ </a:t>
            </a:r>
            <a:r>
              <a:rPr lang="ko-KR" altLang="en-US" sz="1600" dirty="0"/>
              <a:t>을 입력하여 실행 결과를 확인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DD7BBAD-B96F-4C6A-B398-7C337A30DB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631" y="2561036"/>
            <a:ext cx="5808737" cy="402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9696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CEF7B9-957C-4913-9429-231090E5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1" cy="548680"/>
          </a:xfrm>
        </p:spPr>
        <p:txBody>
          <a:bodyPr/>
          <a:lstStyle/>
          <a:p>
            <a:r>
              <a:rPr lang="ko-KR" altLang="en-US" sz="2200" dirty="0"/>
              <a:t>예제 </a:t>
            </a:r>
            <a:r>
              <a:rPr lang="en-US" altLang="ko-KR" sz="2200" dirty="0"/>
              <a:t>10-5 </a:t>
            </a:r>
            <a:r>
              <a:rPr lang="ko-KR" altLang="en-US" sz="2200" dirty="0"/>
              <a:t>오류 상태 코드로 예외 메시지 출력 페이지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C2348E8-9EA9-4DDF-A181-59937F35E39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1. .</a:t>
            </a:r>
            <a:r>
              <a:rPr lang="en-US" altLang="ko-KR" dirty="0" err="1"/>
              <a:t>htaccess</a:t>
            </a:r>
            <a:r>
              <a:rPr lang="en-US" altLang="ko-KR" dirty="0"/>
              <a:t> </a:t>
            </a:r>
            <a:r>
              <a:rPr lang="ko-KR" altLang="en-US" dirty="0"/>
              <a:t>파일에 추가 작성하기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sz="1600" dirty="0"/>
              <a:t>.</a:t>
            </a:r>
            <a:r>
              <a:rPr lang="en-US" altLang="ko-KR" sz="1600" dirty="0" err="1"/>
              <a:t>htaccess</a:t>
            </a:r>
            <a:r>
              <a:rPr lang="en-US" altLang="ko-KR" sz="1600" dirty="0"/>
              <a:t> </a:t>
            </a:r>
            <a:r>
              <a:rPr lang="ko-KR" altLang="en-US" sz="1600" dirty="0"/>
              <a:t>파일에 다음과 같이 추가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D50ABB-C76B-47C3-8171-A305D6731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299" y="2276872"/>
            <a:ext cx="7814071" cy="862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9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6EE03-0E1E-43D2-85F8-43D088F23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1" cy="548680"/>
          </a:xfrm>
        </p:spPr>
        <p:txBody>
          <a:bodyPr/>
          <a:lstStyle/>
          <a:p>
            <a:r>
              <a:rPr lang="ko-KR" altLang="en-US" sz="2200" dirty="0"/>
              <a:t>예제 </a:t>
            </a:r>
            <a:r>
              <a:rPr lang="en-US" altLang="ko-KR" sz="2200" dirty="0"/>
              <a:t>10-5 </a:t>
            </a:r>
            <a:r>
              <a:rPr lang="ko-KR" altLang="en-US" sz="2200" dirty="0"/>
              <a:t>오류 상태 코드로 예외 메시지 출력 페이지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7E8E58-32E9-4167-8868-9E55FBFAB9B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메시지 출력 페이지 작성하기</a:t>
            </a:r>
            <a:endParaRPr lang="en-US" altLang="ko-KR" dirty="0"/>
          </a:p>
          <a:p>
            <a:pPr lvl="1"/>
            <a:r>
              <a:rPr lang="en-US" altLang="ko-KR" sz="1600" dirty="0"/>
              <a:t> ‘</a:t>
            </a:r>
            <a:r>
              <a:rPr lang="en-US" altLang="ko-KR" sz="1600" dirty="0" err="1"/>
              <a:t>exceptionNoPage.php</a:t>
            </a:r>
            <a:r>
              <a:rPr lang="en-US" altLang="ko-KR" sz="1600" dirty="0"/>
              <a:t>’ </a:t>
            </a:r>
            <a:r>
              <a:rPr lang="ko-KR" altLang="en-US" sz="1600" dirty="0"/>
              <a:t>파일을 생성하고 다음과 같이 작성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2BD0CFC-36A3-47F6-AAB9-A5EC69EE9B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0950" y="2132856"/>
            <a:ext cx="5722100" cy="4653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9106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73D01-9130-4063-8EB5-6D8DAEDF7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1" cy="548680"/>
          </a:xfrm>
        </p:spPr>
        <p:txBody>
          <a:bodyPr/>
          <a:lstStyle/>
          <a:p>
            <a:r>
              <a:rPr lang="ko-KR" altLang="en-US" sz="2200" dirty="0"/>
              <a:t>예제 </a:t>
            </a:r>
            <a:r>
              <a:rPr lang="en-US" altLang="ko-KR" sz="2200" dirty="0"/>
              <a:t>10-5 </a:t>
            </a:r>
            <a:r>
              <a:rPr lang="ko-KR" altLang="en-US" sz="2200" dirty="0"/>
              <a:t>오류 상태 코드로 예외 메시지 출력 페이지 호출하기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7827E9-D0EE-4E77-A421-8DB000C3F62C}"/>
              </a:ext>
            </a:extLst>
          </p:cNvPr>
          <p:cNvGrpSpPr/>
          <p:nvPr/>
        </p:nvGrpSpPr>
        <p:grpSpPr>
          <a:xfrm>
            <a:off x="1809651" y="1268760"/>
            <a:ext cx="5524697" cy="5256584"/>
            <a:chOff x="257175" y="1190625"/>
            <a:chExt cx="8629650" cy="7003901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2E99CD0-800D-43AC-A3AE-8340F4FF9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6700" y="1190625"/>
              <a:ext cx="8610600" cy="4476750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5A81ADB-A238-402F-B534-094BCC10EF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7175" y="5260826"/>
              <a:ext cx="8629650" cy="29337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22086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09F856-9873-436A-83E6-0EF037FC6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352927" cy="548680"/>
          </a:xfrm>
        </p:spPr>
        <p:txBody>
          <a:bodyPr/>
          <a:lstStyle/>
          <a:p>
            <a:r>
              <a:rPr lang="ko-KR" altLang="en-US" sz="2200" dirty="0"/>
              <a:t>예제 </a:t>
            </a:r>
            <a:r>
              <a:rPr lang="en-US" altLang="ko-KR" sz="2200" dirty="0"/>
              <a:t>10-5 </a:t>
            </a:r>
            <a:r>
              <a:rPr lang="ko-KR" altLang="en-US" sz="2200" dirty="0"/>
              <a:t>오류 상태 코드로 예외 메시지 출력 페이지 호출하기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92C214-0F18-4325-A416-CEFF8FBE702D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프로젝트 실행하기</a:t>
            </a:r>
            <a:r>
              <a:rPr lang="en-US" altLang="ko-KR" dirty="0"/>
              <a:t>: </a:t>
            </a:r>
          </a:p>
          <a:p>
            <a:pPr lvl="1"/>
            <a:r>
              <a:rPr lang="ko-KR" altLang="en-US" sz="1600" dirty="0"/>
              <a:t>웹 브라우저에 ‘</a:t>
            </a:r>
            <a:r>
              <a:rPr lang="en-US" altLang="ko-KR" sz="1600" dirty="0"/>
              <a:t>http://localhost/BookMarket/bookList.php’</a:t>
            </a:r>
            <a:r>
              <a:rPr lang="ko-KR" altLang="en-US" sz="1600" dirty="0"/>
              <a:t>를 입력하여 실행 결과를 확인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4314EE-FDD4-4507-91C4-5F0C22F76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696" y="2420888"/>
            <a:ext cx="5815930" cy="406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82367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5285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sz="4400" dirty="0"/>
              <a:t>예외 처리의 개요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063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504E41C4-C682-903D-0754-2F8BA0633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00. </a:t>
            </a:r>
            <a:r>
              <a:rPr lang="ko-KR" altLang="en-US" dirty="0"/>
              <a:t>예외 처리의 개요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49C7768-F3D3-2AF0-C5D2-7E74684DC88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  <a:endParaRPr lang="en-US" altLang="ko-KR" dirty="0"/>
          </a:p>
          <a:p>
            <a:pPr lvl="2"/>
            <a:r>
              <a:rPr lang="ko-KR" altLang="en-US" dirty="0"/>
              <a:t>프로그램이 처리되는 동안 특정한 문제가 발생했을 때 처리를 중단하고 </a:t>
            </a:r>
            <a:br>
              <a:rPr lang="en-US" altLang="ko-KR" dirty="0"/>
            </a:br>
            <a:r>
              <a:rPr lang="ko-KR" altLang="en-US" dirty="0"/>
              <a:t>다른 처리를 하도록 하여 응용 프로그램의 정상적인 실행을 유지하는 것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4928B18-09F6-4378-B835-7D1F18FDD4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924944"/>
            <a:ext cx="7621860" cy="2559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7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CB7E-558D-4DD3-B10E-5ACE418A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예외 처리의 장점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00D354-6819-45A1-AFA0-BE73FD0F4FEC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ko-KR" altLang="en-US" dirty="0"/>
              <a:t>오류 유형 그룹화</a:t>
            </a:r>
            <a:endParaRPr lang="en-US" altLang="ko-KR" dirty="0"/>
          </a:p>
          <a:p>
            <a:pPr lvl="2"/>
            <a:r>
              <a:rPr lang="en-US" altLang="ko-KR" dirty="0"/>
              <a:t>PHP</a:t>
            </a:r>
            <a:r>
              <a:rPr lang="ko-KR" altLang="en-US" dirty="0"/>
              <a:t>에서는 기본 객체와 객체 모두 예외로 발생할 수 있음</a:t>
            </a:r>
            <a:endParaRPr lang="en-US" altLang="ko-KR" dirty="0"/>
          </a:p>
          <a:p>
            <a:pPr lvl="2"/>
            <a:r>
              <a:rPr lang="ko-KR" altLang="en-US" dirty="0"/>
              <a:t>클래스의 예외 객체 및 그룹 예외의 계층 구조를 만들고 해당 유형에 따라 분류할 수도 있음</a:t>
            </a:r>
            <a:r>
              <a:rPr lang="en-US" altLang="ko-KR" dirty="0"/>
              <a:t> </a:t>
            </a:r>
          </a:p>
          <a:p>
            <a:pPr lvl="2"/>
            <a:endParaRPr lang="en-US" altLang="ko-KR" dirty="0"/>
          </a:p>
          <a:p>
            <a:r>
              <a:rPr lang="ko-KR" altLang="en-US" dirty="0"/>
              <a:t>오류 처리와 일반 코드를 별도 유지</a:t>
            </a:r>
            <a:endParaRPr lang="en-US" altLang="ko-KR" dirty="0"/>
          </a:p>
          <a:p>
            <a:pPr lvl="2"/>
            <a:r>
              <a:rPr lang="ko-KR" altLang="en-US" dirty="0"/>
              <a:t>전통적인 오류 처리에서 사용하는 </a:t>
            </a:r>
            <a:r>
              <a:rPr lang="en-US" altLang="ko-KR" dirty="0"/>
              <a:t>if-else </a:t>
            </a:r>
            <a:r>
              <a:rPr lang="ko-KR" altLang="en-US" dirty="0"/>
              <a:t>블록에서는 오류 와 조건을 처리하기 위한 코드가 혼합되어 있기 때문에 코드를 읽을 수 없게 됨</a:t>
            </a:r>
            <a:endParaRPr lang="en-US" altLang="ko-KR" dirty="0"/>
          </a:p>
          <a:p>
            <a:pPr lvl="2"/>
            <a:r>
              <a:rPr lang="en-US" altLang="ko-KR" dirty="0"/>
              <a:t>try-catch </a:t>
            </a:r>
            <a:r>
              <a:rPr lang="ko-KR" altLang="en-US" dirty="0"/>
              <a:t>블록에서는 예외가 코드와 별도로 유지되며 코드를 읽을 수 있게 됨</a:t>
            </a:r>
          </a:p>
        </p:txBody>
      </p:sp>
    </p:spTree>
    <p:extLst>
      <p:ext uri="{BB962C8B-B14F-4D97-AF65-F5344CB8AC3E}">
        <p14:creationId xmlns:p14="http://schemas.microsoft.com/office/powerpoint/2010/main" val="1783215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CB7E-558D-4DD3-B10E-5ACE418A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01. </a:t>
            </a:r>
            <a:r>
              <a:rPr lang="ko-KR" altLang="en-US" dirty="0"/>
              <a:t>예외 처리의 장점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50C0C0F-68AE-46B2-A6E2-E5EDBA552FA2}"/>
              </a:ext>
            </a:extLst>
          </p:cNvPr>
          <p:cNvPicPr>
            <a:picLocks noGrp="1" noChangeAspect="1"/>
          </p:cNvPicPr>
          <p:nvPr>
            <p:ph idx="10"/>
          </p:nvPr>
        </p:nvPicPr>
        <p:blipFill>
          <a:blip r:embed="rId2"/>
          <a:stretch>
            <a:fillRect/>
          </a:stretch>
        </p:blipFill>
        <p:spPr>
          <a:xfrm>
            <a:off x="539552" y="1628800"/>
            <a:ext cx="8208963" cy="1623651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4E97FC-DF5B-4636-A069-26BD58EB5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3" y="3605550"/>
            <a:ext cx="8352928" cy="155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9802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 sz="4400" dirty="0"/>
              <a:t>try-catch-finally</a:t>
            </a:r>
            <a:r>
              <a:rPr lang="ko-KR" altLang="en-US" sz="4400" dirty="0"/>
              <a:t>를 이용한 예외 처리 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ko-KR" dirty="0"/>
              <a:t>Section 02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1795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DBCB7E-558D-4DD3-B10E-5ACE418A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r>
              <a:rPr lang="en-US" altLang="ko-KR" dirty="0">
                <a:solidFill>
                  <a:schemeClr val="accent2">
                    <a:lumMod val="75000"/>
                  </a:schemeClr>
                </a:solidFill>
              </a:rPr>
              <a:t>1</a:t>
            </a:r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. </a:t>
            </a:r>
            <a:r>
              <a:rPr lang="en-US" altLang="ko-KR" dirty="0"/>
              <a:t>try-catch-finally</a:t>
            </a:r>
            <a:r>
              <a:rPr lang="ko-KR" altLang="en-US" dirty="0"/>
              <a:t>를 이용한 예외 처리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F22368-9522-48EC-87A7-4F2A23A11336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altLang="ko-KR" sz="24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altLang="ko-KR" dirty="0"/>
              <a:t>try-catch-finally </a:t>
            </a:r>
            <a:r>
              <a:rPr lang="ko-KR" altLang="en-US" dirty="0"/>
              <a:t>구문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8D2EA92-20C6-4ACD-8B9A-12002F803E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511" y="2133701"/>
            <a:ext cx="7704977" cy="3325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94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14357</TotalTime>
  <Words>714</Words>
  <Application>Microsoft Office PowerPoint</Application>
  <PresentationFormat>화면 슬라이드 쇼(4:3)</PresentationFormat>
  <Paragraphs>100</Paragraphs>
  <Slides>37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37</vt:i4>
      </vt:variant>
    </vt:vector>
  </HeadingPairs>
  <TitlesOfParts>
    <vt:vector size="44" baseType="lpstr">
      <vt:lpstr>Adobe Kaiti Std R</vt:lpstr>
      <vt:lpstr>HY견고딕</vt:lpstr>
      <vt:lpstr>맑은 고딕</vt:lpstr>
      <vt:lpstr>Arial</vt:lpstr>
      <vt:lpstr>Verdana</vt:lpstr>
      <vt:lpstr>Wingdings</vt:lpstr>
      <vt:lpstr>Office 테마</vt:lpstr>
      <vt:lpstr>CHAPTER 10. 예외처리 : 북마켓 예외 처리 페이지 만들기</vt:lpstr>
      <vt:lpstr>PowerPoint 프레젠테이션</vt:lpstr>
      <vt:lpstr>PowerPoint 프레젠테이션</vt:lpstr>
      <vt:lpstr>PowerPoint 프레젠테이션</vt:lpstr>
      <vt:lpstr>00. 예외 처리의 개요</vt:lpstr>
      <vt:lpstr>01. 예외 처리의 장점</vt:lpstr>
      <vt:lpstr>01. 예외 처리의 장점</vt:lpstr>
      <vt:lpstr>PowerPoint 프레젠테이션</vt:lpstr>
      <vt:lpstr>01. try-catch-finally를 이용한 예외 처리</vt:lpstr>
      <vt:lpstr>01. try-catch-finally를 이용한 예외 처리</vt:lpstr>
      <vt:lpstr>01. try-catch-finally를 이용한 예외 처리</vt:lpstr>
      <vt:lpstr>01. try-catch-finally를 이용한 예외 처리</vt:lpstr>
      <vt:lpstr>01. try-catch-finally를 이용한 예외 처리</vt:lpstr>
      <vt:lpstr>PowerPoint 프레젠테이션</vt:lpstr>
      <vt:lpstr>01. 사용자 정의 함수를 이용한 예외 처리</vt:lpstr>
      <vt:lpstr>01. 사용자 정의 함수를 이용한 예외 처리</vt:lpstr>
      <vt:lpstr>01. 사용자 정의 함수를 이용한 예외 처리</vt:lpstr>
      <vt:lpstr>PowerPoint 프레젠테이션</vt:lpstr>
      <vt:lpstr>01. Exception 클래스를 확장한 예외 처리</vt:lpstr>
      <vt:lpstr>01. Exception 클래스를 확장한 예외 처리</vt:lpstr>
      <vt:lpstr>01. Exception 클래스를 확장한 예외 처리</vt:lpstr>
      <vt:lpstr>01. Exception 클래스를 확장한 예외 처리</vt:lpstr>
      <vt:lpstr>PowerPoint 프레젠테이션</vt:lpstr>
      <vt:lpstr>01. .htaccess 파일을 이용한 예외 처리</vt:lpstr>
      <vt:lpstr>01. .htaccess 파일을 이용한 예외 처리</vt:lpstr>
      <vt:lpstr>01. .htaccess 파일을 이용한 예외 처리</vt:lpstr>
      <vt:lpstr>PowerPoint 프레젠테이션</vt:lpstr>
      <vt:lpstr>06. [북마켓] 예외 처리 페이지 만들기 </vt:lpstr>
      <vt:lpstr>06. [북마켓] 예외 처리 페이지 만들기 </vt:lpstr>
      <vt:lpstr>예제 10-4 도서 id의 예외 메시지 출력 페이지 호출하기</vt:lpstr>
      <vt:lpstr>예제 10-4 도서 id의 예외 메시지 출력 페이지 호출하기</vt:lpstr>
      <vt:lpstr>예제 10-4 도서 id의 예외 메시지 출력 페이지 호출하기</vt:lpstr>
      <vt:lpstr>예제 10-5 오류 상태 코드로 예외 메시지 출력 페이지 호출하기</vt:lpstr>
      <vt:lpstr>예제 10-5 오류 상태 코드로 예외 메시지 출력 페이지 호출하기</vt:lpstr>
      <vt:lpstr>예제 10-5 오류 상태 코드로 예외 메시지 출력 페이지 호출하기</vt:lpstr>
      <vt:lpstr>예제 10-5 오류 상태 코드로 예외 메시지 출력 페이지 호출하기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오세종; 신현석</dc:creator>
  <cp:lastModifiedBy>SUNGMU KIM</cp:lastModifiedBy>
  <cp:revision>1020</cp:revision>
  <dcterms:created xsi:type="dcterms:W3CDTF">2012-07-11T10:23:22Z</dcterms:created>
  <dcterms:modified xsi:type="dcterms:W3CDTF">2024-07-23T00:44:11Z</dcterms:modified>
</cp:coreProperties>
</file>