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721" r:id="rId3"/>
    <p:sldId id="718" r:id="rId4"/>
    <p:sldId id="681" r:id="rId5"/>
    <p:sldId id="733" r:id="rId6"/>
    <p:sldId id="734" r:id="rId7"/>
    <p:sldId id="735" r:id="rId8"/>
    <p:sldId id="727" r:id="rId9"/>
    <p:sldId id="736" r:id="rId10"/>
    <p:sldId id="737" r:id="rId11"/>
    <p:sldId id="738" r:id="rId12"/>
    <p:sldId id="739" r:id="rId13"/>
    <p:sldId id="740" r:id="rId14"/>
    <p:sldId id="728" r:id="rId15"/>
    <p:sldId id="741" r:id="rId16"/>
    <p:sldId id="742" r:id="rId17"/>
    <p:sldId id="743" r:id="rId18"/>
    <p:sldId id="744" r:id="rId19"/>
    <p:sldId id="745" r:id="rId20"/>
    <p:sldId id="725" r:id="rId21"/>
    <p:sldId id="729" r:id="rId22"/>
    <p:sldId id="746" r:id="rId23"/>
    <p:sldId id="747" r:id="rId24"/>
    <p:sldId id="748" r:id="rId25"/>
    <p:sldId id="749" r:id="rId26"/>
    <p:sldId id="750" r:id="rId27"/>
    <p:sldId id="751" r:id="rId28"/>
    <p:sldId id="730" r:id="rId29"/>
    <p:sldId id="752" r:id="rId30"/>
    <p:sldId id="753" r:id="rId31"/>
    <p:sldId id="754" r:id="rId32"/>
    <p:sldId id="723" r:id="rId33"/>
    <p:sldId id="756" r:id="rId34"/>
    <p:sldId id="757" r:id="rId35"/>
    <p:sldId id="758" r:id="rId36"/>
    <p:sldId id="759" r:id="rId37"/>
    <p:sldId id="760" r:id="rId38"/>
    <p:sldId id="761" r:id="rId39"/>
    <p:sldId id="762" r:id="rId40"/>
    <p:sldId id="385" r:id="rId41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9C3"/>
    <a:srgbClr val="F4AEA2"/>
    <a:srgbClr val="E46C0A"/>
    <a:srgbClr val="3C479D"/>
    <a:srgbClr val="008000"/>
    <a:srgbClr val="DFDFE1"/>
    <a:srgbClr val="7D5087"/>
    <a:srgbClr val="D5C0DA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 autoAdjust="0"/>
    <p:restoredTop sz="94288" autoAdjust="0"/>
  </p:normalViewPr>
  <p:slideViewPr>
    <p:cSldViewPr>
      <p:cViewPr varScale="1">
        <p:scale>
          <a:sx n="101" d="100"/>
          <a:sy n="101" d="100"/>
        </p:scale>
        <p:origin x="2406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B6E64475-77AE-4554-B484-FC6E0E66019C}"/>
    <pc:docChg chg="undo custSel modSld">
      <pc:chgData name="오세종" userId="730af7b6-ff05-47d1-891e-d0df27f30cd9" providerId="ADAL" clId="{B6E64475-77AE-4554-B484-FC6E0E66019C}" dt="2021-01-05T03:25:24.835" v="102" actId="14100"/>
      <pc:docMkLst>
        <pc:docMk/>
      </pc:docMkLst>
      <pc:sldChg chg="addSp delSp modSp mod">
        <pc:chgData name="오세종" userId="730af7b6-ff05-47d1-891e-d0df27f30cd9" providerId="ADAL" clId="{B6E64475-77AE-4554-B484-FC6E0E66019C}" dt="2020-12-26T06:48:00.098" v="8" actId="1076"/>
        <pc:sldMkLst>
          <pc:docMk/>
          <pc:sldMk cId="2857491873" sldId="661"/>
        </pc:sldMkLst>
        <pc:picChg chg="add del mod">
          <ac:chgData name="오세종" userId="730af7b6-ff05-47d1-891e-d0df27f30cd9" providerId="ADAL" clId="{B6E64475-77AE-4554-B484-FC6E0E66019C}" dt="2020-12-26T06:47:46.043" v="3" actId="478"/>
          <ac:picMkLst>
            <pc:docMk/>
            <pc:sldMk cId="2857491873" sldId="661"/>
            <ac:picMk id="5" creationId="{B912A67F-FA2B-4973-A4D0-06ACE2EDA5A1}"/>
          </ac:picMkLst>
        </pc:picChg>
        <pc:picChg chg="add mod">
          <ac:chgData name="오세종" userId="730af7b6-ff05-47d1-891e-d0df27f30cd9" providerId="ADAL" clId="{B6E64475-77AE-4554-B484-FC6E0E66019C}" dt="2020-12-26T06:48:00.098" v="8" actId="1076"/>
          <ac:picMkLst>
            <pc:docMk/>
            <pc:sldMk cId="2857491873" sldId="661"/>
            <ac:picMk id="7" creationId="{183A0DCD-F451-42B9-829C-6AC3B5321D7F}"/>
          </ac:picMkLst>
        </pc:picChg>
      </pc:sldChg>
      <pc:sldChg chg="addSp modSp mod">
        <pc:chgData name="오세종" userId="730af7b6-ff05-47d1-891e-d0df27f30cd9" providerId="ADAL" clId="{B6E64475-77AE-4554-B484-FC6E0E66019C}" dt="2020-12-26T06:49:34.217" v="11" actId="1076"/>
        <pc:sldMkLst>
          <pc:docMk/>
          <pc:sldMk cId="2697969272" sldId="662"/>
        </pc:sldMkLst>
        <pc:picChg chg="add mod">
          <ac:chgData name="오세종" userId="730af7b6-ff05-47d1-891e-d0df27f30cd9" providerId="ADAL" clId="{B6E64475-77AE-4554-B484-FC6E0E66019C}" dt="2020-12-26T06:49:34.217" v="11" actId="1076"/>
          <ac:picMkLst>
            <pc:docMk/>
            <pc:sldMk cId="2697969272" sldId="662"/>
            <ac:picMk id="5" creationId="{FF52E01A-C5ED-45AF-8817-1A3FC22D14C4}"/>
          </ac:picMkLst>
        </pc:picChg>
      </pc:sldChg>
      <pc:sldChg chg="addSp delSp modSp mod">
        <pc:chgData name="오세종" userId="730af7b6-ff05-47d1-891e-d0df27f30cd9" providerId="ADAL" clId="{B6E64475-77AE-4554-B484-FC6E0E66019C}" dt="2020-12-26T06:52:12.607" v="21" actId="1076"/>
        <pc:sldMkLst>
          <pc:docMk/>
          <pc:sldMk cId="459206067" sldId="665"/>
        </pc:sldMkLst>
        <pc:picChg chg="add del mod">
          <ac:chgData name="오세종" userId="730af7b6-ff05-47d1-891e-d0df27f30cd9" providerId="ADAL" clId="{B6E64475-77AE-4554-B484-FC6E0E66019C}" dt="2020-12-26T06:51:08.937" v="16" actId="478"/>
          <ac:picMkLst>
            <pc:docMk/>
            <pc:sldMk cId="459206067" sldId="665"/>
            <ac:picMk id="5" creationId="{33B9BB19-88F0-46AD-AA91-B31C22EE1CF2}"/>
          </ac:picMkLst>
        </pc:picChg>
        <pc:picChg chg="add mod">
          <ac:chgData name="오세종" userId="730af7b6-ff05-47d1-891e-d0df27f30cd9" providerId="ADAL" clId="{B6E64475-77AE-4554-B484-FC6E0E66019C}" dt="2020-12-26T06:52:12.607" v="21" actId="1076"/>
          <ac:picMkLst>
            <pc:docMk/>
            <pc:sldMk cId="459206067" sldId="665"/>
            <ac:picMk id="7" creationId="{C207A354-160C-4969-8C98-6F1AF2D5198B}"/>
          </ac:picMkLst>
        </pc:picChg>
      </pc:sldChg>
      <pc:sldChg chg="addSp modSp mod">
        <pc:chgData name="오세종" userId="730af7b6-ff05-47d1-891e-d0df27f30cd9" providerId="ADAL" clId="{B6E64475-77AE-4554-B484-FC6E0E66019C}" dt="2020-12-26T06:53:57.732" v="59" actId="404"/>
        <pc:sldMkLst>
          <pc:docMk/>
          <pc:sldMk cId="2678790044" sldId="666"/>
        </pc:sldMkLst>
        <pc:spChg chg="mod">
          <ac:chgData name="오세종" userId="730af7b6-ff05-47d1-891e-d0df27f30cd9" providerId="ADAL" clId="{B6E64475-77AE-4554-B484-FC6E0E66019C}" dt="2020-12-26T06:53:57.732" v="59" actId="404"/>
          <ac:spMkLst>
            <pc:docMk/>
            <pc:sldMk cId="2678790044" sldId="666"/>
            <ac:spMk id="4" creationId="{00000000-0000-0000-0000-000000000000}"/>
          </ac:spMkLst>
        </pc:spChg>
        <pc:spChg chg="add mod">
          <ac:chgData name="오세종" userId="730af7b6-ff05-47d1-891e-d0df27f30cd9" providerId="ADAL" clId="{B6E64475-77AE-4554-B484-FC6E0E66019C}" dt="2020-12-26T06:53:42.010" v="56" actId="1036"/>
          <ac:spMkLst>
            <pc:docMk/>
            <pc:sldMk cId="2678790044" sldId="666"/>
            <ac:spMk id="5" creationId="{11465F45-F25F-488C-84EB-2E0B4F4CB47D}"/>
          </ac:spMkLst>
        </pc:spChg>
      </pc:sldChg>
      <pc:sldChg chg="modSp mod">
        <pc:chgData name="오세종" userId="730af7b6-ff05-47d1-891e-d0df27f30cd9" providerId="ADAL" clId="{B6E64475-77AE-4554-B484-FC6E0E66019C}" dt="2020-12-26T07:16:04.164" v="66" actId="27636"/>
        <pc:sldMkLst>
          <pc:docMk/>
          <pc:sldMk cId="3190306390" sldId="687"/>
        </pc:sldMkLst>
        <pc:spChg chg="mod">
          <ac:chgData name="오세종" userId="730af7b6-ff05-47d1-891e-d0df27f30cd9" providerId="ADAL" clId="{B6E64475-77AE-4554-B484-FC6E0E66019C}" dt="2020-12-26T07:16:04.164" v="66" actId="27636"/>
          <ac:spMkLst>
            <pc:docMk/>
            <pc:sldMk cId="3190306390" sldId="687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B6E64475-77AE-4554-B484-FC6E0E66019C}" dt="2020-12-26T07:17:57.041" v="75"/>
        <pc:sldMkLst>
          <pc:docMk/>
          <pc:sldMk cId="1926184507" sldId="688"/>
        </pc:sldMkLst>
        <pc:spChg chg="mod">
          <ac:chgData name="오세종" userId="730af7b6-ff05-47d1-891e-d0df27f30cd9" providerId="ADAL" clId="{B6E64475-77AE-4554-B484-FC6E0E66019C}" dt="2020-12-26T07:17:57.041" v="75"/>
          <ac:spMkLst>
            <pc:docMk/>
            <pc:sldMk cId="1926184507" sldId="688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18:11.380" v="78"/>
        <pc:sldMkLst>
          <pc:docMk/>
          <pc:sldMk cId="599017430" sldId="689"/>
        </pc:sldMkLst>
        <pc:spChg chg="mod">
          <ac:chgData name="오세종" userId="730af7b6-ff05-47d1-891e-d0df27f30cd9" providerId="ADAL" clId="{B6E64475-77AE-4554-B484-FC6E0E66019C}" dt="2020-12-26T07:18:11.380" v="78"/>
          <ac:spMkLst>
            <pc:docMk/>
            <pc:sldMk cId="599017430" sldId="689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24:41.365" v="85" actId="207"/>
        <pc:sldMkLst>
          <pc:docMk/>
          <pc:sldMk cId="1557455875" sldId="690"/>
        </pc:sldMkLst>
        <pc:spChg chg="mod">
          <ac:chgData name="오세종" userId="730af7b6-ff05-47d1-891e-d0df27f30cd9" providerId="ADAL" clId="{B6E64475-77AE-4554-B484-FC6E0E66019C}" dt="2020-12-26T07:24:35.436" v="84" actId="207"/>
          <ac:spMkLst>
            <pc:docMk/>
            <pc:sldMk cId="1557455875" sldId="690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0-12-26T07:24:41.365" v="85" actId="207"/>
          <ac:spMkLst>
            <pc:docMk/>
            <pc:sldMk cId="1557455875" sldId="690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4:35.464" v="98" actId="14100"/>
        <pc:sldMkLst>
          <pc:docMk/>
          <pc:sldMk cId="2504075605" sldId="691"/>
        </pc:sldMkLst>
        <pc:spChg chg="mod">
          <ac:chgData name="오세종" userId="730af7b6-ff05-47d1-891e-d0df27f30cd9" providerId="ADAL" clId="{B6E64475-77AE-4554-B484-FC6E0E66019C}" dt="2020-12-26T07:24:21.315" v="83" actId="207"/>
          <ac:spMkLst>
            <pc:docMk/>
            <pc:sldMk cId="2504075605" sldId="691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24.154" v="95" actId="14100"/>
          <ac:spMkLst>
            <pc:docMk/>
            <pc:sldMk cId="2504075605" sldId="691"/>
            <ac:spMk id="7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35.464" v="98" actId="14100"/>
          <ac:spMkLst>
            <pc:docMk/>
            <pc:sldMk cId="2504075605" sldId="691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5:24.835" v="102" actId="14100"/>
        <pc:sldMkLst>
          <pc:docMk/>
          <pc:sldMk cId="3333240631" sldId="701"/>
        </pc:sldMkLst>
        <pc:spChg chg="mod">
          <ac:chgData name="오세종" userId="730af7b6-ff05-47d1-891e-d0df27f30cd9" providerId="ADAL" clId="{B6E64475-77AE-4554-B484-FC6E0E66019C}" dt="2021-01-05T03:25:24.835" v="102" actId="14100"/>
          <ac:spMkLst>
            <pc:docMk/>
            <pc:sldMk cId="3333240631" sldId="701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0-12-26T07:22:55.470" v="82"/>
        <pc:sldMkLst>
          <pc:docMk/>
          <pc:sldMk cId="1879215792" sldId="704"/>
        </pc:sldMkLst>
        <pc:spChg chg="mod">
          <ac:chgData name="오세종" userId="730af7b6-ff05-47d1-891e-d0df27f30cd9" providerId="ADAL" clId="{B6E64475-77AE-4554-B484-FC6E0E66019C}" dt="2020-12-26T07:22:55.470" v="82"/>
          <ac:spMkLst>
            <pc:docMk/>
            <pc:sldMk cId="1879215792" sldId="7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B25E60-C5C1-835E-A313-46635E2AFAB4}"/>
              </a:ext>
            </a:extLst>
          </p:cNvPr>
          <p:cNvGrpSpPr/>
          <p:nvPr userDrawn="1"/>
        </p:nvGrpSpPr>
        <p:grpSpPr>
          <a:xfrm>
            <a:off x="5220072" y="2453390"/>
            <a:ext cx="3923928" cy="2691843"/>
            <a:chOff x="4887330" y="1243497"/>
            <a:chExt cx="4211960" cy="2889435"/>
          </a:xfrm>
        </p:grpSpPr>
        <p:pic>
          <p:nvPicPr>
            <p:cNvPr id="5" name="그림 4" descr="텍스트, 포스터, 곰, 코끼리와 매머드이(가) 표시된 사진&#10;&#10;자동 생성된 설명">
              <a:extLst>
                <a:ext uri="{FF2B5EF4-FFF2-40B4-BE49-F238E27FC236}">
                  <a16:creationId xmlns:a16="http://schemas.microsoft.com/office/drawing/2014/main" id="{8261BE8E-D3BF-DB90-A4A5-22BC3141E1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4" t="57878" r="563" b="9429"/>
            <a:stretch/>
          </p:blipFill>
          <p:spPr>
            <a:xfrm>
              <a:off x="4887330" y="1243497"/>
              <a:ext cx="4211960" cy="288943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45B76B-23E0-35C1-62EA-DA0CA023C6D0}"/>
                </a:ext>
              </a:extLst>
            </p:cNvPr>
            <p:cNvSpPr/>
            <p:nvPr userDrawn="1"/>
          </p:nvSpPr>
          <p:spPr>
            <a:xfrm>
              <a:off x="4887330" y="2733521"/>
              <a:ext cx="720080" cy="1271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20688"/>
            <a:ext cx="1184921" cy="1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437F9511-C25D-C3F5-79CF-2A3C57A1F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2984" r="43573" b="74052"/>
          <a:stretch/>
        </p:blipFill>
        <p:spPr>
          <a:xfrm>
            <a:off x="453882" y="1409600"/>
            <a:ext cx="3812654" cy="1168481"/>
          </a:xfrm>
          <a:prstGeom prst="rect">
            <a:avLst/>
          </a:prstGeom>
        </p:spPr>
      </p:pic>
      <p:pic>
        <p:nvPicPr>
          <p:cNvPr id="6" name="그림 5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05C675CC-52EE-3AB7-13B9-7D84BEA29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24949" r="62175" b="59036"/>
          <a:stretch/>
        </p:blipFill>
        <p:spPr>
          <a:xfrm>
            <a:off x="491162" y="2558718"/>
            <a:ext cx="2137076" cy="1240594"/>
          </a:xfrm>
          <a:prstGeom prst="rect">
            <a:avLst/>
          </a:prstGeom>
        </p:spPr>
      </p:pic>
      <p:pic>
        <p:nvPicPr>
          <p:cNvPr id="7" name="그림 6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3C49E24A-D4A6-0079-F6A5-A3F6A40F3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40572" r="9875" b="46445"/>
          <a:stretch/>
        </p:blipFill>
        <p:spPr>
          <a:xfrm>
            <a:off x="491162" y="3863476"/>
            <a:ext cx="5376982" cy="10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A1E3D13-12BE-52FA-CB04-6A61A0364D87}"/>
              </a:ext>
            </a:extLst>
          </p:cNvPr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8EB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09323" y="663348"/>
            <a:ext cx="7725352" cy="5498523"/>
          </a:xfrm>
          <a:prstGeom prst="roundRect">
            <a:avLst>
              <a:gd name="adj" fmla="val 5013"/>
            </a:avLst>
          </a:prstGeom>
          <a:solidFill>
            <a:srgbClr val="F3F9FF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553622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4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3C34C3-D349-F6E7-DDEE-9D50B0EA03CB}"/>
              </a:ext>
            </a:extLst>
          </p:cNvPr>
          <p:cNvSpPr/>
          <p:nvPr userDrawn="1"/>
        </p:nvSpPr>
        <p:spPr>
          <a:xfrm>
            <a:off x="0" y="0"/>
            <a:ext cx="9144000" cy="90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0" indent="0" algn="l">
              <a:buClr>
                <a:srgbClr val="20432D"/>
              </a:buClr>
              <a:buFont typeface="+mj-lt"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맑은 고딕" panose="020B0503020000020004" pitchFamily="50" charset="-127"/>
              <a:buChar char="■"/>
              <a:defRPr sz="24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rgbClr val="E84560"/>
              </a:buClr>
              <a:buFont typeface="Arial" panose="020B0604020202020204" pitchFamily="34" charset="0"/>
              <a:buChar char="•"/>
              <a:defRPr sz="20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6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6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 넷째 수준</a:t>
            </a:r>
          </a:p>
          <a:p>
            <a:pPr lvl="3"/>
            <a:r>
              <a:rPr lang="ko-KR" altLang="en-US" dirty="0"/>
              <a:t> 다섯째 수준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36DD7-B90B-7196-71E2-A95A19AB7D8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40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79B-DB93-9CE1-520F-81AACA3926A8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2024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2024-07-23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0" r:id="rId3"/>
    <p:sldLayoutId id="2147483690" r:id="rId4"/>
    <p:sldLayoutId id="2147483686" r:id="rId5"/>
    <p:sldLayoutId id="2147483691" r:id="rId6"/>
    <p:sldLayoutId id="2147483692" r:id="rId7"/>
    <p:sldLayoutId id="214748368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chemeClr val="bg1"/>
                </a:solidFill>
              </a:rPr>
              <a:t>CHAPTER 06. GET &amp; POST </a:t>
            </a:r>
            <a:r>
              <a:rPr lang="ko-KR" altLang="en-US" sz="3200" b="1" dirty="0">
                <a:solidFill>
                  <a:schemeClr val="bg1"/>
                </a:solidFill>
              </a:rPr>
              <a:t>방식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북마켓</a:t>
            </a:r>
            <a:r>
              <a:rPr lang="ko-KR" altLang="en-US" sz="2800" dirty="0">
                <a:solidFill>
                  <a:schemeClr val="bg1"/>
                </a:solidFill>
              </a:rPr>
              <a:t> 도서 상세 정보 표시하기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309B3-D054-411A-8454-E952BDD0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HTTP</a:t>
            </a:r>
            <a:r>
              <a:rPr lang="ko-KR" altLang="en-US" dirty="0"/>
              <a:t>의 요청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A9A525-BCD0-4AF3-8207-3EE85468563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방식의 주요 특징</a:t>
            </a:r>
            <a:endParaRPr lang="en-US" altLang="ko-KR" dirty="0"/>
          </a:p>
          <a:p>
            <a:pPr lvl="2"/>
            <a:r>
              <a:rPr lang="ko-KR" altLang="en-US" dirty="0"/>
              <a:t>전송된 데이터가 </a:t>
            </a:r>
            <a:r>
              <a:rPr lang="en-US" altLang="ko-KR" dirty="0"/>
              <a:t>URL</a:t>
            </a:r>
            <a:r>
              <a:rPr lang="ko-KR" altLang="en-US" dirty="0"/>
              <a:t>에 표시되므로 특정 쿼리 문자열 값으로 페이지를 </a:t>
            </a:r>
            <a:br>
              <a:rPr lang="en-US" altLang="ko-KR" dirty="0"/>
            </a:br>
            <a:r>
              <a:rPr lang="ko-KR" altLang="en-US" dirty="0" err="1"/>
              <a:t>북마크하는</a:t>
            </a:r>
            <a:r>
              <a:rPr lang="ko-KR" altLang="en-US" dirty="0"/>
              <a:t> 것이 매우 쉬움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서버 환경 변수에 데이터를 할당하기 때문에 </a:t>
            </a:r>
            <a:r>
              <a:rPr lang="en-US" altLang="ko-KR" dirty="0"/>
              <a:t>URL </a:t>
            </a:r>
            <a:r>
              <a:rPr lang="ko-KR" altLang="en-US" dirty="0"/>
              <a:t>길이가 제한됨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전송되는 전체 데이터에 제한이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웹 브라우저의 주소 입력란에서 데이터를 검색하는 데에만 사용 가능</a:t>
            </a:r>
            <a:endParaRPr lang="en-US" altLang="ko-KR" dirty="0"/>
          </a:p>
          <a:p>
            <a:pPr lvl="2"/>
            <a:r>
              <a:rPr lang="ko-KR" altLang="en-US" dirty="0"/>
              <a:t>데이터를 쉽게 저장할 수 있음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사용자 이름 및 비밀번호와 같은 민감한 정보를 전달하는 데는 적합하지 않음</a:t>
            </a:r>
            <a:endParaRPr lang="en-US" altLang="ko-KR" dirty="0"/>
          </a:p>
          <a:p>
            <a:pPr lvl="3"/>
            <a:r>
              <a:rPr lang="ko-KR" altLang="en-US" dirty="0"/>
              <a:t>정보가 </a:t>
            </a:r>
            <a:r>
              <a:rPr lang="en-US" altLang="ko-KR" dirty="0"/>
              <a:t>URL </a:t>
            </a:r>
            <a:r>
              <a:rPr lang="ko-KR" altLang="en-US" dirty="0"/>
              <a:t>쿼리 문자열에 그대로 표시될 뿐만 아니라 잠재적으로 방문한 페이지로 클라이언트 브라우저의 메모리에 저장되기 때문</a:t>
            </a:r>
          </a:p>
        </p:txBody>
      </p:sp>
    </p:spTree>
    <p:extLst>
      <p:ext uri="{BB962C8B-B14F-4D97-AF65-F5344CB8AC3E}">
        <p14:creationId xmlns:p14="http://schemas.microsoft.com/office/powerpoint/2010/main" val="428556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BB9A1-36EF-48AB-B05A-DC5C878B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A893D-2594-4464-9AF4-5598EF7AF7A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ko-KR" altLang="en-US" dirty="0"/>
              <a:t>리소스를 생성하거나 업데이트하기 위해 데이터를 서버로 보내는 데 사용됨</a:t>
            </a:r>
            <a:endParaRPr lang="en-US" altLang="ko-KR" dirty="0"/>
          </a:p>
          <a:p>
            <a:pPr lvl="2"/>
            <a:r>
              <a:rPr lang="ko-KR" altLang="en-US" dirty="0"/>
              <a:t>주로 클라이언트 측에서 특정 리소스</a:t>
            </a:r>
            <a:r>
              <a:rPr lang="en-US" altLang="ko-KR" dirty="0"/>
              <a:t>/</a:t>
            </a:r>
            <a:r>
              <a:rPr lang="ko-KR" altLang="en-US" dirty="0"/>
              <a:t>데이터를 생성하거나 다시 쓰기 위해 지정된 서버로 데이터를 보내는 데 사용됨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폼 양식의 데이터를 서버에 전송하는 데에도 자주 사용되는데</a:t>
            </a:r>
            <a:r>
              <a:rPr lang="en-US" altLang="ko-KR" dirty="0"/>
              <a:t>, </a:t>
            </a:r>
            <a:r>
              <a:rPr lang="ko-KR" altLang="en-US" dirty="0"/>
              <a:t>서버로 전송된 이 데이터는 </a:t>
            </a:r>
            <a:r>
              <a:rPr lang="en-US" altLang="ko-KR" dirty="0"/>
              <a:t>HTTP </a:t>
            </a:r>
            <a:r>
              <a:rPr lang="ko-KR" altLang="en-US" dirty="0"/>
              <a:t>요청의 요청 본문에 저장됨</a:t>
            </a:r>
            <a:endParaRPr lang="en-US" altLang="ko-KR" dirty="0"/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방 식을 통해 전송된 데이터는 </a:t>
            </a:r>
            <a:r>
              <a:rPr lang="en-US" altLang="ko-KR" dirty="0"/>
              <a:t>URL</a:t>
            </a:r>
            <a:r>
              <a:rPr lang="ko-KR" altLang="en-US" dirty="0"/>
              <a:t>에 표시되지 않음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6F9019-3A66-43C4-AF27-9C078925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4437112"/>
            <a:ext cx="6840760" cy="55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19A127-E81C-46BB-969B-E373A24E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5085670"/>
            <a:ext cx="5803181" cy="155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8819F-2127-4DC8-9260-8CC6B51E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14BDDC-4C4C-4160-95E4-28BAFC0396E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방식의 주요 특징</a:t>
            </a:r>
            <a:endParaRPr lang="en-US" altLang="ko-KR" dirty="0"/>
          </a:p>
          <a:p>
            <a:pPr lvl="2"/>
            <a:r>
              <a:rPr lang="ko-KR" altLang="en-US" dirty="0"/>
              <a:t>전송된 데이터가 </a:t>
            </a:r>
            <a:r>
              <a:rPr lang="en-US" altLang="ko-KR" dirty="0"/>
              <a:t>URL</a:t>
            </a:r>
            <a:r>
              <a:rPr lang="ko-KR" altLang="en-US" dirty="0"/>
              <a:t>에 표시되지 않으므로 특정 쿼리로 해당 페이지를 </a:t>
            </a:r>
            <a:br>
              <a:rPr lang="en-US" altLang="ko-KR" dirty="0"/>
            </a:br>
            <a:r>
              <a:rPr lang="ko-KR" altLang="en-US" dirty="0" err="1"/>
              <a:t>북마크하는</a:t>
            </a:r>
            <a:r>
              <a:rPr lang="ko-KR" altLang="en-US" dirty="0"/>
              <a:t> 것은 불가능</a:t>
            </a:r>
            <a:endParaRPr lang="en-US" altLang="ko-KR" dirty="0"/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방식의 요청은 요청 본문과 쿼리 문자열에서 입력을 가져옴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전달된 데이터는 브라우저 </a:t>
            </a:r>
            <a:r>
              <a:rPr lang="en-US" altLang="ko-KR" dirty="0"/>
              <a:t>URL</a:t>
            </a:r>
            <a:r>
              <a:rPr lang="ko-KR" altLang="en-US" dirty="0"/>
              <a:t>의 쿼리 문자열에 표시되지 않음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사용자가 입력한 데이터가 브라우저 기록에 저장되지 않아 로그인 세부 정보와 같은 민감한 기밀 정보를 서버에 안전하게 전달하는 데 도움이 됨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전달할 수 있는 데이터 양에 제한이 없어 전송하는 데이터 길이에도 제한이 없음</a:t>
            </a:r>
            <a:endParaRPr lang="en-US" altLang="ko-KR" dirty="0"/>
          </a:p>
          <a:p>
            <a:pPr lvl="2"/>
            <a:r>
              <a:rPr lang="ko-KR" altLang="en-US" dirty="0"/>
              <a:t>텍스트 데이터는 물론 바이너리 데이터</a:t>
            </a:r>
            <a:r>
              <a:rPr lang="en-US" altLang="ko-KR" dirty="0"/>
              <a:t>(</a:t>
            </a:r>
            <a:r>
              <a:rPr lang="ko-KR" altLang="en-US" dirty="0"/>
              <a:t>파일 업로드</a:t>
            </a:r>
            <a:r>
              <a:rPr lang="en-US" altLang="ko-KR" dirty="0"/>
              <a:t>)</a:t>
            </a:r>
            <a:r>
              <a:rPr lang="ko-KR" altLang="en-US" dirty="0"/>
              <a:t>도 보낼 수 있음</a:t>
            </a:r>
          </a:p>
        </p:txBody>
      </p:sp>
    </p:spTree>
    <p:extLst>
      <p:ext uri="{BB962C8B-B14F-4D97-AF65-F5344CB8AC3E}">
        <p14:creationId xmlns:p14="http://schemas.microsoft.com/office/powerpoint/2010/main" val="3062043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F5BA-D430-4238-BF1E-FB2B27F1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POST </a:t>
            </a:r>
            <a:r>
              <a:rPr lang="ko-KR" altLang="en-US" dirty="0"/>
              <a:t>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9C337-BDCE-47BC-BA78-7C557644D3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POST </a:t>
            </a:r>
            <a:r>
              <a:rPr lang="ko-KR" altLang="en-US" dirty="0"/>
              <a:t>방식의 차이점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E2AF4-9DDD-4E63-A0BD-06BBAC47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72" y="1860431"/>
            <a:ext cx="7020272" cy="407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GET </a:t>
            </a:r>
            <a:r>
              <a:rPr lang="ko-KR" altLang="en-US" sz="4400" dirty="0"/>
              <a:t>방식과 </a:t>
            </a:r>
            <a:r>
              <a:rPr lang="en-US" altLang="ko-KR" sz="4400" dirty="0"/>
              <a:t>$_GET </a:t>
            </a:r>
            <a:r>
              <a:rPr lang="ko-KR" altLang="en-US" sz="4400" dirty="0"/>
              <a:t>변수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553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CF5BA-D430-4238-BF1E-FB2B27F1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9C337-BDCE-47BC-BA78-7C557644D37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form </a:t>
            </a:r>
            <a:r>
              <a:rPr lang="ko-KR" altLang="en-US" dirty="0"/>
              <a:t>태그에서 </a:t>
            </a:r>
            <a:r>
              <a:rPr lang="en-US" altLang="ko-KR" dirty="0"/>
              <a:t>method </a:t>
            </a:r>
            <a:r>
              <a:rPr lang="ko-KR" altLang="en-US" dirty="0"/>
              <a:t>속성을 통해서 폼 페이지에 입력된 데이터가 흐르는 방식으로 </a:t>
            </a:r>
            <a:r>
              <a:rPr lang="en-US" altLang="ko-KR" dirty="0"/>
              <a:t>GET</a:t>
            </a:r>
            <a:r>
              <a:rPr lang="ko-KR" altLang="en-US" dirty="0"/>
              <a:t>을 지정함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9C857-82AF-470A-8A6C-14E012EF8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251" y="2857278"/>
            <a:ext cx="7177513" cy="114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1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5CBC5-ED9A-4A9C-BDA3-70C54E13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45639-DE41-479F-B799-63D59CF8BEB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ADF5EA-50DD-44A4-B85A-3AFAA3370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203347"/>
            <a:ext cx="6911752" cy="34064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7127DCB-9BB7-4D4B-943E-503AC84FE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920" y="1945692"/>
            <a:ext cx="6485512" cy="122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07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3D4ABC-F478-430A-8C6A-9E0B58067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0A3256-B049-43EE-A67C-0BE89B3F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6" y="1268760"/>
            <a:ext cx="8135888" cy="448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4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7E14D-C869-491F-81F5-FFD016DB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E096EE-1E42-45AC-9338-0B9082A4026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$_GET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en-US" altLang="ko-KR" dirty="0"/>
              <a:t>GET</a:t>
            </a:r>
            <a:r>
              <a:rPr lang="ko-KR" altLang="en-US" dirty="0"/>
              <a:t>방식으로 웹 서버에 전송된 모든 데이터에 접근할 수 있는 전역변수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69C697-7D62-49C2-A894-B7C0BF63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76" y="2492896"/>
            <a:ext cx="6948264" cy="5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94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B5C811-CC28-4975-A537-D7EEB7E8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14E99-500D-45AB-8828-4E9483CD099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$_GET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944910-1BA2-4ED2-8E77-52AB6813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56" y="1844824"/>
            <a:ext cx="6232740" cy="48284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1A0F51-5CAA-46D8-8862-B82C9102B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916832"/>
            <a:ext cx="5760640" cy="471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9EF05D-3534-4AA0-878F-22EDAA65B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460114"/>
            <a:ext cx="4443194" cy="15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284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E6604-E772-8023-638B-6BC88E130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의 개요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HTTP</a:t>
            </a:r>
            <a:r>
              <a:rPr lang="ko-KR" altLang="en-US" dirty="0"/>
              <a:t>의 요청 방식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GET </a:t>
            </a:r>
            <a:r>
              <a:rPr lang="ko-KR" altLang="en-US" dirty="0"/>
              <a:t>방식과 </a:t>
            </a:r>
            <a:r>
              <a:rPr lang="en-US" altLang="ko-KR" dirty="0"/>
              <a:t>$_GET </a:t>
            </a:r>
            <a:r>
              <a:rPr lang="ko-KR" altLang="en-US" dirty="0"/>
              <a:t>변수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POST </a:t>
            </a:r>
            <a:r>
              <a:rPr lang="ko-KR" altLang="en-US" dirty="0"/>
              <a:t>방식과 </a:t>
            </a:r>
            <a:r>
              <a:rPr lang="en-US" altLang="ko-KR" dirty="0"/>
              <a:t>$_POST </a:t>
            </a:r>
            <a:r>
              <a:rPr lang="ko-KR" altLang="en-US" dirty="0"/>
              <a:t>변수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$_REQUEST </a:t>
            </a:r>
            <a:r>
              <a:rPr lang="ko-KR" altLang="en-US" dirty="0"/>
              <a:t>변수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  <a:r>
              <a:rPr lang="ko-KR" altLang="en-US" dirty="0"/>
              <a:t> 도서 상세 정보 표시하기</a:t>
            </a:r>
          </a:p>
        </p:txBody>
      </p:sp>
    </p:spTree>
    <p:extLst>
      <p:ext uri="{BB962C8B-B14F-4D97-AF65-F5344CB8AC3E}">
        <p14:creationId xmlns:p14="http://schemas.microsoft.com/office/powerpoint/2010/main" val="24545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GET </a:t>
            </a:r>
            <a:r>
              <a:rPr lang="ko-KR" altLang="en-US" dirty="0"/>
              <a:t>방식으로 데이터 전달받기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6-1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GET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방식과 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$_GET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변수를 이용한 데이터 처리하기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9C5ABD-AC5D-4FE4-84C7-A99EA1C5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58882"/>
            <a:ext cx="5652522" cy="3282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3B04B2-2612-4320-B8BE-F14FDD19B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3446859"/>
            <a:ext cx="5104333" cy="31409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750C51A-DEAE-4509-B6D3-A86C22EC6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971" y="1937159"/>
            <a:ext cx="4341046" cy="13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8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POST </a:t>
            </a:r>
            <a:r>
              <a:rPr lang="ko-KR" altLang="en-US" sz="4400" dirty="0"/>
              <a:t>방식과 </a:t>
            </a:r>
            <a:r>
              <a:rPr lang="en-US" altLang="ko-KR" sz="4400" dirty="0"/>
              <a:t>$_POST </a:t>
            </a:r>
            <a:r>
              <a:rPr lang="ko-KR" altLang="en-US" sz="4400" dirty="0"/>
              <a:t>변수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407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56133-55B6-49A1-9B4E-C327DA85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716949-9498-4273-9FE5-57603D878E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form </a:t>
            </a:r>
            <a:r>
              <a:rPr lang="ko-KR" altLang="en-US" dirty="0"/>
              <a:t>태그에서 </a:t>
            </a:r>
            <a:r>
              <a:rPr lang="en-US" altLang="ko-KR" dirty="0"/>
              <a:t>method </a:t>
            </a:r>
            <a:r>
              <a:rPr lang="ko-KR" altLang="en-US" dirty="0"/>
              <a:t>속성을 통해서 폼 페이지에 입력된 데이터가 흐르는 방식으로 </a:t>
            </a:r>
            <a:r>
              <a:rPr lang="en-US" altLang="ko-KR" dirty="0"/>
              <a:t>POST</a:t>
            </a:r>
            <a:r>
              <a:rPr lang="ko-KR" altLang="en-US" dirty="0"/>
              <a:t>를 지정함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C00CC-EA7C-4A02-9795-2F949A6D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44" y="2722226"/>
            <a:ext cx="7380312" cy="11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416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0E187-163A-4A24-B969-E9649FF9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D1813-F3A0-4262-84E2-791952A6BD1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6AFED-006D-4789-B69F-A3BB907E7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624" y="1844824"/>
            <a:ext cx="7559824" cy="14310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ED7685-063F-45FB-A041-DA9EB32E9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3369501"/>
            <a:ext cx="7319014" cy="320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67A36-F356-4967-9B69-65B663FE5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CE-6865-4959-8E09-C3D91D06FB4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07CA6-3727-47CE-8F2F-C8E20158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00" y="2060848"/>
            <a:ext cx="7775848" cy="426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334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8BCD8-8F63-4941-9CA2-400C2332F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B2BE60-E5C8-443A-BD76-84072E03BE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$_POST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en-US" altLang="ko-KR" dirty="0"/>
              <a:t>POST</a:t>
            </a:r>
            <a:r>
              <a:rPr lang="ko-KR" altLang="en-US" dirty="0"/>
              <a:t> 방식으로</a:t>
            </a:r>
            <a:r>
              <a:rPr lang="en-US" altLang="ko-KR" dirty="0"/>
              <a:t> </a:t>
            </a:r>
            <a:r>
              <a:rPr lang="ko-KR" altLang="en-US" dirty="0"/>
              <a:t>웹 서버에 전송된 모든 데이터에 접근할 수 있는 전역변수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A8A8D5-1300-478B-8376-9DD0DBFC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92896"/>
            <a:ext cx="7884368" cy="6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90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084F4-06CE-4AFE-8747-F6E451FE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62A55-52D8-4209-9522-59F9C3C713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$_POST </a:t>
            </a:r>
            <a:r>
              <a:rPr lang="ko-KR" altLang="en-US" dirty="0"/>
              <a:t>변수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C69185-0B7E-42A5-B941-454BAF6D1188}"/>
              </a:ext>
            </a:extLst>
          </p:cNvPr>
          <p:cNvGrpSpPr/>
          <p:nvPr/>
        </p:nvGrpSpPr>
        <p:grpSpPr>
          <a:xfrm>
            <a:off x="755400" y="1836426"/>
            <a:ext cx="5640478" cy="4836829"/>
            <a:chOff x="34056" y="1828706"/>
            <a:chExt cx="9181952" cy="81745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5D5FC99-A0E8-4A2D-8655-C06C52EF4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056" y="1828706"/>
              <a:ext cx="9161841" cy="239756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BA2CFA9-AFF7-4B4B-A092-01D346BEC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08" y="4118085"/>
              <a:ext cx="9144000" cy="588518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8583E2BE-B2E5-48B8-A91F-F9B9EDAE3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137" y="1982375"/>
            <a:ext cx="5004048" cy="4222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99DE20-D915-4481-B3B8-B4172AA4DD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1696" y="2424296"/>
            <a:ext cx="4231169" cy="129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874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7E25D-F467-4F51-9EDD-12258036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POST </a:t>
            </a:r>
            <a:r>
              <a:rPr lang="ko-KR" altLang="en-US" dirty="0"/>
              <a:t>방식으로 데이터 전달받기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3A78EB-7DE7-48A4-B6C6-951238C2E277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60F4C95-89BD-4E82-9DC3-4C39B23AA4A8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BFE0990F-5130-47C7-9A44-7958E0C989B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6-2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1F84D18A-3308-4383-8204-44AE1837A15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POST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방식과 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$_POST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변수를 이용한 데이터 처리하기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D3C39E6-F8BB-4C05-B5A4-DE97C3907469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359BCFC-478D-47AC-A270-2FCF7762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65" y="1748011"/>
            <a:ext cx="5083914" cy="29360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F5664E-49A8-4286-8CA5-566BF46D5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951" y="3736490"/>
            <a:ext cx="5083913" cy="28020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4BE189F-B3B4-4404-BDFF-A601F2799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244" y="2068120"/>
            <a:ext cx="4880714" cy="145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13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$_REQUEST </a:t>
            </a:r>
            <a:r>
              <a:rPr lang="ko-KR" altLang="en-US" sz="4400" dirty="0"/>
              <a:t>변수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8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084F4-06CE-4AFE-8747-F6E451FEC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$_REQUEST </a:t>
            </a:r>
            <a:r>
              <a:rPr lang="ko-KR" altLang="en-US" dirty="0"/>
              <a:t>변수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662A55-52D8-4209-9522-59F9C3C713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$_REQUEST </a:t>
            </a:r>
            <a:r>
              <a:rPr lang="ko-KR" altLang="en-US" dirty="0"/>
              <a:t>변수</a:t>
            </a:r>
            <a:endParaRPr lang="en-US" altLang="ko-KR" dirty="0"/>
          </a:p>
          <a:p>
            <a:pPr lvl="2"/>
            <a:r>
              <a:rPr lang="en-US" altLang="ko-KR" dirty="0"/>
              <a:t>GET/POST </a:t>
            </a:r>
            <a:r>
              <a:rPr lang="ko-KR" altLang="en-US" dirty="0"/>
              <a:t>방식으로 전송된 데이터를 가져오는 데 사용</a:t>
            </a:r>
            <a:endParaRPr lang="en-US" altLang="ko-KR" dirty="0"/>
          </a:p>
          <a:p>
            <a:pPr lvl="2"/>
            <a:r>
              <a:rPr lang="en-US" altLang="ko-KR" dirty="0"/>
              <a:t>$_GET, $_POST </a:t>
            </a:r>
            <a:r>
              <a:rPr lang="ko-KR" altLang="en-US" dirty="0"/>
              <a:t>변수를 대신하여 사용할 수 있음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8BB21CA-E5A1-4D93-8980-00CCA9509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759" y="2958076"/>
            <a:ext cx="6948264" cy="5818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17AD19-DB7B-48E0-B68D-8188820FB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59" y="3897052"/>
            <a:ext cx="7172363" cy="205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92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E49C3-46B8-F62E-792A-7834BA32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의 개념에 대해 이해합니다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HTTP</a:t>
            </a:r>
            <a:r>
              <a:rPr lang="ko-KR" altLang="en-US" dirty="0"/>
              <a:t>의 요청 방식에 대해 알아봅니다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GET/POST </a:t>
            </a:r>
            <a:r>
              <a:rPr lang="ko-KR" altLang="en-US" dirty="0"/>
              <a:t>방식과 </a:t>
            </a:r>
            <a:r>
              <a:rPr lang="en-US" altLang="ko-KR" dirty="0"/>
              <a:t>$_GET/$_POST </a:t>
            </a:r>
            <a:r>
              <a:rPr lang="ko-KR" altLang="en-US" dirty="0"/>
              <a:t>변수를 이해합니다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$_REQUEST </a:t>
            </a:r>
            <a:r>
              <a:rPr lang="ko-KR" altLang="en-US" dirty="0"/>
              <a:t>변수를 이해합니다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북마켓의 도서 상세 정보를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2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21D47-0C58-477B-B20C-25DC31CB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$_REQUEST </a:t>
            </a:r>
            <a:r>
              <a:rPr lang="ko-KR" altLang="en-US" dirty="0"/>
              <a:t>변수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FB61123-BD09-4A35-A38B-5DFEFFBEEE23}"/>
              </a:ext>
            </a:extLst>
          </p:cNvPr>
          <p:cNvGrpSpPr/>
          <p:nvPr/>
        </p:nvGrpSpPr>
        <p:grpSpPr>
          <a:xfrm>
            <a:off x="524014" y="1268760"/>
            <a:ext cx="6404005" cy="5501979"/>
            <a:chOff x="0" y="2224454"/>
            <a:chExt cx="9175805" cy="793066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C8EEED8-7979-4C1B-8E18-E8EFED829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224454"/>
              <a:ext cx="9144000" cy="2409092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E755D54-A9C0-4D2B-B747-762E990B1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5" y="4633546"/>
              <a:ext cx="9144000" cy="5521569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6F6F924-6778-4629-A0E7-5D37E9C7C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086" y="1740925"/>
            <a:ext cx="5490770" cy="1671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986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BD1A7-0973-449F-9DA6-8B726AEA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$_REQUEST </a:t>
            </a:r>
            <a:r>
              <a:rPr lang="ko-KR" altLang="en-US" dirty="0"/>
              <a:t>변수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F717EE9-208D-4EFE-8C20-D4FC35D5E2CC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845F7C1-5E06-477C-ABF2-8AC460F21FF5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D5A82687-B632-4085-91D4-0E176E87E7CB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6-</a:t>
                </a:r>
                <a:r>
                  <a:rPr lang="ko-KR" altLang="en-US" sz="1400" b="1" dirty="0">
                    <a:latin typeface="Verdana" panose="020B0604030504040204" pitchFamily="34" charset="0"/>
                  </a:rPr>
                  <a:t>３</a:t>
                </a: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C483449F-0B46-4477-BD72-A9C3CDAD9FB6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$_REQUEST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변수를 이용한 데이터 처리하기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B025A2E-2829-4DC8-A811-4A341041DF66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F98ED54-756C-41C1-B944-AE4EB1ED8A6B}"/>
              </a:ext>
            </a:extLst>
          </p:cNvPr>
          <p:cNvGrpSpPr/>
          <p:nvPr/>
        </p:nvGrpSpPr>
        <p:grpSpPr>
          <a:xfrm>
            <a:off x="813673" y="1739967"/>
            <a:ext cx="4766439" cy="3921282"/>
            <a:chOff x="0" y="2658191"/>
            <a:chExt cx="9173493" cy="674116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DC8B6E2-0ABE-496F-9B18-834542600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658191"/>
              <a:ext cx="9144000" cy="1541618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85BB882-ADC1-4AD6-96A0-66AB13CC9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493" y="4102202"/>
              <a:ext cx="9144000" cy="5297153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8C6BF16-2584-4A19-9178-A5B9023F8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919" y="3789040"/>
            <a:ext cx="4463083" cy="26024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74A8672-B2DB-4F9F-90A9-4BB87F31B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1919" y="1947548"/>
            <a:ext cx="4355976" cy="169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79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A25AB-5E5D-511A-9173-233DB56C3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도서 상세 정보 표시하기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4BA58-29C6-F027-2259-36B673E126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71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7820EAE-C6A8-DA55-B395-0845628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48619AE0-0E3E-447B-B192-8457B7EF281E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04" y="1340768"/>
            <a:ext cx="7128792" cy="4937808"/>
          </a:xfrm>
        </p:spPr>
      </p:pic>
    </p:spTree>
    <p:extLst>
      <p:ext uri="{BB962C8B-B14F-4D97-AF65-F5344CB8AC3E}">
        <p14:creationId xmlns:p14="http://schemas.microsoft.com/office/powerpoint/2010/main" val="1971126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AA517-7644-4621-B058-64B87FB8C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시작 페이지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33E96DA-DA7A-4147-A13B-1EA599B2735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800"/>
            <a:ext cx="7885761" cy="3312368"/>
          </a:xfrm>
        </p:spPr>
      </p:pic>
    </p:spTree>
    <p:extLst>
      <p:ext uri="{BB962C8B-B14F-4D97-AF65-F5344CB8AC3E}">
        <p14:creationId xmlns:p14="http://schemas.microsoft.com/office/powerpoint/2010/main" val="33083235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7FC37-C249-4E1D-B32C-A7072E83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6-4 </a:t>
            </a:r>
            <a:r>
              <a:rPr lang="ko-KR" altLang="en-US" dirty="0"/>
              <a:t>도서 상세 정보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F4B2D-4A2C-4B13-92E1-AD223C161DA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도서 상세 정보를 가져오는 함수 만들기</a:t>
            </a:r>
            <a:endParaRPr lang="en-US" altLang="ko-KR" sz="2000" dirty="0"/>
          </a:p>
          <a:p>
            <a:pPr lvl="1"/>
            <a:r>
              <a:rPr lang="en-US" altLang="ko-KR" sz="1600" dirty="0"/>
              <a:t> ‘</a:t>
            </a:r>
            <a:r>
              <a:rPr lang="en-US" altLang="ko-KR" sz="1600" dirty="0" err="1"/>
              <a:t>model.php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파일에 </a:t>
            </a:r>
            <a:r>
              <a:rPr lang="en-US" altLang="ko-KR" sz="1600" dirty="0" err="1"/>
              <a:t>getBookById</a:t>
            </a:r>
            <a:r>
              <a:rPr lang="en-US" altLang="ko-KR" sz="1600" dirty="0"/>
              <a:t>( ) </a:t>
            </a:r>
            <a:r>
              <a:rPr lang="ko-KR" altLang="en-US" sz="1600" dirty="0"/>
              <a:t>함수를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4375A7-1678-4FED-B3FF-E1B310957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83475"/>
            <a:ext cx="6192688" cy="446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390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B2FC-7E27-4639-81DD-6B4EF3A07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6-4 </a:t>
            </a:r>
            <a:r>
              <a:rPr lang="ko-KR" altLang="en-US" dirty="0"/>
              <a:t>도서 상세 정보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13397-1732-432B-94F2-CD2A1C27123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상세 정보 버튼 만들기</a:t>
            </a:r>
            <a:r>
              <a:rPr lang="en-US" altLang="ko-KR" sz="2000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books.php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파일에 다음과 같이 버튼을 추가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4256C507-E94B-4871-8489-9AF851862816}"/>
              </a:ext>
            </a:extLst>
          </p:cNvPr>
          <p:cNvGrpSpPr/>
          <p:nvPr/>
        </p:nvGrpSpPr>
        <p:grpSpPr>
          <a:xfrm>
            <a:off x="765758" y="2276872"/>
            <a:ext cx="7756499" cy="3015242"/>
            <a:chOff x="0" y="2321442"/>
            <a:chExt cx="9144000" cy="38976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8FAAC69-BFB9-49D2-B262-AA04ED65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21442"/>
              <a:ext cx="9144000" cy="22151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6205668-231B-4AFC-9829-1FC79D5E9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4536558"/>
              <a:ext cx="9144000" cy="1682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6379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59C5D-FE5B-4912-8CA5-6D0A24F6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6-4 </a:t>
            </a:r>
            <a:r>
              <a:rPr lang="ko-KR" altLang="en-US" dirty="0"/>
              <a:t>도서 상세 정보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67C8-10E4-4D2A-A0FA-0F36691696F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000" dirty="0"/>
              <a:t>3. </a:t>
            </a:r>
            <a:r>
              <a:rPr lang="ko-KR" altLang="en-US" sz="2000" dirty="0"/>
              <a:t>도서 상세 정보 페이지 만들기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book.php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9A0D76-87AB-4038-80DD-25A338D64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1" y="2014864"/>
            <a:ext cx="5736795" cy="30703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4BEDA67-29D2-4C7A-9E6C-46C9ECF8A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38" y="3690587"/>
            <a:ext cx="5602250" cy="282292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7311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FA23C-37AE-41C0-9885-2E851D68D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6-4 </a:t>
            </a:r>
            <a:r>
              <a:rPr lang="ko-KR" altLang="en-US" dirty="0"/>
              <a:t>도서 상세 정보 표시하기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DD1E83-EE84-4950-94AE-A2CC119EB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81619"/>
            <a:ext cx="5768852" cy="52713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5EC789F-53DE-46F8-9F88-D65C3BCF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4868043"/>
            <a:ext cx="5220072" cy="18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56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71F3F-15D5-4EF9-8394-D432841C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6-4 </a:t>
            </a:r>
            <a:r>
              <a:rPr lang="ko-KR" altLang="en-US"/>
              <a:t>도서 상세 정보 표시하기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E2D68F-37E9-4B33-906D-6DD5F6B22B5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sz="2000" dirty="0"/>
              <a:t>４</a:t>
            </a:r>
            <a:r>
              <a:rPr lang="en-US" altLang="ko-KR" sz="2000" dirty="0"/>
              <a:t>. </a:t>
            </a:r>
            <a:r>
              <a:rPr lang="ko-KR" altLang="en-US" sz="2000" dirty="0"/>
              <a:t>프로젝트 실행하기</a:t>
            </a:r>
            <a:r>
              <a:rPr lang="en-US" altLang="ko-KR" sz="2000" dirty="0"/>
              <a:t>: </a:t>
            </a:r>
          </a:p>
          <a:p>
            <a:pPr lvl="1"/>
            <a:r>
              <a:rPr lang="ko-KR" altLang="en-US" sz="1600" dirty="0"/>
              <a:t>웹 브라우저에 ‘</a:t>
            </a:r>
            <a:r>
              <a:rPr lang="en-US" altLang="ko-KR" sz="1600" dirty="0"/>
              <a:t>http://localhost/BookMarket/books.jsp’</a:t>
            </a:r>
            <a:r>
              <a:rPr lang="ko-KR" altLang="en-US" sz="1600" dirty="0"/>
              <a:t>를 입력하여 실행하고 </a:t>
            </a:r>
            <a:br>
              <a:rPr lang="en-US" altLang="ko-KR" sz="1600" dirty="0"/>
            </a:br>
            <a:r>
              <a:rPr lang="ko-KR" altLang="en-US" sz="1600" dirty="0"/>
              <a:t>해당 페이지에서 버튼을 클릭해 실행 결과를 확인</a:t>
            </a:r>
          </a:p>
        </p:txBody>
      </p:sp>
    </p:spTree>
    <p:extLst>
      <p:ext uri="{BB962C8B-B14F-4D97-AF65-F5344CB8AC3E}">
        <p14:creationId xmlns:p14="http://schemas.microsoft.com/office/powerpoint/2010/main" val="1678164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HTTP</a:t>
            </a:r>
            <a:r>
              <a:rPr lang="ko-KR" altLang="en-US" sz="4400" dirty="0"/>
              <a:t>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5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8CAA72-DD4D-4497-A68E-1AD02D3C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HTTP</a:t>
            </a:r>
            <a:r>
              <a:rPr lang="ko-KR" altLang="en-US" dirty="0"/>
              <a:t>의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9DB14-AE4E-4D15-8F91-127D0F0A335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HTTP(Hypertext Transfer Protocol)</a:t>
            </a:r>
          </a:p>
          <a:p>
            <a:pPr lvl="2"/>
            <a:r>
              <a:rPr lang="ko-KR" altLang="en-US" dirty="0"/>
              <a:t>인터넷</a:t>
            </a:r>
            <a:r>
              <a:rPr lang="en-US" altLang="ko-KR" dirty="0"/>
              <a:t>(WWW, World Wide Web)</a:t>
            </a:r>
            <a:r>
              <a:rPr lang="ko-KR" altLang="en-US" dirty="0"/>
              <a:t>에서 오디오</a:t>
            </a:r>
            <a:r>
              <a:rPr lang="en-US" altLang="ko-KR" dirty="0"/>
              <a:t>, </a:t>
            </a:r>
            <a:r>
              <a:rPr lang="ko-KR" altLang="en-US" dirty="0"/>
              <a:t>비디오</a:t>
            </a:r>
            <a:r>
              <a:rPr lang="en-US" altLang="ko-KR" dirty="0"/>
              <a:t>, </a:t>
            </a:r>
            <a:r>
              <a:rPr lang="ko-KR" altLang="en-US" dirty="0"/>
              <a:t>그래픽 이미지</a:t>
            </a:r>
            <a:r>
              <a:rPr lang="en-US" altLang="ko-KR" dirty="0"/>
              <a:t>,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멀티미디어 등의 파일을 전송하는 데 사용되는 일련의 규칙을 의미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76965C-823C-41C0-A48C-689142E1F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64545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1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E545F-ED5B-4085-A560-C759DC610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HTTP </a:t>
            </a:r>
            <a:r>
              <a:rPr lang="ko-KR" altLang="en-US" dirty="0"/>
              <a:t>요청과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90F9F-6A82-4001-86D9-96BB6F8CB19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요청 </a:t>
            </a:r>
            <a:endParaRPr lang="en-US" altLang="ko-KR" dirty="0"/>
          </a:p>
          <a:p>
            <a:pPr lvl="2"/>
            <a:r>
              <a:rPr lang="ko-KR" altLang="en-US" dirty="0"/>
              <a:t>클라이언트가 서버로 보내는 메시지를 의미</a:t>
            </a:r>
            <a:endParaRPr lang="en-US" altLang="ko-KR" dirty="0"/>
          </a:p>
          <a:p>
            <a:pPr lvl="2"/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3"/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에 의해 식별되는 모든 정보를 검색하는 데 사용</a:t>
            </a:r>
            <a:endParaRPr lang="en-US" altLang="ko-KR" dirty="0"/>
          </a:p>
          <a:p>
            <a:pPr lvl="3"/>
            <a:r>
              <a:rPr lang="en-US" altLang="ko-KR" dirty="0"/>
              <a:t>HTTP </a:t>
            </a:r>
            <a:r>
              <a:rPr lang="ko-KR" altLang="en-US" dirty="0"/>
              <a:t>요청 기술 중 가장 널리 사용</a:t>
            </a:r>
            <a:endParaRPr lang="en-US" altLang="ko-KR" dirty="0"/>
          </a:p>
          <a:p>
            <a:pPr lvl="2"/>
            <a:r>
              <a:rPr lang="en-US" altLang="ko-KR" dirty="0"/>
              <a:t>POST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3"/>
            <a:r>
              <a:rPr lang="en-US" altLang="ko-KR" dirty="0"/>
              <a:t>POST</a:t>
            </a:r>
            <a:r>
              <a:rPr lang="ko-KR" altLang="en-US" dirty="0"/>
              <a:t>는 데이터를 서버로 전송하여 리소스를 생성 또는 업데이트하는데 사용되는 </a:t>
            </a:r>
            <a:r>
              <a:rPr lang="en-US" altLang="ko-KR" dirty="0"/>
              <a:t>HTTP </a:t>
            </a:r>
            <a:r>
              <a:rPr lang="ko-KR" altLang="en-US" dirty="0"/>
              <a:t>요청 방식</a:t>
            </a:r>
            <a:endParaRPr lang="en-US" altLang="ko-KR" dirty="0"/>
          </a:p>
          <a:p>
            <a:pPr lvl="3"/>
            <a:r>
              <a:rPr lang="ko-KR" altLang="en-US" dirty="0"/>
              <a:t>요청 본문</a:t>
            </a:r>
            <a:r>
              <a:rPr lang="en-US" altLang="ko-KR" dirty="0"/>
              <a:t>(Request Body)</a:t>
            </a:r>
            <a:r>
              <a:rPr lang="ko-KR" altLang="en-US" dirty="0"/>
              <a:t>에 데이터가 포함</a:t>
            </a:r>
          </a:p>
        </p:txBody>
      </p:sp>
    </p:spTree>
    <p:extLst>
      <p:ext uri="{BB962C8B-B14F-4D97-AF65-F5344CB8AC3E}">
        <p14:creationId xmlns:p14="http://schemas.microsoft.com/office/powerpoint/2010/main" val="203189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7481-F1D4-470A-B921-74F4E754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en-US" altLang="ko-KR" dirty="0"/>
              <a:t>HTTP </a:t>
            </a:r>
            <a:r>
              <a:rPr lang="ko-KR" altLang="en-US" dirty="0"/>
              <a:t>요청과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4DA2-ADC6-448A-974B-B5ABE51416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응답</a:t>
            </a:r>
            <a:endParaRPr lang="en-US" altLang="ko-KR" dirty="0"/>
          </a:p>
          <a:p>
            <a:pPr lvl="2"/>
            <a:r>
              <a:rPr lang="ko-KR" altLang="en-US" dirty="0"/>
              <a:t>웹 서버에서 클라이언트로 전송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응답의 목적</a:t>
            </a:r>
            <a:endParaRPr lang="en-US" altLang="ko-KR" dirty="0"/>
          </a:p>
          <a:p>
            <a:pPr lvl="3"/>
            <a:r>
              <a:rPr lang="ko-KR" altLang="en-US" dirty="0"/>
              <a:t>클라이언트가 요청한 리소스를 제공하거나 요청한 작업이 수행되었음을 알림</a:t>
            </a:r>
            <a:endParaRPr lang="en-US" altLang="ko-KR" dirty="0"/>
          </a:p>
          <a:p>
            <a:pPr lvl="3"/>
            <a:r>
              <a:rPr lang="ko-KR" altLang="en-US" dirty="0"/>
              <a:t>요청 을 처리하는 동안 오류가 발생했음을 알림</a:t>
            </a:r>
            <a:endParaRPr lang="en-US" altLang="ko-KR" dirty="0"/>
          </a:p>
          <a:p>
            <a:pPr lvl="2"/>
            <a:r>
              <a:rPr lang="en-US" altLang="ko-KR" dirty="0"/>
              <a:t>HTTP </a:t>
            </a:r>
            <a:r>
              <a:rPr lang="ko-KR" altLang="en-US" dirty="0"/>
              <a:t>응답에 포함 사항</a:t>
            </a:r>
            <a:endParaRPr lang="en-US" altLang="ko-KR" dirty="0"/>
          </a:p>
          <a:p>
            <a:pPr lvl="3"/>
            <a:r>
              <a:rPr lang="ko-KR" altLang="en-US" dirty="0"/>
              <a:t>상태 줄</a:t>
            </a:r>
            <a:r>
              <a:rPr lang="en-US" altLang="ko-KR" dirty="0"/>
              <a:t>(Status Line)</a:t>
            </a:r>
          </a:p>
          <a:p>
            <a:pPr lvl="3"/>
            <a:r>
              <a:rPr lang="ko-KR" altLang="en-US" dirty="0"/>
              <a:t>응답 헤더</a:t>
            </a:r>
            <a:r>
              <a:rPr lang="en-US" altLang="ko-KR" dirty="0"/>
              <a:t>(Response Header)</a:t>
            </a:r>
          </a:p>
          <a:p>
            <a:pPr lvl="3"/>
            <a:r>
              <a:rPr lang="ko-KR" altLang="en-US" dirty="0"/>
              <a:t>응답 본문</a:t>
            </a:r>
            <a:r>
              <a:rPr lang="en-US" altLang="ko-KR" dirty="0"/>
              <a:t>(Response Body)</a:t>
            </a:r>
          </a:p>
        </p:txBody>
      </p:sp>
    </p:spTree>
    <p:extLst>
      <p:ext uri="{BB962C8B-B14F-4D97-AF65-F5344CB8AC3E}">
        <p14:creationId xmlns:p14="http://schemas.microsoft.com/office/powerpoint/2010/main" val="42391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HTTP</a:t>
            </a:r>
            <a:r>
              <a:rPr lang="ko-KR" altLang="en-US" sz="4400" dirty="0"/>
              <a:t>의 요청 방식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5251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17481-F1D4-470A-B921-74F4E7548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en-US" altLang="ko-KR" dirty="0"/>
              <a:t>HTTP</a:t>
            </a:r>
            <a:r>
              <a:rPr lang="ko-KR" altLang="en-US" dirty="0"/>
              <a:t>의 요청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44DA2-ADC6-448A-974B-B5ABE514167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GET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2"/>
            <a:r>
              <a:rPr lang="en-US" altLang="ko-KR" dirty="0"/>
              <a:t>HTML </a:t>
            </a:r>
            <a:r>
              <a:rPr lang="ko-KR" altLang="en-US" dirty="0"/>
              <a:t>문서를 가져오기 위해 웹 서버에 </a:t>
            </a:r>
            <a:r>
              <a:rPr lang="en-US" altLang="ko-KR" dirty="0"/>
              <a:t>URL</a:t>
            </a:r>
            <a:r>
              <a:rPr lang="ko-KR" altLang="en-US" dirty="0"/>
              <a:t>을 요청하는 데 사용</a:t>
            </a:r>
            <a:endParaRPr lang="en-US" altLang="ko-KR" dirty="0"/>
          </a:p>
          <a:p>
            <a:pPr lvl="2"/>
            <a:r>
              <a:rPr lang="ko-KR" altLang="en-US" dirty="0"/>
              <a:t>클라이언트</a:t>
            </a:r>
            <a:r>
              <a:rPr lang="en-US" altLang="ko-KR" dirty="0"/>
              <a:t>(</a:t>
            </a:r>
            <a:r>
              <a:rPr lang="ko-KR" altLang="en-US" dirty="0"/>
              <a:t>웹 브라우저</a:t>
            </a:r>
            <a:r>
              <a:rPr lang="en-US" altLang="ko-KR" dirty="0"/>
              <a:t>) </a:t>
            </a:r>
            <a:r>
              <a:rPr lang="ko-KR" altLang="en-US" dirty="0"/>
              <a:t>측에서 특정 데이터나 리소스를 가져오기 위해 지정된 웹 서버에 요청을 보내는 데 사용</a:t>
            </a:r>
            <a:endParaRPr lang="en-US" altLang="ko-KR" dirty="0"/>
          </a:p>
          <a:p>
            <a:pPr lvl="2"/>
            <a:r>
              <a:rPr lang="ko-KR" altLang="en-US" dirty="0"/>
              <a:t>이름 및 값 쌍의 문자열로 </a:t>
            </a:r>
            <a:r>
              <a:rPr lang="en-US" altLang="ko-KR" dirty="0"/>
              <a:t>URL</a:t>
            </a:r>
            <a:r>
              <a:rPr lang="ko-KR" altLang="en-US" dirty="0"/>
              <a:t>에 포함하여 전송</a:t>
            </a:r>
            <a:endParaRPr lang="en-US" altLang="ko-KR" dirty="0"/>
          </a:p>
          <a:p>
            <a:pPr lvl="2"/>
            <a:r>
              <a:rPr lang="ko-KR" altLang="en-US" dirty="0"/>
              <a:t>구분 기호로 </a:t>
            </a:r>
            <a:r>
              <a:rPr lang="ko-KR" altLang="en-US" dirty="0" err="1"/>
              <a:t>앰퍼샌드</a:t>
            </a:r>
            <a:r>
              <a:rPr lang="en-US" altLang="ko-KR" dirty="0"/>
              <a:t>(&amp;)</a:t>
            </a:r>
            <a:r>
              <a:rPr lang="ko-KR" altLang="en-US" dirty="0"/>
              <a:t>를 사용하여 </a:t>
            </a:r>
            <a:r>
              <a:rPr lang="en-US" altLang="ko-KR" dirty="0"/>
              <a:t>URL</a:t>
            </a:r>
            <a:r>
              <a:rPr lang="ko-KR" altLang="en-US" dirty="0"/>
              <a:t>에 이름 및 값 쌍의 문자열을 추가 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C0AB16-8E61-4BB0-B723-1A3E1750F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4001865"/>
            <a:ext cx="7308304" cy="6923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23D8FD-C923-438F-AF4E-7F5CA16FD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451" y="4694231"/>
            <a:ext cx="6763097" cy="183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8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14339</TotalTime>
  <Words>893</Words>
  <Application>Microsoft Office PowerPoint</Application>
  <PresentationFormat>화면 슬라이드 쇼(4:3)</PresentationFormat>
  <Paragraphs>130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Adobe Kaiti Std R</vt:lpstr>
      <vt:lpstr>HY견고딕</vt:lpstr>
      <vt:lpstr>맑은 고딕</vt:lpstr>
      <vt:lpstr>Arial</vt:lpstr>
      <vt:lpstr>Verdana</vt:lpstr>
      <vt:lpstr>Wingdings</vt:lpstr>
      <vt:lpstr>Office 테마</vt:lpstr>
      <vt:lpstr>CHAPTER 06. GET &amp; POST 방식 : 북마켓 도서 상세 정보 표시하기</vt:lpstr>
      <vt:lpstr>PowerPoint 프레젠테이션</vt:lpstr>
      <vt:lpstr>PowerPoint 프레젠테이션</vt:lpstr>
      <vt:lpstr>PowerPoint 프레젠테이션</vt:lpstr>
      <vt:lpstr>01. HTTP의 개념</vt:lpstr>
      <vt:lpstr>02. HTTP 요청과 응답</vt:lpstr>
      <vt:lpstr>02. HTTP 요청과 응답</vt:lpstr>
      <vt:lpstr>PowerPoint 프레젠테이션</vt:lpstr>
      <vt:lpstr>01. HTTP의 요청 방식</vt:lpstr>
      <vt:lpstr>01. HTTP의 요청 방식</vt:lpstr>
      <vt:lpstr>02. POST 방식</vt:lpstr>
      <vt:lpstr>02. POST 방식</vt:lpstr>
      <vt:lpstr>02. POST 방식</vt:lpstr>
      <vt:lpstr>PowerPoint 프레젠테이션</vt:lpstr>
      <vt:lpstr>01. GET 방식으로 데이터 전달하기</vt:lpstr>
      <vt:lpstr>01. GET 방식으로 데이터 전달하기</vt:lpstr>
      <vt:lpstr>01. GET 방식으로 데이터 전달하기</vt:lpstr>
      <vt:lpstr>02. GET 방식으로 데이터 전달받기</vt:lpstr>
      <vt:lpstr>02. GET 방식으로 데이터 전달받기</vt:lpstr>
      <vt:lpstr>02. GET 방식으로 데이터 전달받기</vt:lpstr>
      <vt:lpstr>PowerPoint 프레젠테이션</vt:lpstr>
      <vt:lpstr>01. POST 방식으로 데이터 전달하기</vt:lpstr>
      <vt:lpstr>01. POST 방식으로 데이터 전달하기</vt:lpstr>
      <vt:lpstr>01. POST 방식으로 데이터 전달하기</vt:lpstr>
      <vt:lpstr>02. POST 방식으로 데이터 전달받기</vt:lpstr>
      <vt:lpstr>02. POST 방식으로 데이터 전달받기</vt:lpstr>
      <vt:lpstr>02. POST 방식으로 데이터 전달받기</vt:lpstr>
      <vt:lpstr>PowerPoint 프레젠테이션</vt:lpstr>
      <vt:lpstr>01. $_REQUEST 변수</vt:lpstr>
      <vt:lpstr>01. $_REQUEST 변수</vt:lpstr>
      <vt:lpstr>01. $_REQUEST 변수</vt:lpstr>
      <vt:lpstr>PowerPoint 프레젠테이션</vt:lpstr>
      <vt:lpstr>06. [북마켓] 시작 페이지 만들기</vt:lpstr>
      <vt:lpstr>06. [북마켓] 시작 페이지 만들기</vt:lpstr>
      <vt:lpstr>예제 6-4 도서 상세 정보 표시하기</vt:lpstr>
      <vt:lpstr>예제 6-4 도서 상세 정보 표시하기</vt:lpstr>
      <vt:lpstr>예제 6-4 도서 상세 정보 표시하기</vt:lpstr>
      <vt:lpstr>예제 6-4 도서 상세 정보 표시하기</vt:lpstr>
      <vt:lpstr>예제 6-4 도서 상세 정보 표시하기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SUNGMU KIM</cp:lastModifiedBy>
  <cp:revision>1036</cp:revision>
  <dcterms:created xsi:type="dcterms:W3CDTF">2012-07-11T10:23:22Z</dcterms:created>
  <dcterms:modified xsi:type="dcterms:W3CDTF">2024-07-23T00:11:15Z</dcterms:modified>
</cp:coreProperties>
</file>