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56" r:id="rId2"/>
    <p:sldId id="721" r:id="rId3"/>
    <p:sldId id="718" r:id="rId4"/>
    <p:sldId id="681" r:id="rId5"/>
    <p:sldId id="722" r:id="rId6"/>
    <p:sldId id="731" r:id="rId7"/>
    <p:sldId id="732" r:id="rId8"/>
    <p:sldId id="727" r:id="rId9"/>
    <p:sldId id="733" r:id="rId10"/>
    <p:sldId id="725" r:id="rId11"/>
    <p:sldId id="734" r:id="rId12"/>
    <p:sldId id="728" r:id="rId13"/>
    <p:sldId id="735" r:id="rId14"/>
    <p:sldId id="736" r:id="rId15"/>
    <p:sldId id="729" r:id="rId16"/>
    <p:sldId id="737" r:id="rId17"/>
    <p:sldId id="738" r:id="rId18"/>
    <p:sldId id="739" r:id="rId19"/>
    <p:sldId id="740" r:id="rId20"/>
    <p:sldId id="741" r:id="rId21"/>
    <p:sldId id="742" r:id="rId22"/>
    <p:sldId id="730" r:id="rId23"/>
    <p:sldId id="743" r:id="rId24"/>
    <p:sldId id="744" r:id="rId25"/>
    <p:sldId id="723" r:id="rId26"/>
    <p:sldId id="724" r:id="rId27"/>
    <p:sldId id="745" r:id="rId28"/>
    <p:sldId id="746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758" r:id="rId38"/>
    <p:sldId id="755" r:id="rId39"/>
    <p:sldId id="756" r:id="rId40"/>
    <p:sldId id="757" r:id="rId41"/>
    <p:sldId id="385" r:id="rId42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9C3"/>
    <a:srgbClr val="F4AEA2"/>
    <a:srgbClr val="E46C0A"/>
    <a:srgbClr val="3C479D"/>
    <a:srgbClr val="008000"/>
    <a:srgbClr val="DFDFE1"/>
    <a:srgbClr val="7D5087"/>
    <a:srgbClr val="D5C0DA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 autoAdjust="0"/>
    <p:restoredTop sz="94288" autoAdjust="0"/>
  </p:normalViewPr>
  <p:slideViewPr>
    <p:cSldViewPr>
      <p:cViewPr varScale="1">
        <p:scale>
          <a:sx n="101" d="100"/>
          <a:sy n="101" d="100"/>
        </p:scale>
        <p:origin x="2406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B6E64475-77AE-4554-B484-FC6E0E66019C}"/>
    <pc:docChg chg="undo custSel modSld">
      <pc:chgData name="오세종" userId="730af7b6-ff05-47d1-891e-d0df27f30cd9" providerId="ADAL" clId="{B6E64475-77AE-4554-B484-FC6E0E66019C}" dt="2021-01-05T03:25:24.835" v="102" actId="14100"/>
      <pc:docMkLst>
        <pc:docMk/>
      </pc:docMkLst>
      <pc:sldChg chg="addSp delSp modSp mod">
        <pc:chgData name="오세종" userId="730af7b6-ff05-47d1-891e-d0df27f30cd9" providerId="ADAL" clId="{B6E64475-77AE-4554-B484-FC6E0E66019C}" dt="2020-12-26T06:48:00.098" v="8" actId="1076"/>
        <pc:sldMkLst>
          <pc:docMk/>
          <pc:sldMk cId="2857491873" sldId="661"/>
        </pc:sldMkLst>
        <pc:picChg chg="add del mod">
          <ac:chgData name="오세종" userId="730af7b6-ff05-47d1-891e-d0df27f30cd9" providerId="ADAL" clId="{B6E64475-77AE-4554-B484-FC6E0E66019C}" dt="2020-12-26T06:47:46.043" v="3" actId="478"/>
          <ac:picMkLst>
            <pc:docMk/>
            <pc:sldMk cId="2857491873" sldId="661"/>
            <ac:picMk id="5" creationId="{B912A67F-FA2B-4973-A4D0-06ACE2EDA5A1}"/>
          </ac:picMkLst>
        </pc:picChg>
        <pc:picChg chg="add mod">
          <ac:chgData name="오세종" userId="730af7b6-ff05-47d1-891e-d0df27f30cd9" providerId="ADAL" clId="{B6E64475-77AE-4554-B484-FC6E0E66019C}" dt="2020-12-26T06:48:00.098" v="8" actId="1076"/>
          <ac:picMkLst>
            <pc:docMk/>
            <pc:sldMk cId="2857491873" sldId="661"/>
            <ac:picMk id="7" creationId="{183A0DCD-F451-42B9-829C-6AC3B5321D7F}"/>
          </ac:picMkLst>
        </pc:picChg>
      </pc:sldChg>
      <pc:sldChg chg="addSp modSp mod">
        <pc:chgData name="오세종" userId="730af7b6-ff05-47d1-891e-d0df27f30cd9" providerId="ADAL" clId="{B6E64475-77AE-4554-B484-FC6E0E66019C}" dt="2020-12-26T06:49:34.217" v="11" actId="1076"/>
        <pc:sldMkLst>
          <pc:docMk/>
          <pc:sldMk cId="2697969272" sldId="662"/>
        </pc:sldMkLst>
        <pc:picChg chg="add mod">
          <ac:chgData name="오세종" userId="730af7b6-ff05-47d1-891e-d0df27f30cd9" providerId="ADAL" clId="{B6E64475-77AE-4554-B484-FC6E0E66019C}" dt="2020-12-26T06:49:34.217" v="11" actId="1076"/>
          <ac:picMkLst>
            <pc:docMk/>
            <pc:sldMk cId="2697969272" sldId="662"/>
            <ac:picMk id="5" creationId="{FF52E01A-C5ED-45AF-8817-1A3FC22D14C4}"/>
          </ac:picMkLst>
        </pc:picChg>
      </pc:sldChg>
      <pc:sldChg chg="addSp delSp modSp mod">
        <pc:chgData name="오세종" userId="730af7b6-ff05-47d1-891e-d0df27f30cd9" providerId="ADAL" clId="{B6E64475-77AE-4554-B484-FC6E0E66019C}" dt="2020-12-26T06:52:12.607" v="21" actId="1076"/>
        <pc:sldMkLst>
          <pc:docMk/>
          <pc:sldMk cId="459206067" sldId="665"/>
        </pc:sldMkLst>
        <pc:picChg chg="add del mod">
          <ac:chgData name="오세종" userId="730af7b6-ff05-47d1-891e-d0df27f30cd9" providerId="ADAL" clId="{B6E64475-77AE-4554-B484-FC6E0E66019C}" dt="2020-12-26T06:51:08.937" v="16" actId="478"/>
          <ac:picMkLst>
            <pc:docMk/>
            <pc:sldMk cId="459206067" sldId="665"/>
            <ac:picMk id="5" creationId="{33B9BB19-88F0-46AD-AA91-B31C22EE1CF2}"/>
          </ac:picMkLst>
        </pc:picChg>
        <pc:picChg chg="add mod">
          <ac:chgData name="오세종" userId="730af7b6-ff05-47d1-891e-d0df27f30cd9" providerId="ADAL" clId="{B6E64475-77AE-4554-B484-FC6E0E66019C}" dt="2020-12-26T06:52:12.607" v="21" actId="1076"/>
          <ac:picMkLst>
            <pc:docMk/>
            <pc:sldMk cId="459206067" sldId="665"/>
            <ac:picMk id="7" creationId="{C207A354-160C-4969-8C98-6F1AF2D5198B}"/>
          </ac:picMkLst>
        </pc:picChg>
      </pc:sldChg>
      <pc:sldChg chg="addSp modSp mod">
        <pc:chgData name="오세종" userId="730af7b6-ff05-47d1-891e-d0df27f30cd9" providerId="ADAL" clId="{B6E64475-77AE-4554-B484-FC6E0E66019C}" dt="2020-12-26T06:53:57.732" v="59" actId="404"/>
        <pc:sldMkLst>
          <pc:docMk/>
          <pc:sldMk cId="2678790044" sldId="666"/>
        </pc:sldMkLst>
        <pc:spChg chg="mod">
          <ac:chgData name="오세종" userId="730af7b6-ff05-47d1-891e-d0df27f30cd9" providerId="ADAL" clId="{B6E64475-77AE-4554-B484-FC6E0E66019C}" dt="2020-12-26T06:53:57.732" v="59" actId="404"/>
          <ac:spMkLst>
            <pc:docMk/>
            <pc:sldMk cId="2678790044" sldId="666"/>
            <ac:spMk id="4" creationId="{00000000-0000-0000-0000-000000000000}"/>
          </ac:spMkLst>
        </pc:spChg>
        <pc:spChg chg="add mod">
          <ac:chgData name="오세종" userId="730af7b6-ff05-47d1-891e-d0df27f30cd9" providerId="ADAL" clId="{B6E64475-77AE-4554-B484-FC6E0E66019C}" dt="2020-12-26T06:53:42.010" v="56" actId="1036"/>
          <ac:spMkLst>
            <pc:docMk/>
            <pc:sldMk cId="2678790044" sldId="666"/>
            <ac:spMk id="5" creationId="{11465F45-F25F-488C-84EB-2E0B4F4CB47D}"/>
          </ac:spMkLst>
        </pc:spChg>
      </pc:sldChg>
      <pc:sldChg chg="modSp mod">
        <pc:chgData name="오세종" userId="730af7b6-ff05-47d1-891e-d0df27f30cd9" providerId="ADAL" clId="{B6E64475-77AE-4554-B484-FC6E0E66019C}" dt="2020-12-26T07:16:04.164" v="66" actId="27636"/>
        <pc:sldMkLst>
          <pc:docMk/>
          <pc:sldMk cId="3190306390" sldId="687"/>
        </pc:sldMkLst>
        <pc:spChg chg="mod">
          <ac:chgData name="오세종" userId="730af7b6-ff05-47d1-891e-d0df27f30cd9" providerId="ADAL" clId="{B6E64475-77AE-4554-B484-FC6E0E66019C}" dt="2020-12-26T07:16:04.164" v="66" actId="27636"/>
          <ac:spMkLst>
            <pc:docMk/>
            <pc:sldMk cId="3190306390" sldId="687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B6E64475-77AE-4554-B484-FC6E0E66019C}" dt="2020-12-26T07:17:57.041" v="75"/>
        <pc:sldMkLst>
          <pc:docMk/>
          <pc:sldMk cId="1926184507" sldId="688"/>
        </pc:sldMkLst>
        <pc:spChg chg="mod">
          <ac:chgData name="오세종" userId="730af7b6-ff05-47d1-891e-d0df27f30cd9" providerId="ADAL" clId="{B6E64475-77AE-4554-B484-FC6E0E66019C}" dt="2020-12-26T07:17:57.041" v="75"/>
          <ac:spMkLst>
            <pc:docMk/>
            <pc:sldMk cId="1926184507" sldId="688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18:11.380" v="78"/>
        <pc:sldMkLst>
          <pc:docMk/>
          <pc:sldMk cId="599017430" sldId="689"/>
        </pc:sldMkLst>
        <pc:spChg chg="mod">
          <ac:chgData name="오세종" userId="730af7b6-ff05-47d1-891e-d0df27f30cd9" providerId="ADAL" clId="{B6E64475-77AE-4554-B484-FC6E0E66019C}" dt="2020-12-26T07:18:11.380" v="78"/>
          <ac:spMkLst>
            <pc:docMk/>
            <pc:sldMk cId="599017430" sldId="689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24:41.365" v="85" actId="207"/>
        <pc:sldMkLst>
          <pc:docMk/>
          <pc:sldMk cId="1557455875" sldId="690"/>
        </pc:sldMkLst>
        <pc:spChg chg="mod">
          <ac:chgData name="오세종" userId="730af7b6-ff05-47d1-891e-d0df27f30cd9" providerId="ADAL" clId="{B6E64475-77AE-4554-B484-FC6E0E66019C}" dt="2020-12-26T07:24:35.436" v="84" actId="207"/>
          <ac:spMkLst>
            <pc:docMk/>
            <pc:sldMk cId="1557455875" sldId="690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0-12-26T07:24:41.365" v="85" actId="207"/>
          <ac:spMkLst>
            <pc:docMk/>
            <pc:sldMk cId="1557455875" sldId="690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4:35.464" v="98" actId="14100"/>
        <pc:sldMkLst>
          <pc:docMk/>
          <pc:sldMk cId="2504075605" sldId="691"/>
        </pc:sldMkLst>
        <pc:spChg chg="mod">
          <ac:chgData name="오세종" userId="730af7b6-ff05-47d1-891e-d0df27f30cd9" providerId="ADAL" clId="{B6E64475-77AE-4554-B484-FC6E0E66019C}" dt="2020-12-26T07:24:21.315" v="83" actId="207"/>
          <ac:spMkLst>
            <pc:docMk/>
            <pc:sldMk cId="2504075605" sldId="691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24.154" v="95" actId="14100"/>
          <ac:spMkLst>
            <pc:docMk/>
            <pc:sldMk cId="2504075605" sldId="691"/>
            <ac:spMk id="7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35.464" v="98" actId="14100"/>
          <ac:spMkLst>
            <pc:docMk/>
            <pc:sldMk cId="2504075605" sldId="691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5:24.835" v="102" actId="14100"/>
        <pc:sldMkLst>
          <pc:docMk/>
          <pc:sldMk cId="3333240631" sldId="701"/>
        </pc:sldMkLst>
        <pc:spChg chg="mod">
          <ac:chgData name="오세종" userId="730af7b6-ff05-47d1-891e-d0df27f30cd9" providerId="ADAL" clId="{B6E64475-77AE-4554-B484-FC6E0E66019C}" dt="2021-01-05T03:25:24.835" v="102" actId="14100"/>
          <ac:spMkLst>
            <pc:docMk/>
            <pc:sldMk cId="3333240631" sldId="701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0-12-26T07:22:55.470" v="82"/>
        <pc:sldMkLst>
          <pc:docMk/>
          <pc:sldMk cId="1879215792" sldId="704"/>
        </pc:sldMkLst>
        <pc:spChg chg="mod">
          <ac:chgData name="오세종" userId="730af7b6-ff05-47d1-891e-d0df27f30cd9" providerId="ADAL" clId="{B6E64475-77AE-4554-B484-FC6E0E66019C}" dt="2020-12-26T07:22:55.470" v="82"/>
          <ac:spMkLst>
            <pc:docMk/>
            <pc:sldMk cId="1879215792" sldId="7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B25E60-C5C1-835E-A313-46635E2AFAB4}"/>
              </a:ext>
            </a:extLst>
          </p:cNvPr>
          <p:cNvGrpSpPr/>
          <p:nvPr userDrawn="1"/>
        </p:nvGrpSpPr>
        <p:grpSpPr>
          <a:xfrm>
            <a:off x="5220072" y="2453390"/>
            <a:ext cx="3923928" cy="2691843"/>
            <a:chOff x="4887330" y="1243497"/>
            <a:chExt cx="4211960" cy="2889435"/>
          </a:xfrm>
        </p:grpSpPr>
        <p:pic>
          <p:nvPicPr>
            <p:cNvPr id="5" name="그림 4" descr="텍스트, 포스터, 곰, 코끼리와 매머드이(가) 표시된 사진&#10;&#10;자동 생성된 설명">
              <a:extLst>
                <a:ext uri="{FF2B5EF4-FFF2-40B4-BE49-F238E27FC236}">
                  <a16:creationId xmlns:a16="http://schemas.microsoft.com/office/drawing/2014/main" id="{8261BE8E-D3BF-DB90-A4A5-22BC3141E1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4" t="57878" r="563" b="9429"/>
            <a:stretch/>
          </p:blipFill>
          <p:spPr>
            <a:xfrm>
              <a:off x="4887330" y="1243497"/>
              <a:ext cx="4211960" cy="288943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45B76B-23E0-35C1-62EA-DA0CA023C6D0}"/>
                </a:ext>
              </a:extLst>
            </p:cNvPr>
            <p:cNvSpPr/>
            <p:nvPr userDrawn="1"/>
          </p:nvSpPr>
          <p:spPr>
            <a:xfrm>
              <a:off x="4887330" y="2733521"/>
              <a:ext cx="720080" cy="1271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20688"/>
            <a:ext cx="1184921" cy="1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437F9511-C25D-C3F5-79CF-2A3C57A1F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2984" r="43573" b="74052"/>
          <a:stretch/>
        </p:blipFill>
        <p:spPr>
          <a:xfrm>
            <a:off x="453882" y="1409600"/>
            <a:ext cx="3812654" cy="1168481"/>
          </a:xfrm>
          <a:prstGeom prst="rect">
            <a:avLst/>
          </a:prstGeom>
        </p:spPr>
      </p:pic>
      <p:pic>
        <p:nvPicPr>
          <p:cNvPr id="6" name="그림 5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05C675CC-52EE-3AB7-13B9-7D84BEA29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24949" r="62175" b="59036"/>
          <a:stretch/>
        </p:blipFill>
        <p:spPr>
          <a:xfrm>
            <a:off x="491162" y="2558718"/>
            <a:ext cx="2137076" cy="1240594"/>
          </a:xfrm>
          <a:prstGeom prst="rect">
            <a:avLst/>
          </a:prstGeom>
        </p:spPr>
      </p:pic>
      <p:pic>
        <p:nvPicPr>
          <p:cNvPr id="7" name="그림 6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3C49E24A-D4A6-0079-F6A5-A3F6A40F3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40572" r="9875" b="46445"/>
          <a:stretch/>
        </p:blipFill>
        <p:spPr>
          <a:xfrm>
            <a:off x="491162" y="3863476"/>
            <a:ext cx="5376982" cy="10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A1E3D13-12BE-52FA-CB04-6A61A0364D87}"/>
              </a:ext>
            </a:extLst>
          </p:cNvPr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41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8EB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09323" y="663348"/>
            <a:ext cx="7725352" cy="5498523"/>
          </a:xfrm>
          <a:prstGeom prst="roundRect">
            <a:avLst>
              <a:gd name="adj" fmla="val 5013"/>
            </a:avLst>
          </a:prstGeom>
          <a:solidFill>
            <a:srgbClr val="F3F9FF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553622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4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3C34C3-D349-F6E7-DDEE-9D50B0EA03CB}"/>
              </a:ext>
            </a:extLst>
          </p:cNvPr>
          <p:cNvSpPr/>
          <p:nvPr userDrawn="1"/>
        </p:nvSpPr>
        <p:spPr>
          <a:xfrm>
            <a:off x="0" y="0"/>
            <a:ext cx="9144000" cy="90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0" indent="0" algn="l">
              <a:buClr>
                <a:srgbClr val="20432D"/>
              </a:buClr>
              <a:buFont typeface="+mj-lt"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맑은 고딕" panose="020B0503020000020004" pitchFamily="50" charset="-127"/>
              <a:buChar char="■"/>
              <a:defRPr sz="24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rgbClr val="E84560"/>
              </a:buClr>
              <a:buFont typeface="Arial" panose="020B0604020202020204" pitchFamily="34" charset="0"/>
              <a:buChar char="•"/>
              <a:defRPr sz="20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6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6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 넷째 수준</a:t>
            </a:r>
          </a:p>
          <a:p>
            <a:pPr lvl="3"/>
            <a:r>
              <a:rPr lang="ko-KR" altLang="en-US" dirty="0"/>
              <a:t> 다섯째 수준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36DD7-B90B-7196-71E2-A95A19AB7D8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41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79B-DB93-9CE1-520F-81AACA3926A8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2024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2024-07-23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0" r:id="rId3"/>
    <p:sldLayoutId id="2147483690" r:id="rId4"/>
    <p:sldLayoutId id="2147483686" r:id="rId5"/>
    <p:sldLayoutId id="2147483691" r:id="rId6"/>
    <p:sldLayoutId id="2147483692" r:id="rId7"/>
    <p:sldLayoutId id="214748368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chemeClr val="bg1"/>
                </a:solidFill>
              </a:rPr>
              <a:t>CHAPTER 11. </a:t>
            </a:r>
            <a:r>
              <a:rPr lang="ko-KR" altLang="en-US" sz="3200" b="1" dirty="0">
                <a:solidFill>
                  <a:schemeClr val="bg1"/>
                </a:solidFill>
              </a:rPr>
              <a:t>세션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북마켓</a:t>
            </a:r>
            <a:r>
              <a:rPr lang="ko-KR" altLang="en-US" sz="2800" dirty="0">
                <a:solidFill>
                  <a:schemeClr val="bg1"/>
                </a:solidFill>
              </a:rPr>
              <a:t> 장바구니 페이지 만들기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생성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11-1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세션 생성하기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0CA2C9C9-22C7-44C3-8DC6-78AD42BF86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151" y="1700808"/>
            <a:ext cx="7337698" cy="386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ACD-EC35-40A3-B006-67EE500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생성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2C6AA-33F2-4B5E-B3BC-FD5B75696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3" y="980728"/>
            <a:ext cx="5924666" cy="33123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C0A894-F08A-43B6-A610-4D094A376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4791" y="3943558"/>
            <a:ext cx="5449209" cy="250903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8AE4936-75F2-41A1-AF12-15B805FCE1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06122" y="1588046"/>
            <a:ext cx="5226546" cy="156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7439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세션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768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ACD-EC35-40A3-B006-67EE500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정보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30F0-CB53-41BC-9B8C-AA243CEBF2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세션 정보 얻기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73A1761-3589-4D89-88E0-37ABB89631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988840"/>
            <a:ext cx="7056815" cy="873406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E489AE5-2B62-46DC-B619-92A058E21C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80" y="3429000"/>
            <a:ext cx="7180287" cy="1509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1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정보 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11-2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세션에 저장된 속성값 가져와 출력하기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808EE98F-76A4-49D8-A3A3-7010F3585727}"/>
              </a:ext>
            </a:extLst>
          </p:cNvPr>
          <p:cNvGrpSpPr/>
          <p:nvPr/>
        </p:nvGrpSpPr>
        <p:grpSpPr>
          <a:xfrm>
            <a:off x="933661" y="1686037"/>
            <a:ext cx="7276678" cy="4883494"/>
            <a:chOff x="266700" y="2036288"/>
            <a:chExt cx="8629650" cy="577215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22865755-68FB-4F91-9122-57FB3B265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" y="2036288"/>
              <a:ext cx="8610600" cy="11906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F9DFE581-9ADB-4677-8914-2FD5227C73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6700" y="3226913"/>
              <a:ext cx="8629650" cy="4581525"/>
            </a:xfrm>
            <a:prstGeom prst="rect">
              <a:avLst/>
            </a:prstGeom>
          </p:spPr>
        </p:pic>
      </p:grpSp>
      <p:pic>
        <p:nvPicPr>
          <p:cNvPr id="13" name="그림 12">
            <a:extLst>
              <a:ext uri="{FF2B5EF4-FFF2-40B4-BE49-F238E27FC236}">
                <a16:creationId xmlns:a16="http://schemas.microsoft.com/office/drawing/2014/main" id="{AD0293EC-B28D-4F26-932B-B2835B7E6D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4048" y="2023232"/>
            <a:ext cx="3023470" cy="203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783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세션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11646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9F5ACD-EC35-40A3-B006-67EE500F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2B30F0-CB53-41BC-9B8C-AA243CEBF2B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단일 세션 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1BD1DF0-6BF6-45D6-A201-A5E385D57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183" y="2132856"/>
            <a:ext cx="7877257" cy="71695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580C98A-F586-476C-837D-D29FA2CCC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083" y="3140968"/>
            <a:ext cx="7996373" cy="1999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461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A118C6-1AE3-4AA0-AB77-D3A084069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단일 세션 삭제하기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1A09774B-EC14-4D19-AE49-D74C6A58985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FF323258-A510-4469-BE6B-20F82834CAA5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38947D7-D084-4DB0-9476-EDFB7BFFF47F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26359F22-D1B4-44F9-8CB9-3359F3775527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세션에 저장된 세션 속성 삭제하기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154AE6B1-C62C-490A-837F-23EDF7481A76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977452F0-4555-4322-A6B2-D3D211FB9F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663724"/>
            <a:ext cx="5578302" cy="4876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3018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E3D2E30-91F8-6B6F-440A-27C3AB3DD0AD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133925C-2054-B936-B6F7-104ECB9903C0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39F91DE-A5D5-FEF8-4BC4-C703935700D8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A9C30F41-95C2-2430-8F0C-6B2792D5FAB6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세션에 저장된 세션 속성 삭제하기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B8E8D1C-46C8-1F6D-352E-CCE4CC63FECE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4895B3E-A342-4C4F-BF78-17BD0D690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단일 세션 삭제하기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5BE71B7-312A-4010-96CE-6D0E4328D034}"/>
              </a:ext>
            </a:extLst>
          </p:cNvPr>
          <p:cNvGrpSpPr/>
          <p:nvPr/>
        </p:nvGrpSpPr>
        <p:grpSpPr>
          <a:xfrm>
            <a:off x="807021" y="1706861"/>
            <a:ext cx="6213251" cy="3810371"/>
            <a:chOff x="500061" y="1195387"/>
            <a:chExt cx="8143875" cy="53959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4D89CCC-A62D-4363-8A49-153A5B017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87" y="1195387"/>
              <a:ext cx="8124825" cy="44672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79324C61-52DC-4401-AA7F-14A889F74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061" y="5657849"/>
              <a:ext cx="8143875" cy="933450"/>
            </a:xfrm>
            <a:prstGeom prst="rect">
              <a:avLst/>
            </a:prstGeom>
          </p:spPr>
        </p:pic>
      </p:grpSp>
      <p:pic>
        <p:nvPicPr>
          <p:cNvPr id="9" name="그림 8">
            <a:extLst>
              <a:ext uri="{FF2B5EF4-FFF2-40B4-BE49-F238E27FC236}">
                <a16:creationId xmlns:a16="http://schemas.microsoft.com/office/drawing/2014/main" id="{258A0EF5-DB9A-4EE3-A63F-7EA3E7DCC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7645" y="4221088"/>
            <a:ext cx="2914029" cy="2287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3802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586-0E33-457F-A6CA-949343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다중 세션 삭제하기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1961-7880-4131-B9BF-BB932F51B7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다중 세션 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5CACE80-09ED-47CA-9083-A2102AD90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168" y="1916832"/>
            <a:ext cx="8172450" cy="7810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333EA4C-ED08-4753-8049-2C9C2BD06A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996952"/>
            <a:ext cx="82010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351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E6604-E772-8023-638B-6BC88E130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세션의 개요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세션 생성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세션 정보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세션 삭제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000" b="1" dirty="0">
                <a:latin typeface="+mj-ea"/>
                <a:ea typeface="+mj-ea"/>
              </a:rPr>
              <a:t>세션 유효 시간 설정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>
                <a:latin typeface="+mj-ea"/>
                <a:ea typeface="+mj-ea"/>
              </a:rPr>
              <a:t>[</a:t>
            </a:r>
            <a:r>
              <a:rPr lang="ko-KR" altLang="en-US" sz="2000" b="1" dirty="0" err="1">
                <a:latin typeface="+mj-ea"/>
                <a:ea typeface="+mj-ea"/>
              </a:rPr>
              <a:t>북마켓</a:t>
            </a:r>
            <a:r>
              <a:rPr lang="en-US" altLang="ko-KR" sz="2000" b="1" dirty="0">
                <a:latin typeface="+mj-ea"/>
                <a:ea typeface="+mj-ea"/>
              </a:rPr>
              <a:t>]</a:t>
            </a:r>
            <a:r>
              <a:rPr lang="ko-KR" altLang="en-US" sz="2000" b="1" dirty="0">
                <a:latin typeface="+mj-ea"/>
                <a:ea typeface="+mj-ea"/>
              </a:rPr>
              <a:t> 장바구니 페이지 만들기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545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B52D0-82F8-4CB2-B9C9-6FA7314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다중 세션 삭제하기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069C0B-8BB4-4029-ABC7-C5247615141F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EA68A43-5982-4585-908A-B2A09305BB56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39C2BDE-61E3-4383-A9EE-F1222F984D2B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11-4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F620B8B-41F6-406C-B783-944987D739C6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세션에 저장된 모든 세션 속성 삭제하기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822880-6451-44C6-87E1-1951B57B8AF0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92AC2F7-16D9-4341-8865-CC216C514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1700808"/>
            <a:ext cx="5688632" cy="4791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138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E23CB5BE-AF30-4564-A217-7A37AAAF33A5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95613D9-9657-20BA-C76C-EC1B9D3B24DF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392E3547-75C5-D787-1DA9-3BEF7859210C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11-4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2EFAF46D-9C66-1347-EB51-0FD1908F0EE9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세션에 저장된 모든 세션 속성 삭제하기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3D9B2BF5-17AC-970B-74BD-116F2E9F038D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45D36DF8-066A-4F59-9A76-564E50477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다중 세션 삭제하기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BF12DB5-C20B-4F2E-8042-1594D4EEF0C9}"/>
              </a:ext>
            </a:extLst>
          </p:cNvPr>
          <p:cNvGrpSpPr/>
          <p:nvPr/>
        </p:nvGrpSpPr>
        <p:grpSpPr>
          <a:xfrm>
            <a:off x="827584" y="1700808"/>
            <a:ext cx="6579705" cy="3991361"/>
            <a:chOff x="509587" y="1947862"/>
            <a:chExt cx="8144663" cy="527816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24B1232-EAAD-458B-AA4C-5CFFF67B8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9587" y="1947862"/>
              <a:ext cx="8124825" cy="296227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22F7FDD-E1D3-4115-9270-37ACE4CFC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8950" y="4797152"/>
              <a:ext cx="8115300" cy="242887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2122ADF4-2EE5-4D9F-A26E-319E31181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5255" y="4233907"/>
            <a:ext cx="3157440" cy="2480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914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세션 유효 시간 설정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35643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130586-0E33-457F-A6CA-949343B7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9F1961-7880-4131-B9BF-BB932F51B775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2"/>
            <a:r>
              <a:rPr lang="ko-KR" altLang="en-US" dirty="0"/>
              <a:t>세션을 유지하기 위한 시간</a:t>
            </a:r>
            <a:endParaRPr lang="en-US" altLang="ko-KR" dirty="0"/>
          </a:p>
          <a:p>
            <a:pPr lvl="2"/>
            <a:r>
              <a:rPr lang="ko-KR" altLang="en-US" dirty="0"/>
              <a:t>웹 브라우저에 마지막 접근한 시간 부터 일정 시간 이내에 다시 웹 브라우저에 접근하지 않으면 자동으로 세션이 종료됨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6CF821-9CBF-401E-8B1A-F776511B3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366" y="3212976"/>
            <a:ext cx="8162925" cy="6953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56C9E280-880E-4724-94CE-61194D0EB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952" y="4076793"/>
            <a:ext cx="8210550" cy="236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6677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4B52D0-82F8-4CB2-B9C9-6FA731487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유효 시간 설정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F5069C0B-8BB4-4029-ABC7-C5247615141F}"/>
              </a:ext>
            </a:extLst>
          </p:cNvPr>
          <p:cNvGrpSpPr/>
          <p:nvPr/>
        </p:nvGrpSpPr>
        <p:grpSpPr>
          <a:xfrm>
            <a:off x="735014" y="1196752"/>
            <a:ext cx="7673972" cy="5544616"/>
            <a:chOff x="930475" y="1244548"/>
            <a:chExt cx="7673972" cy="53910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7EA68A43-5982-4585-908A-B2A09305BB56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7" name="자유형: 도형 6">
                <a:extLst>
                  <a:ext uri="{FF2B5EF4-FFF2-40B4-BE49-F238E27FC236}">
                    <a16:creationId xmlns:a16="http://schemas.microsoft.com/office/drawing/2014/main" id="{F39C2BDE-61E3-4383-A9EE-F1222F984D2B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11-5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8" name="자유형: 도형 7">
                <a:extLst>
                  <a:ext uri="{FF2B5EF4-FFF2-40B4-BE49-F238E27FC236}">
                    <a16:creationId xmlns:a16="http://schemas.microsoft.com/office/drawing/2014/main" id="{4F620B8B-41F6-406C-B783-944987D739C6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기본 세션 유효 시간을 가져와 </a:t>
                </a:r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1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일로 변경하여 출력하기</a:t>
                </a:r>
              </a:p>
            </p:txBody>
          </p:sp>
        </p:grp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3E822880-6451-44C6-87E1-1951B57B8AF0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E4504E6D-F559-413B-803F-8A5E90F65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479" y="1700807"/>
            <a:ext cx="5301041" cy="4972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372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A25AB-5E5D-511A-9173-233DB56C3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장바구니 페이지 만들기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4BA58-29C6-F027-2259-36B673E126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715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7820EAE-C6A8-DA55-B395-0845628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장바구니 페이지 만들기</a:t>
            </a:r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CA088EE1-A8E7-4989-855F-AB347FCEADC7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340767"/>
            <a:ext cx="7344816" cy="5091293"/>
          </a:xfrm>
        </p:spPr>
      </p:pic>
    </p:spTree>
    <p:extLst>
      <p:ext uri="{BB962C8B-B14F-4D97-AF65-F5344CB8AC3E}">
        <p14:creationId xmlns:p14="http://schemas.microsoft.com/office/powerpoint/2010/main" val="16566893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52F3A-FA76-455B-AE42-3E228EF6D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장바구니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BDD081-B69E-4621-85FC-93A6AA3E2B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664" y="1556792"/>
            <a:ext cx="83058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5579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D574C1-8300-4C02-A0F3-19664C803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EC4220-A1BB-4174-8482-98F2195A0EA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파일로 도서 정보 관리하기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sz="1400" dirty="0"/>
              <a:t>장바구니에 담은 도서의 개수를 관리하도록 ‘</a:t>
            </a:r>
            <a:r>
              <a:rPr lang="en-US" altLang="ko-KR" sz="1400" dirty="0"/>
              <a:t>domain.dat’ </a:t>
            </a:r>
            <a:r>
              <a:rPr lang="ko-KR" altLang="en-US" sz="1400" dirty="0"/>
              <a:t>파일을 열고 다음과 같이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4B5CCA-F2C8-45F3-876F-28DB29F03F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2140497"/>
            <a:ext cx="7399412" cy="445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5722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3C61AB2-4840-42D4-BCD0-38B4B269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5840" y="2204864"/>
            <a:ext cx="4856336" cy="45846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4A70F6B-4143-49D4-B0BD-990D8A721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82D2A9-C2A4-445B-B24E-BF29C2129A5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파일에서 장바구니 도서 개수 읽어오기</a:t>
            </a:r>
            <a:r>
              <a:rPr lang="en-US" altLang="ko-KR" dirty="0"/>
              <a:t> </a:t>
            </a:r>
          </a:p>
          <a:p>
            <a:pPr lvl="1"/>
            <a:r>
              <a:rPr lang="ko-KR" altLang="en-US" sz="1600" dirty="0"/>
              <a:t>도서 정보가 저장된 파일로부터 장바구니의 도서 개수를 가져오기</a:t>
            </a:r>
            <a:r>
              <a:rPr lang="en-US" altLang="ko-KR" sz="1600" dirty="0"/>
              <a:t>(</a:t>
            </a:r>
            <a:r>
              <a:rPr lang="ko-KR" altLang="en-US" sz="1600" dirty="0"/>
              <a:t>읽기</a:t>
            </a:r>
            <a:r>
              <a:rPr lang="en-US" altLang="ko-KR" sz="1600" dirty="0"/>
              <a:t>) </a:t>
            </a:r>
            <a:r>
              <a:rPr lang="ko-KR" altLang="en-US" sz="1600" dirty="0"/>
              <a:t>위해 ‘</a:t>
            </a:r>
            <a:r>
              <a:rPr lang="en-US" altLang="ko-KR" sz="1600" dirty="0" err="1"/>
              <a:t>model.php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열고 다음과 같이 추가</a:t>
            </a:r>
          </a:p>
        </p:txBody>
      </p:sp>
    </p:spTree>
    <p:extLst>
      <p:ext uri="{BB962C8B-B14F-4D97-AF65-F5344CB8AC3E}">
        <p14:creationId xmlns:p14="http://schemas.microsoft.com/office/powerpoint/2010/main" val="1417817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E49C3-46B8-F62E-792A-7834BA32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세션의 개념을 이해합니다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세션을 생성하고 삭제하는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세션 정보를 가져오는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세션 유효 시간을 설정하는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북마켓의 장바구니 페이지를 만듭니다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2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7C4A3-B6F6-4656-8B59-482A1AE62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0C30D-062D-45A9-8D89-1AEDF0E8B7A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도서 상세 정보 페이지 수정하기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book.php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열어 다음과 같이 추가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42FE3A9-D5D8-43BA-B089-5E3565C608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6902112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3658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942525-B627-45B6-A04F-3DE4B2C89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4D014C-4EBA-4848-A926-97B9918CE1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1102516"/>
            <a:ext cx="5544616" cy="5570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5811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BEE275-AB83-4FC4-A4A6-21FBE793F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B38276-3906-481E-A988-4457389B244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장바구니에 등록하는 페이지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addCart.jsp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6F77EF4-4D72-4A93-BDC0-277E2A0B1B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0775" y="2151079"/>
            <a:ext cx="6102449" cy="4473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12579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AB5752-7EB8-4ACE-96CD-EC4DF644D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469F48-3389-4BEF-9165-2D4F7A8B1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75" y="980728"/>
            <a:ext cx="5589925" cy="352839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788E089-8F90-4855-A1EA-760D1A6B9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9873" y="3140968"/>
            <a:ext cx="5625053" cy="3462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8600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E0BDFF-5DB4-4D56-9B16-4974EEB2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1829F9-8159-4BD3-B997-412BC6A1C46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장바구니 페이지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‘</a:t>
            </a:r>
            <a:r>
              <a:rPr lang="en-US" altLang="ko-KR" sz="1600" dirty="0" err="1"/>
              <a:t>cart.jsp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59C322F-08CF-43B3-B555-D0B1EA7B29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228" y="2132856"/>
            <a:ext cx="7379543" cy="4078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7273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625992-7B12-43EC-B7DE-A27F9ED0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69AB65F-AE06-453E-A054-8CB198B44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1052737"/>
            <a:ext cx="5148573" cy="468051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E371187-9267-4D96-98F6-68B0861196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3928" y="1880828"/>
            <a:ext cx="5081365" cy="3132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6269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B6CF-7A19-48AF-A7D8-BA4150E6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795C2D5-D9D0-42CC-8B5B-AC9816837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684" y="980728"/>
            <a:ext cx="5688632" cy="572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0286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C4B6CF-7A19-48AF-A7D8-BA4150E6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332119-9ADF-441C-B415-512C797CFC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1355" y="980728"/>
            <a:ext cx="5421289" cy="5832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4368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0BAFD7-A3DC-420B-A71F-511DFB589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1E0C3-2843-409F-B033-90ED1DB9A6F1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장바구니에 등록된 개별 도서 삭제 페이지 작성하기</a:t>
            </a:r>
            <a:endParaRPr lang="en-US" altLang="ko-KR" dirty="0"/>
          </a:p>
          <a:p>
            <a:pPr lvl="1"/>
            <a:r>
              <a:rPr lang="en-US" altLang="ko-KR" dirty="0"/>
              <a:t> </a:t>
            </a:r>
            <a:r>
              <a:rPr lang="en-US" altLang="ko-KR" sz="1600" dirty="0"/>
              <a:t>‘</a:t>
            </a:r>
            <a:r>
              <a:rPr lang="en-US" altLang="ko-KR" sz="1600" dirty="0" err="1"/>
              <a:t>removeCart.jsp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90AA022-CABD-42B2-8A7F-D94DB253F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444" y="2060848"/>
            <a:ext cx="5963195" cy="396389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F1456EF-170B-4D35-AB82-48E407482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7450" y="3209492"/>
            <a:ext cx="5250057" cy="3296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877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B77C2B-8815-433A-89B5-C4380E215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159834-2634-4F6E-AD77-7282D5437CD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장바구니에 등록된 전체 도서 삭제 페이지 작성하기</a:t>
            </a:r>
            <a:endParaRPr lang="en-US" altLang="ko-KR" dirty="0"/>
          </a:p>
          <a:p>
            <a:pPr lvl="1"/>
            <a:r>
              <a:rPr lang="en-US" altLang="ko-KR" sz="1600" dirty="0"/>
              <a:t> ‘</a:t>
            </a:r>
            <a:r>
              <a:rPr lang="en-US" altLang="ko-KR" sz="1600" dirty="0" err="1"/>
              <a:t>deleteCart.jsp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88AD16-8F5D-4A03-9701-BBC668CB2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097" y="2204864"/>
            <a:ext cx="7177806" cy="428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1227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 세션의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5800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305815-F03E-4E15-84FD-99E81FD2F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11-6 </a:t>
            </a:r>
            <a:r>
              <a:rPr lang="ko-KR" altLang="en-US" dirty="0"/>
              <a:t>세션을 이용하여 장바구니 페이지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0A92EE-168B-4508-AAF1-DB5FCE112EC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프로젝트 실행하기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sz="1600" dirty="0"/>
              <a:t>웹 브라우저에 ‘</a:t>
            </a:r>
            <a:r>
              <a:rPr lang="en-US" altLang="ko-KR" sz="1600" dirty="0"/>
              <a:t>http://localhost:8080/</a:t>
            </a:r>
            <a:r>
              <a:rPr lang="en-US" altLang="ko-KR" sz="1600" dirty="0" err="1"/>
              <a:t>BookMarket</a:t>
            </a:r>
            <a:r>
              <a:rPr lang="en-US" altLang="ko-KR" sz="1600" dirty="0"/>
              <a:t>/</a:t>
            </a:r>
            <a:r>
              <a:rPr lang="en-US" altLang="ko-KR" sz="1600" dirty="0" err="1"/>
              <a:t>books.php</a:t>
            </a:r>
            <a:r>
              <a:rPr lang="en-US" altLang="ko-KR" sz="1600" dirty="0"/>
              <a:t>’</a:t>
            </a:r>
            <a:r>
              <a:rPr lang="ko-KR" altLang="en-US" sz="1600" dirty="0"/>
              <a:t>를 입력하여 실행 결과 확인</a:t>
            </a:r>
          </a:p>
        </p:txBody>
      </p:sp>
    </p:spTree>
    <p:extLst>
      <p:ext uri="{BB962C8B-B14F-4D97-AF65-F5344CB8AC3E}">
        <p14:creationId xmlns:p14="http://schemas.microsoft.com/office/powerpoint/2010/main" val="2301493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세션의 개념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9C7768-F3D3-2AF0-C5D2-7E74684DC8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2"/>
            <a:r>
              <a:rPr lang="ko-KR" altLang="en-US" dirty="0"/>
              <a:t> 사용자가 웹사이트를 닫을 때까지 클라이언트와 웹 서버 간의 상태를 계속 유지하는 방법을 의미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D5375E8-94D5-4790-A9A7-B84F35F14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2852936"/>
            <a:ext cx="6372225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0EB4B-6F37-4F21-BDA9-16EE19572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세션의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8376A2-1B7E-4F84-A1E2-7485E8F7208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/>
          <a:p>
            <a:r>
              <a:rPr lang="ko-KR" altLang="en-US" sz="2800" dirty="0"/>
              <a:t>세션의 특징</a:t>
            </a:r>
            <a:endParaRPr lang="en-US" altLang="ko-KR" sz="2200" dirty="0"/>
          </a:p>
          <a:p>
            <a:pPr lvl="2"/>
            <a:r>
              <a:rPr lang="ko-KR" altLang="en-US" sz="1400" dirty="0"/>
              <a:t>세션은 서버에 저장된 전역변수</a:t>
            </a:r>
            <a:r>
              <a:rPr lang="en-US" altLang="ko-KR" sz="1400" dirty="0"/>
              <a:t> </a:t>
            </a:r>
          </a:p>
          <a:p>
            <a:pPr lvl="2"/>
            <a:r>
              <a:rPr lang="ko-KR" altLang="en-US" sz="1400" dirty="0"/>
              <a:t>세션 변수는 </a:t>
            </a:r>
            <a:r>
              <a:rPr lang="en-US" altLang="ko-KR" sz="1400" dirty="0"/>
              <a:t>$_SESSION </a:t>
            </a:r>
            <a:r>
              <a:rPr lang="ko-KR" altLang="en-US" sz="1400" dirty="0"/>
              <a:t>배열 변수에 저장</a:t>
            </a:r>
            <a:r>
              <a:rPr lang="en-US" altLang="ko-KR" sz="1400" dirty="0"/>
              <a:t> </a:t>
            </a:r>
          </a:p>
          <a:p>
            <a:pPr lvl="2"/>
            <a:r>
              <a:rPr lang="ko-KR" altLang="en-US" sz="1400" dirty="0"/>
              <a:t>세션은 </a:t>
            </a:r>
            <a:r>
              <a:rPr lang="en-US" altLang="ko-KR" sz="1400" dirty="0"/>
              <a:t>HTML </a:t>
            </a:r>
            <a:r>
              <a:rPr lang="ko-KR" altLang="en-US" sz="1400" dirty="0"/>
              <a:t>태그보다 먼저 시작되어야 함</a:t>
            </a:r>
            <a:r>
              <a:rPr lang="en-US" altLang="ko-KR" sz="1400" dirty="0"/>
              <a:t> </a:t>
            </a:r>
          </a:p>
          <a:p>
            <a:pPr lvl="2"/>
            <a:r>
              <a:rPr lang="ko-KR" altLang="en-US" sz="1400" dirty="0"/>
              <a:t>각 세션에는 저장된 값을 검색하는 데 사용되는 고유 </a:t>
            </a:r>
            <a:r>
              <a:rPr lang="en-US" altLang="ko-KR" sz="1400" dirty="0"/>
              <a:t>ID</a:t>
            </a:r>
            <a:r>
              <a:rPr lang="ko-KR" altLang="en-US" sz="1400" dirty="0"/>
              <a:t>가 할당</a:t>
            </a:r>
            <a:endParaRPr lang="en-US" altLang="ko-KR" sz="1400" dirty="0"/>
          </a:p>
          <a:p>
            <a:pPr lvl="2"/>
            <a:r>
              <a:rPr lang="ko-KR" altLang="en-US" sz="1400" dirty="0"/>
              <a:t>세션이 생성될 때마다 고유한 세션 </a:t>
            </a:r>
            <a:r>
              <a:rPr lang="en-US" altLang="ko-KR" sz="1400" dirty="0"/>
              <a:t>ID</a:t>
            </a:r>
            <a:r>
              <a:rPr lang="ko-KR" altLang="en-US" sz="1400" dirty="0"/>
              <a:t>와 데이터가 사용자 컴퓨터가 아닌 서버에 저장되어 보안을 유지</a:t>
            </a:r>
            <a:endParaRPr lang="en-US" altLang="ko-KR" sz="1400" dirty="0"/>
          </a:p>
          <a:p>
            <a:pPr lvl="2"/>
            <a:r>
              <a:rPr lang="ko-KR" altLang="en-US" sz="1400" dirty="0"/>
              <a:t>클라이언트의 웹 브라우저가 쿠키를 지원하지 않는 경우 고유한 세션 </a:t>
            </a:r>
            <a:r>
              <a:rPr lang="en-US" altLang="ko-KR" sz="1400" dirty="0"/>
              <a:t>ID</a:t>
            </a:r>
            <a:r>
              <a:rPr lang="ko-KR" altLang="en-US" sz="1400" dirty="0"/>
              <a:t>가 </a:t>
            </a:r>
            <a:r>
              <a:rPr lang="en-US" altLang="ko-KR" sz="1400" dirty="0"/>
              <a:t>URL </a:t>
            </a:r>
            <a:r>
              <a:rPr lang="ko-KR" altLang="en-US" sz="1400" dirty="0"/>
              <a:t>에 표시</a:t>
            </a:r>
            <a:endParaRPr lang="en-US" altLang="ko-KR" sz="1400" dirty="0"/>
          </a:p>
          <a:p>
            <a:pPr lvl="2"/>
            <a:r>
              <a:rPr lang="ko-KR" altLang="en-US" sz="1400" dirty="0"/>
              <a:t>세션은 쿠키에 비해 상대적으로 큰 데이터를 저장할 수 있음</a:t>
            </a:r>
            <a:endParaRPr lang="en-US" altLang="ko-KR" sz="1400" dirty="0"/>
          </a:p>
          <a:p>
            <a:pPr lvl="2"/>
            <a:r>
              <a:rPr lang="en-US" altLang="ko-KR" sz="1400" dirty="0"/>
              <a:t> </a:t>
            </a:r>
            <a:r>
              <a:rPr lang="ko-KR" altLang="en-US" sz="1400" dirty="0"/>
              <a:t>웹 브라우저를 닫으면 세션 값이 자동으로 삭제</a:t>
            </a:r>
          </a:p>
        </p:txBody>
      </p:sp>
    </p:spTree>
    <p:extLst>
      <p:ext uri="{BB962C8B-B14F-4D97-AF65-F5344CB8AC3E}">
        <p14:creationId xmlns:p14="http://schemas.microsoft.com/office/powerpoint/2010/main" val="24043833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B7AF-5D8D-4596-A8B0-B4CF8EBF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02. </a:t>
            </a:r>
            <a:r>
              <a:rPr lang="ko-KR" altLang="en-US" dirty="0"/>
              <a:t>세션의 특징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1444667-30FD-4688-BE4A-88D296747D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178" y="1772816"/>
            <a:ext cx="8126487" cy="2325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67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세션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59898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BFB7AF-5D8D-4596-A8B0-B4CF8EBF8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세션 생성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ED34DC-DAA0-48AC-AF7E-221386D82EE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세션 생성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132851-1685-4F28-B0B1-20198EF154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942632"/>
            <a:ext cx="8064896" cy="10092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06B2C64-BCDF-49EB-A6C9-4F4998E0B3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449" y="3501008"/>
            <a:ext cx="8099999" cy="2044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473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14359</TotalTime>
  <Words>602</Words>
  <Application>Microsoft Office PowerPoint</Application>
  <PresentationFormat>화면 슬라이드 쇼(4:3)</PresentationFormat>
  <Paragraphs>104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Adobe Kaiti Std R</vt:lpstr>
      <vt:lpstr>HY견고딕</vt:lpstr>
      <vt:lpstr>맑은 고딕</vt:lpstr>
      <vt:lpstr>Arial</vt:lpstr>
      <vt:lpstr>Verdana</vt:lpstr>
      <vt:lpstr>Wingdings</vt:lpstr>
      <vt:lpstr>Office 테마</vt:lpstr>
      <vt:lpstr>CHAPTER 11. 세션 : 북마켓 장바구니 페이지 만들기</vt:lpstr>
      <vt:lpstr>PowerPoint 프레젠테이션</vt:lpstr>
      <vt:lpstr>PowerPoint 프레젠테이션</vt:lpstr>
      <vt:lpstr>PowerPoint 프레젠테이션</vt:lpstr>
      <vt:lpstr>01. 세션의 개념</vt:lpstr>
      <vt:lpstr>02. 세션의 특징</vt:lpstr>
      <vt:lpstr>02. 세션의 특징</vt:lpstr>
      <vt:lpstr>PowerPoint 프레젠테이션</vt:lpstr>
      <vt:lpstr>01. 세션 생성</vt:lpstr>
      <vt:lpstr>01. 세션 생성</vt:lpstr>
      <vt:lpstr>01. 세션 생성</vt:lpstr>
      <vt:lpstr>PowerPoint 프레젠테이션</vt:lpstr>
      <vt:lpstr>01. 세션 정보 </vt:lpstr>
      <vt:lpstr>01. 세션 정보 </vt:lpstr>
      <vt:lpstr>PowerPoint 프레젠테이션</vt:lpstr>
      <vt:lpstr>01. 단일 세션 삭제하기</vt:lpstr>
      <vt:lpstr>01. 단일 세션 삭제하기</vt:lpstr>
      <vt:lpstr>01. 단일 세션 삭제하기</vt:lpstr>
      <vt:lpstr>02. 다중 세션 삭제하기</vt:lpstr>
      <vt:lpstr>02. 다중 세션 삭제하기</vt:lpstr>
      <vt:lpstr>02. 다중 세션 삭제하기</vt:lpstr>
      <vt:lpstr>PowerPoint 프레젠테이션</vt:lpstr>
      <vt:lpstr>01. 세션 유효 시간 설정</vt:lpstr>
      <vt:lpstr>01. 세션 유효 시간 설정</vt:lpstr>
      <vt:lpstr>PowerPoint 프레젠테이션</vt:lpstr>
      <vt:lpstr>06. [북마켓] 장바구니 페이지 만들기</vt:lpstr>
      <vt:lpstr>06. [북마켓] 장바구니 페이지 만들기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예제 11-6 세션을 이용하여 장바구니 페이지 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SUNGMU KIM</cp:lastModifiedBy>
  <cp:revision>1015</cp:revision>
  <dcterms:created xsi:type="dcterms:W3CDTF">2012-07-11T10:23:22Z</dcterms:created>
  <dcterms:modified xsi:type="dcterms:W3CDTF">2024-07-23T00:49:29Z</dcterms:modified>
</cp:coreProperties>
</file>