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721" r:id="rId3"/>
    <p:sldId id="718" r:id="rId4"/>
    <p:sldId id="681" r:id="rId5"/>
    <p:sldId id="722" r:id="rId6"/>
    <p:sldId id="727" r:id="rId7"/>
    <p:sldId id="730" r:id="rId8"/>
    <p:sldId id="749" r:id="rId9"/>
    <p:sldId id="725" r:id="rId10"/>
    <p:sldId id="731" r:id="rId11"/>
    <p:sldId id="728" r:id="rId12"/>
    <p:sldId id="732" r:id="rId13"/>
    <p:sldId id="733" r:id="rId14"/>
    <p:sldId id="729" r:id="rId15"/>
    <p:sldId id="734" r:id="rId16"/>
    <p:sldId id="735" r:id="rId17"/>
    <p:sldId id="736" r:id="rId18"/>
    <p:sldId id="723" r:id="rId19"/>
    <p:sldId id="724" r:id="rId20"/>
    <p:sldId id="737" r:id="rId21"/>
    <p:sldId id="738" r:id="rId22"/>
    <p:sldId id="739" r:id="rId23"/>
    <p:sldId id="740" r:id="rId24"/>
    <p:sldId id="750" r:id="rId25"/>
    <p:sldId id="741" r:id="rId26"/>
    <p:sldId id="742" r:id="rId27"/>
    <p:sldId id="751" r:id="rId28"/>
    <p:sldId id="743" r:id="rId29"/>
    <p:sldId id="752" r:id="rId30"/>
    <p:sldId id="744" r:id="rId31"/>
    <p:sldId id="753" r:id="rId32"/>
    <p:sldId id="745" r:id="rId33"/>
    <p:sldId id="746" r:id="rId34"/>
    <p:sldId id="754" r:id="rId35"/>
    <p:sldId id="747" r:id="rId36"/>
    <p:sldId id="748" r:id="rId37"/>
    <p:sldId id="385" r:id="rId3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수희" initials="이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99C3"/>
    <a:srgbClr val="F4AEA2"/>
    <a:srgbClr val="E46C0A"/>
    <a:srgbClr val="3C479D"/>
    <a:srgbClr val="008000"/>
    <a:srgbClr val="DFDFE1"/>
    <a:srgbClr val="7D5087"/>
    <a:srgbClr val="D5C0DA"/>
    <a:srgbClr val="F5B4A9"/>
    <a:srgbClr val="F7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75" autoAdjust="0"/>
    <p:restoredTop sz="94288" autoAdjust="0"/>
  </p:normalViewPr>
  <p:slideViewPr>
    <p:cSldViewPr>
      <p:cViewPr varScale="1">
        <p:scale>
          <a:sx n="101" d="100"/>
          <a:sy n="101" d="100"/>
        </p:scale>
        <p:origin x="2406" y="114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87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세종" userId="730af7b6-ff05-47d1-891e-d0df27f30cd9" providerId="ADAL" clId="{B6E64475-77AE-4554-B484-FC6E0E66019C}"/>
    <pc:docChg chg="undo custSel modSld">
      <pc:chgData name="오세종" userId="730af7b6-ff05-47d1-891e-d0df27f30cd9" providerId="ADAL" clId="{B6E64475-77AE-4554-B484-FC6E0E66019C}" dt="2021-01-05T03:25:24.835" v="102" actId="14100"/>
      <pc:docMkLst>
        <pc:docMk/>
      </pc:docMkLst>
      <pc:sldChg chg="addSp delSp modSp mod">
        <pc:chgData name="오세종" userId="730af7b6-ff05-47d1-891e-d0df27f30cd9" providerId="ADAL" clId="{B6E64475-77AE-4554-B484-FC6E0E66019C}" dt="2020-12-26T06:48:00.098" v="8" actId="1076"/>
        <pc:sldMkLst>
          <pc:docMk/>
          <pc:sldMk cId="2857491873" sldId="661"/>
        </pc:sldMkLst>
        <pc:picChg chg="add del mod">
          <ac:chgData name="오세종" userId="730af7b6-ff05-47d1-891e-d0df27f30cd9" providerId="ADAL" clId="{B6E64475-77AE-4554-B484-FC6E0E66019C}" dt="2020-12-26T06:47:46.043" v="3" actId="478"/>
          <ac:picMkLst>
            <pc:docMk/>
            <pc:sldMk cId="2857491873" sldId="661"/>
            <ac:picMk id="5" creationId="{B912A67F-FA2B-4973-A4D0-06ACE2EDA5A1}"/>
          </ac:picMkLst>
        </pc:picChg>
        <pc:picChg chg="add mod">
          <ac:chgData name="오세종" userId="730af7b6-ff05-47d1-891e-d0df27f30cd9" providerId="ADAL" clId="{B6E64475-77AE-4554-B484-FC6E0E66019C}" dt="2020-12-26T06:48:00.098" v="8" actId="1076"/>
          <ac:picMkLst>
            <pc:docMk/>
            <pc:sldMk cId="2857491873" sldId="661"/>
            <ac:picMk id="7" creationId="{183A0DCD-F451-42B9-829C-6AC3B5321D7F}"/>
          </ac:picMkLst>
        </pc:picChg>
      </pc:sldChg>
      <pc:sldChg chg="addSp modSp mod">
        <pc:chgData name="오세종" userId="730af7b6-ff05-47d1-891e-d0df27f30cd9" providerId="ADAL" clId="{B6E64475-77AE-4554-B484-FC6E0E66019C}" dt="2020-12-26T06:49:34.217" v="11" actId="1076"/>
        <pc:sldMkLst>
          <pc:docMk/>
          <pc:sldMk cId="2697969272" sldId="662"/>
        </pc:sldMkLst>
        <pc:picChg chg="add mod">
          <ac:chgData name="오세종" userId="730af7b6-ff05-47d1-891e-d0df27f30cd9" providerId="ADAL" clId="{B6E64475-77AE-4554-B484-FC6E0E66019C}" dt="2020-12-26T06:49:34.217" v="11" actId="1076"/>
          <ac:picMkLst>
            <pc:docMk/>
            <pc:sldMk cId="2697969272" sldId="662"/>
            <ac:picMk id="5" creationId="{FF52E01A-C5ED-45AF-8817-1A3FC22D14C4}"/>
          </ac:picMkLst>
        </pc:picChg>
      </pc:sldChg>
      <pc:sldChg chg="addSp delSp modSp mod">
        <pc:chgData name="오세종" userId="730af7b6-ff05-47d1-891e-d0df27f30cd9" providerId="ADAL" clId="{B6E64475-77AE-4554-B484-FC6E0E66019C}" dt="2020-12-26T06:52:12.607" v="21" actId="1076"/>
        <pc:sldMkLst>
          <pc:docMk/>
          <pc:sldMk cId="459206067" sldId="665"/>
        </pc:sldMkLst>
        <pc:picChg chg="add del mod">
          <ac:chgData name="오세종" userId="730af7b6-ff05-47d1-891e-d0df27f30cd9" providerId="ADAL" clId="{B6E64475-77AE-4554-B484-FC6E0E66019C}" dt="2020-12-26T06:51:08.937" v="16" actId="478"/>
          <ac:picMkLst>
            <pc:docMk/>
            <pc:sldMk cId="459206067" sldId="665"/>
            <ac:picMk id="5" creationId="{33B9BB19-88F0-46AD-AA91-B31C22EE1CF2}"/>
          </ac:picMkLst>
        </pc:picChg>
        <pc:picChg chg="add mod">
          <ac:chgData name="오세종" userId="730af7b6-ff05-47d1-891e-d0df27f30cd9" providerId="ADAL" clId="{B6E64475-77AE-4554-B484-FC6E0E66019C}" dt="2020-12-26T06:52:12.607" v="21" actId="1076"/>
          <ac:picMkLst>
            <pc:docMk/>
            <pc:sldMk cId="459206067" sldId="665"/>
            <ac:picMk id="7" creationId="{C207A354-160C-4969-8C98-6F1AF2D5198B}"/>
          </ac:picMkLst>
        </pc:picChg>
      </pc:sldChg>
      <pc:sldChg chg="addSp modSp mod">
        <pc:chgData name="오세종" userId="730af7b6-ff05-47d1-891e-d0df27f30cd9" providerId="ADAL" clId="{B6E64475-77AE-4554-B484-FC6E0E66019C}" dt="2020-12-26T06:53:57.732" v="59" actId="404"/>
        <pc:sldMkLst>
          <pc:docMk/>
          <pc:sldMk cId="2678790044" sldId="666"/>
        </pc:sldMkLst>
        <pc:spChg chg="mod">
          <ac:chgData name="오세종" userId="730af7b6-ff05-47d1-891e-d0df27f30cd9" providerId="ADAL" clId="{B6E64475-77AE-4554-B484-FC6E0E66019C}" dt="2020-12-26T06:53:57.732" v="59" actId="404"/>
          <ac:spMkLst>
            <pc:docMk/>
            <pc:sldMk cId="2678790044" sldId="666"/>
            <ac:spMk id="4" creationId="{00000000-0000-0000-0000-000000000000}"/>
          </ac:spMkLst>
        </pc:spChg>
        <pc:spChg chg="add mod">
          <ac:chgData name="오세종" userId="730af7b6-ff05-47d1-891e-d0df27f30cd9" providerId="ADAL" clId="{B6E64475-77AE-4554-B484-FC6E0E66019C}" dt="2020-12-26T06:53:42.010" v="56" actId="1036"/>
          <ac:spMkLst>
            <pc:docMk/>
            <pc:sldMk cId="2678790044" sldId="666"/>
            <ac:spMk id="5" creationId="{11465F45-F25F-488C-84EB-2E0B4F4CB47D}"/>
          </ac:spMkLst>
        </pc:spChg>
      </pc:sldChg>
      <pc:sldChg chg="modSp mod">
        <pc:chgData name="오세종" userId="730af7b6-ff05-47d1-891e-d0df27f30cd9" providerId="ADAL" clId="{B6E64475-77AE-4554-B484-FC6E0E66019C}" dt="2020-12-26T07:16:04.164" v="66" actId="27636"/>
        <pc:sldMkLst>
          <pc:docMk/>
          <pc:sldMk cId="3190306390" sldId="687"/>
        </pc:sldMkLst>
        <pc:spChg chg="mod">
          <ac:chgData name="오세종" userId="730af7b6-ff05-47d1-891e-d0df27f30cd9" providerId="ADAL" clId="{B6E64475-77AE-4554-B484-FC6E0E66019C}" dt="2020-12-26T07:16:04.164" v="66" actId="27636"/>
          <ac:spMkLst>
            <pc:docMk/>
            <pc:sldMk cId="3190306390" sldId="687"/>
            <ac:spMk id="6" creationId="{107DC50D-7800-45A3-A72D-D8884FFBCB62}"/>
          </ac:spMkLst>
        </pc:spChg>
      </pc:sldChg>
      <pc:sldChg chg="modSp mod">
        <pc:chgData name="오세종" userId="730af7b6-ff05-47d1-891e-d0df27f30cd9" providerId="ADAL" clId="{B6E64475-77AE-4554-B484-FC6E0E66019C}" dt="2020-12-26T07:17:57.041" v="75"/>
        <pc:sldMkLst>
          <pc:docMk/>
          <pc:sldMk cId="1926184507" sldId="688"/>
        </pc:sldMkLst>
        <pc:spChg chg="mod">
          <ac:chgData name="오세종" userId="730af7b6-ff05-47d1-891e-d0df27f30cd9" providerId="ADAL" clId="{B6E64475-77AE-4554-B484-FC6E0E66019C}" dt="2020-12-26T07:17:57.041" v="75"/>
          <ac:spMkLst>
            <pc:docMk/>
            <pc:sldMk cId="1926184507" sldId="688"/>
            <ac:spMk id="4" creationId="{00000000-0000-0000-0000-000000000000}"/>
          </ac:spMkLst>
        </pc:spChg>
      </pc:sldChg>
      <pc:sldChg chg="modSp mod">
        <pc:chgData name="오세종" userId="730af7b6-ff05-47d1-891e-d0df27f30cd9" providerId="ADAL" clId="{B6E64475-77AE-4554-B484-FC6E0E66019C}" dt="2020-12-26T07:18:11.380" v="78"/>
        <pc:sldMkLst>
          <pc:docMk/>
          <pc:sldMk cId="599017430" sldId="689"/>
        </pc:sldMkLst>
        <pc:spChg chg="mod">
          <ac:chgData name="오세종" userId="730af7b6-ff05-47d1-891e-d0df27f30cd9" providerId="ADAL" clId="{B6E64475-77AE-4554-B484-FC6E0E66019C}" dt="2020-12-26T07:18:11.380" v="78"/>
          <ac:spMkLst>
            <pc:docMk/>
            <pc:sldMk cId="599017430" sldId="689"/>
            <ac:spMk id="4" creationId="{00000000-0000-0000-0000-000000000000}"/>
          </ac:spMkLst>
        </pc:spChg>
      </pc:sldChg>
      <pc:sldChg chg="modSp mod">
        <pc:chgData name="오세종" userId="730af7b6-ff05-47d1-891e-d0df27f30cd9" providerId="ADAL" clId="{B6E64475-77AE-4554-B484-FC6E0E66019C}" dt="2020-12-26T07:24:41.365" v="85" actId="207"/>
        <pc:sldMkLst>
          <pc:docMk/>
          <pc:sldMk cId="1557455875" sldId="690"/>
        </pc:sldMkLst>
        <pc:spChg chg="mod">
          <ac:chgData name="오세종" userId="730af7b6-ff05-47d1-891e-d0df27f30cd9" providerId="ADAL" clId="{B6E64475-77AE-4554-B484-FC6E0E66019C}" dt="2020-12-26T07:24:35.436" v="84" actId="207"/>
          <ac:spMkLst>
            <pc:docMk/>
            <pc:sldMk cId="1557455875" sldId="690"/>
            <ac:spMk id="6" creationId="{C207699D-5ADE-4E11-A453-2A730AB66F39}"/>
          </ac:spMkLst>
        </pc:spChg>
        <pc:spChg chg="mod">
          <ac:chgData name="오세종" userId="730af7b6-ff05-47d1-891e-d0df27f30cd9" providerId="ADAL" clId="{B6E64475-77AE-4554-B484-FC6E0E66019C}" dt="2020-12-26T07:24:41.365" v="85" actId="207"/>
          <ac:spMkLst>
            <pc:docMk/>
            <pc:sldMk cId="1557455875" sldId="690"/>
            <ac:spMk id="7" creationId="{C207699D-5ADE-4E11-A453-2A730AB66F39}"/>
          </ac:spMkLst>
        </pc:spChg>
      </pc:sldChg>
      <pc:sldChg chg="modSp mod">
        <pc:chgData name="오세종" userId="730af7b6-ff05-47d1-891e-d0df27f30cd9" providerId="ADAL" clId="{B6E64475-77AE-4554-B484-FC6E0E66019C}" dt="2021-01-05T03:24:35.464" v="98" actId="14100"/>
        <pc:sldMkLst>
          <pc:docMk/>
          <pc:sldMk cId="2504075605" sldId="691"/>
        </pc:sldMkLst>
        <pc:spChg chg="mod">
          <ac:chgData name="오세종" userId="730af7b6-ff05-47d1-891e-d0df27f30cd9" providerId="ADAL" clId="{B6E64475-77AE-4554-B484-FC6E0E66019C}" dt="2020-12-26T07:24:21.315" v="83" actId="207"/>
          <ac:spMkLst>
            <pc:docMk/>
            <pc:sldMk cId="2504075605" sldId="691"/>
            <ac:spMk id="6" creationId="{C207699D-5ADE-4E11-A453-2A730AB66F39}"/>
          </ac:spMkLst>
        </pc:spChg>
        <pc:spChg chg="mod">
          <ac:chgData name="오세종" userId="730af7b6-ff05-47d1-891e-d0df27f30cd9" providerId="ADAL" clId="{B6E64475-77AE-4554-B484-FC6E0E66019C}" dt="2021-01-05T03:24:24.154" v="95" actId="14100"/>
          <ac:spMkLst>
            <pc:docMk/>
            <pc:sldMk cId="2504075605" sldId="691"/>
            <ac:spMk id="7" creationId="{C207699D-5ADE-4E11-A453-2A730AB66F39}"/>
          </ac:spMkLst>
        </pc:spChg>
        <pc:spChg chg="mod">
          <ac:chgData name="오세종" userId="730af7b6-ff05-47d1-891e-d0df27f30cd9" providerId="ADAL" clId="{B6E64475-77AE-4554-B484-FC6E0E66019C}" dt="2021-01-05T03:24:35.464" v="98" actId="14100"/>
          <ac:spMkLst>
            <pc:docMk/>
            <pc:sldMk cId="2504075605" sldId="691"/>
            <ac:spMk id="8" creationId="{C207699D-5ADE-4E11-A453-2A730AB66F39}"/>
          </ac:spMkLst>
        </pc:spChg>
      </pc:sldChg>
      <pc:sldChg chg="modSp mod">
        <pc:chgData name="오세종" userId="730af7b6-ff05-47d1-891e-d0df27f30cd9" providerId="ADAL" clId="{B6E64475-77AE-4554-B484-FC6E0E66019C}" dt="2021-01-05T03:25:24.835" v="102" actId="14100"/>
        <pc:sldMkLst>
          <pc:docMk/>
          <pc:sldMk cId="3333240631" sldId="701"/>
        </pc:sldMkLst>
        <pc:spChg chg="mod">
          <ac:chgData name="오세종" userId="730af7b6-ff05-47d1-891e-d0df27f30cd9" providerId="ADAL" clId="{B6E64475-77AE-4554-B484-FC6E0E66019C}" dt="2021-01-05T03:25:24.835" v="102" actId="14100"/>
          <ac:spMkLst>
            <pc:docMk/>
            <pc:sldMk cId="3333240631" sldId="701"/>
            <ac:spMk id="6" creationId="{C207699D-5ADE-4E11-A453-2A730AB66F39}"/>
          </ac:spMkLst>
        </pc:spChg>
      </pc:sldChg>
      <pc:sldChg chg="modSp mod">
        <pc:chgData name="오세종" userId="730af7b6-ff05-47d1-891e-d0df27f30cd9" providerId="ADAL" clId="{B6E64475-77AE-4554-B484-FC6E0E66019C}" dt="2020-12-26T07:22:55.470" v="82"/>
        <pc:sldMkLst>
          <pc:docMk/>
          <pc:sldMk cId="1879215792" sldId="704"/>
        </pc:sldMkLst>
        <pc:spChg chg="mod">
          <ac:chgData name="오세종" userId="730af7b6-ff05-47d1-891e-d0df27f30cd9" providerId="ADAL" clId="{B6E64475-77AE-4554-B484-FC6E0E66019C}" dt="2020-12-26T07:22:55.470" v="82"/>
          <ac:spMkLst>
            <pc:docMk/>
            <pc:sldMk cId="1879215792" sldId="704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2024-07-23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2024-07-23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5B25E60-C5C1-835E-A313-46635E2AFAB4}"/>
              </a:ext>
            </a:extLst>
          </p:cNvPr>
          <p:cNvGrpSpPr/>
          <p:nvPr userDrawn="1"/>
        </p:nvGrpSpPr>
        <p:grpSpPr>
          <a:xfrm>
            <a:off x="5220072" y="2453390"/>
            <a:ext cx="3923928" cy="2691843"/>
            <a:chOff x="4887330" y="1243497"/>
            <a:chExt cx="4211960" cy="2889435"/>
          </a:xfrm>
        </p:grpSpPr>
        <p:pic>
          <p:nvPicPr>
            <p:cNvPr id="5" name="그림 4" descr="텍스트, 포스터, 곰, 코끼리와 매머드이(가) 표시된 사진&#10;&#10;자동 생성된 설명">
              <a:extLst>
                <a:ext uri="{FF2B5EF4-FFF2-40B4-BE49-F238E27FC236}">
                  <a16:creationId xmlns:a16="http://schemas.microsoft.com/office/drawing/2014/main" id="{8261BE8E-D3BF-DB90-A4A5-22BC3141E1F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44" t="57878" r="563" b="9429"/>
            <a:stretch/>
          </p:blipFill>
          <p:spPr>
            <a:xfrm>
              <a:off x="4887330" y="1243497"/>
              <a:ext cx="4211960" cy="288943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945B76B-23E0-35C1-62EA-DA0CA023C6D0}"/>
                </a:ext>
              </a:extLst>
            </p:cNvPr>
            <p:cNvSpPr/>
            <p:nvPr userDrawn="1"/>
          </p:nvSpPr>
          <p:spPr>
            <a:xfrm>
              <a:off x="4887330" y="2733521"/>
              <a:ext cx="720080" cy="12715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5" y="320688"/>
            <a:ext cx="1184921" cy="19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, 포스터, 곰, 코끼리와 매머드이(가) 표시된 사진&#10;&#10;자동 생성된 설명">
            <a:extLst>
              <a:ext uri="{FF2B5EF4-FFF2-40B4-BE49-F238E27FC236}">
                <a16:creationId xmlns:a16="http://schemas.microsoft.com/office/drawing/2014/main" id="{437F9511-C25D-C3F5-79CF-2A3C57A1F1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" t="12984" r="43573" b="74052"/>
          <a:stretch/>
        </p:blipFill>
        <p:spPr>
          <a:xfrm>
            <a:off x="453882" y="1409600"/>
            <a:ext cx="3812654" cy="1168481"/>
          </a:xfrm>
          <a:prstGeom prst="rect">
            <a:avLst/>
          </a:prstGeom>
        </p:spPr>
      </p:pic>
      <p:pic>
        <p:nvPicPr>
          <p:cNvPr id="6" name="그림 5" descr="텍스트, 포스터, 곰, 코끼리와 매머드이(가) 표시된 사진&#10;&#10;자동 생성된 설명">
            <a:extLst>
              <a:ext uri="{FF2B5EF4-FFF2-40B4-BE49-F238E27FC236}">
                <a16:creationId xmlns:a16="http://schemas.microsoft.com/office/drawing/2014/main" id="{05C675CC-52EE-3AB7-13B9-7D84BEA299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24949" r="62175" b="59036"/>
          <a:stretch/>
        </p:blipFill>
        <p:spPr>
          <a:xfrm>
            <a:off x="491162" y="2558718"/>
            <a:ext cx="2137076" cy="1240594"/>
          </a:xfrm>
          <a:prstGeom prst="rect">
            <a:avLst/>
          </a:prstGeom>
        </p:spPr>
      </p:pic>
      <p:pic>
        <p:nvPicPr>
          <p:cNvPr id="7" name="그림 6" descr="텍스트, 포스터, 곰, 코끼리와 매머드이(가) 표시된 사진&#10;&#10;자동 생성된 설명">
            <a:extLst>
              <a:ext uri="{FF2B5EF4-FFF2-40B4-BE49-F238E27FC236}">
                <a16:creationId xmlns:a16="http://schemas.microsoft.com/office/drawing/2014/main" id="{3C49E24A-D4A6-0079-F6A5-A3F6A40F34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40572" r="9875" b="46445"/>
          <a:stretch/>
        </p:blipFill>
        <p:spPr>
          <a:xfrm>
            <a:off x="491162" y="3863476"/>
            <a:ext cx="5376982" cy="10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804903"/>
            <a:ext cx="408569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 pitchFamily="34" charset="0"/>
              <a:buChar char="•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FA1E3D13-12BE-52FA-CB04-6A61A0364D87}"/>
              </a:ext>
            </a:extLst>
          </p:cNvPr>
          <p:cNvSpPr txBox="1"/>
          <p:nvPr userDrawn="1"/>
        </p:nvSpPr>
        <p:spPr>
          <a:xfrm>
            <a:off x="755576" y="804903"/>
            <a:ext cx="408569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 baseline="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 hasCustomPrompt="1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24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SzPct val="96000"/>
              <a:defRPr sz="1600"/>
            </a:lvl4pPr>
            <a:lvl5pPr marL="990600" indent="-180975">
              <a:lnSpc>
                <a:spcPct val="15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37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rgbClr val="8EB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709323" y="663348"/>
            <a:ext cx="7725352" cy="5498523"/>
          </a:xfrm>
          <a:prstGeom prst="roundRect">
            <a:avLst>
              <a:gd name="adj" fmla="val 5013"/>
            </a:avLst>
          </a:prstGeom>
          <a:solidFill>
            <a:srgbClr val="F3F9FF"/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3" y="341261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3" y="2348886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553622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프로젝트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246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23C34C3-D349-F6E7-DDEE-9D50B0EA03CB}"/>
              </a:ext>
            </a:extLst>
          </p:cNvPr>
          <p:cNvSpPr/>
          <p:nvPr userDrawn="1"/>
        </p:nvSpPr>
        <p:spPr>
          <a:xfrm>
            <a:off x="0" y="0"/>
            <a:ext cx="9144000" cy="90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3" y="184745"/>
            <a:ext cx="6840760" cy="548680"/>
          </a:xfrm>
        </p:spPr>
        <p:txBody>
          <a:bodyPr/>
          <a:lstStyle>
            <a:lvl1pPr marL="0" indent="0" algn="l">
              <a:buClr>
                <a:srgbClr val="20432D"/>
              </a:buClr>
              <a:buFont typeface="+mj-lt"/>
              <a:buNone/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 hasCustomPrompt="1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맑은 고딕" panose="020B0503020000020004" pitchFamily="50" charset="-127"/>
              <a:buChar char="■"/>
              <a:defRPr sz="2400" b="1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rgbClr val="0070C0"/>
              </a:buClr>
              <a:buFont typeface="Arial" panose="020B0604020202020204" pitchFamily="34" charset="0"/>
              <a:buChar char="•"/>
              <a:defRPr sz="1350"/>
            </a:lvl2pPr>
            <a:lvl3pPr marL="471476" indent="-135728">
              <a:lnSpc>
                <a:spcPct val="150000"/>
              </a:lnSpc>
              <a:spcAft>
                <a:spcPts val="225"/>
              </a:spcAft>
              <a:buClr>
                <a:srgbClr val="E84560"/>
              </a:buClr>
              <a:buFont typeface="Arial" panose="020B0604020202020204" pitchFamily="34" charset="0"/>
              <a:buChar char="•"/>
              <a:defRPr sz="2000"/>
            </a:lvl3pPr>
            <a:lvl4pPr marL="607204" indent="-135728">
              <a:lnSpc>
                <a:spcPct val="150000"/>
              </a:lnSpc>
              <a:spcAft>
                <a:spcPts val="225"/>
              </a:spcAft>
              <a:buClr>
                <a:schemeClr val="accent6">
                  <a:lumMod val="75000"/>
                </a:schemeClr>
              </a:buClr>
              <a:buSzPct val="96000"/>
              <a:buFont typeface="맑은 고딕" panose="020B0503020000020004" pitchFamily="50" charset="-127"/>
              <a:buChar char="→"/>
              <a:defRPr sz="1600"/>
            </a:lvl4pPr>
            <a:lvl5pPr marL="742931" indent="-135728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  <a:defRPr sz="1600"/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2"/>
            <a:r>
              <a:rPr lang="ko-KR" altLang="en-US" dirty="0"/>
              <a:t>둘째 수준</a:t>
            </a:r>
          </a:p>
          <a:p>
            <a:pPr lvl="3"/>
            <a:r>
              <a:rPr lang="ko-KR" altLang="en-US" dirty="0"/>
              <a:t> 셋째 수준</a:t>
            </a:r>
          </a:p>
          <a:p>
            <a:pPr lvl="4"/>
            <a:r>
              <a:rPr lang="ko-KR" altLang="en-US" dirty="0"/>
              <a:t> 넷째 수준</a:t>
            </a:r>
          </a:p>
          <a:p>
            <a:pPr lvl="3"/>
            <a:r>
              <a:rPr lang="ko-KR" altLang="en-US" dirty="0"/>
              <a:t> 다섯째 수준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36DD7-B90B-7196-71E2-A95A19AB7D82}"/>
              </a:ext>
            </a:extLst>
          </p:cNvPr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37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0A79B-DB93-9CE1-520F-81AACA3926A8}"/>
              </a:ext>
            </a:extLst>
          </p:cNvPr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798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084944" y="6309320"/>
            <a:ext cx="28328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2024 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2024-07-23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9" r:id="rId2"/>
    <p:sldLayoutId id="2147483680" r:id="rId3"/>
    <p:sldLayoutId id="2147483690" r:id="rId4"/>
    <p:sldLayoutId id="2147483686" r:id="rId5"/>
    <p:sldLayoutId id="2147483691" r:id="rId6"/>
    <p:sldLayoutId id="2147483692" r:id="rId7"/>
    <p:sldLayoutId id="2147483688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</p:spPr>
        <p:txBody>
          <a:bodyPr/>
          <a:lstStyle/>
          <a:p>
            <a:pPr algn="l" eaLnBrk="1" hangingPunct="1"/>
            <a:r>
              <a:rPr lang="en-US" altLang="ko-KR" sz="3200" b="1" dirty="0">
                <a:solidFill>
                  <a:schemeClr val="bg1"/>
                </a:solidFill>
              </a:rPr>
              <a:t>CHAPTER 12. </a:t>
            </a:r>
            <a:r>
              <a:rPr lang="ko-KR" altLang="en-US" sz="3200" b="1" dirty="0">
                <a:solidFill>
                  <a:schemeClr val="bg1"/>
                </a:solidFill>
              </a:rPr>
              <a:t>쿠키</a:t>
            </a:r>
            <a:br>
              <a:rPr lang="en-US" altLang="ko-KR" sz="3200" b="1" dirty="0">
                <a:solidFill>
                  <a:schemeClr val="bg1"/>
                </a:solidFill>
              </a:rPr>
            </a:br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 err="1">
                <a:solidFill>
                  <a:schemeClr val="bg1"/>
                </a:solidFill>
              </a:rPr>
              <a:t>북마켓</a:t>
            </a:r>
            <a:r>
              <a:rPr lang="ko-KR" altLang="en-US" sz="2800" dirty="0">
                <a:solidFill>
                  <a:schemeClr val="bg1"/>
                </a:solidFill>
              </a:rPr>
              <a:t> 주문 처리 페이지 만들기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5296A-6D17-4B28-BA3D-7126F974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쿠키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3AB16C-2B85-40F4-86EB-A06781695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6" y="1083524"/>
            <a:ext cx="5760640" cy="54532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C9D72B-4C3A-485B-ACC3-E0947871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251" y="5085184"/>
            <a:ext cx="5267245" cy="146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7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400" dirty="0"/>
              <a:t>쿠키 정보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Section 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262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5296A-6D17-4B28-BA3D-7126F974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쿠키 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8218F2-0AC3-45B4-8B6A-446F328A257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쿠키 정보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77C539-E357-4A04-8559-773F71A91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16832"/>
            <a:ext cx="8172450" cy="752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0357DB-4E78-481D-BB04-1192EB1C4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91" y="3212976"/>
            <a:ext cx="81724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11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04E41C4-C682-903D-0754-2F8BA063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쿠키 정보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968613-D050-0B2B-87E3-E5F1465DFFF1}"/>
              </a:ext>
            </a:extLst>
          </p:cNvPr>
          <p:cNvGrpSpPr/>
          <p:nvPr/>
        </p:nvGrpSpPr>
        <p:grpSpPr>
          <a:xfrm>
            <a:off x="735014" y="1196752"/>
            <a:ext cx="7673972" cy="5391075"/>
            <a:chOff x="930475" y="1244548"/>
            <a:chExt cx="7673972" cy="539107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2B7D1A9-EA67-475E-02B6-C31B109910BC}"/>
                </a:ext>
              </a:extLst>
            </p:cNvPr>
            <p:cNvGrpSpPr/>
            <p:nvPr/>
          </p:nvGrpSpPr>
          <p:grpSpPr>
            <a:xfrm>
              <a:off x="930476" y="1244548"/>
              <a:ext cx="7673971" cy="425844"/>
              <a:chOff x="982235" y="2799355"/>
              <a:chExt cx="7673971" cy="353517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34509986-48CF-74D0-7955-E17AC9BC07A7}"/>
                  </a:ext>
                </a:extLst>
              </p:cNvPr>
              <p:cNvSpPr/>
              <p:nvPr/>
            </p:nvSpPr>
            <p:spPr>
              <a:xfrm>
                <a:off x="982235" y="2799355"/>
                <a:ext cx="1094267" cy="353517"/>
              </a:xfrm>
              <a:custGeom>
                <a:avLst/>
                <a:gdLst>
                  <a:gd name="connsiteX0" fmla="*/ 146651 w 1112807"/>
                  <a:gd name="connsiteY0" fmla="*/ 0 h 569343"/>
                  <a:gd name="connsiteX1" fmla="*/ 966156 w 1112807"/>
                  <a:gd name="connsiteY1" fmla="*/ 0 h 569343"/>
                  <a:gd name="connsiteX2" fmla="*/ 1112807 w 1112807"/>
                  <a:gd name="connsiteY2" fmla="*/ 146651 h 569343"/>
                  <a:gd name="connsiteX3" fmla="*/ 1112807 w 1112807"/>
                  <a:gd name="connsiteY3" fmla="*/ 241539 h 569343"/>
                  <a:gd name="connsiteX4" fmla="*/ 1112807 w 1112807"/>
                  <a:gd name="connsiteY4" fmla="*/ 422692 h 569343"/>
                  <a:gd name="connsiteX5" fmla="*/ 1112807 w 1112807"/>
                  <a:gd name="connsiteY5" fmla="*/ 569343 h 569343"/>
                  <a:gd name="connsiteX6" fmla="*/ 966156 w 1112807"/>
                  <a:gd name="connsiteY6" fmla="*/ 569343 h 569343"/>
                  <a:gd name="connsiteX7" fmla="*/ 146651 w 1112807"/>
                  <a:gd name="connsiteY7" fmla="*/ 569343 h 569343"/>
                  <a:gd name="connsiteX8" fmla="*/ 0 w 1112807"/>
                  <a:gd name="connsiteY8" fmla="*/ 569343 h 569343"/>
                  <a:gd name="connsiteX9" fmla="*/ 0 w 1112807"/>
                  <a:gd name="connsiteY9" fmla="*/ 422692 h 569343"/>
                  <a:gd name="connsiteX10" fmla="*/ 0 w 1112807"/>
                  <a:gd name="connsiteY10" fmla="*/ 241539 h 569343"/>
                  <a:gd name="connsiteX11" fmla="*/ 0 w 1112807"/>
                  <a:gd name="connsiteY11" fmla="*/ 146651 h 569343"/>
                  <a:gd name="connsiteX12" fmla="*/ 146651 w 1112807"/>
                  <a:gd name="connsiteY12" fmla="*/ 0 h 56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2807" h="569343">
                    <a:moveTo>
                      <a:pt x="146651" y="0"/>
                    </a:moveTo>
                    <a:lnTo>
                      <a:pt x="966156" y="0"/>
                    </a:lnTo>
                    <a:cubicBezTo>
                      <a:pt x="1047149" y="0"/>
                      <a:pt x="1112807" y="65658"/>
                      <a:pt x="1112807" y="146651"/>
                    </a:cubicBezTo>
                    <a:lnTo>
                      <a:pt x="1112807" y="241539"/>
                    </a:lnTo>
                    <a:lnTo>
                      <a:pt x="1112807" y="422692"/>
                    </a:lnTo>
                    <a:lnTo>
                      <a:pt x="1112807" y="569343"/>
                    </a:lnTo>
                    <a:lnTo>
                      <a:pt x="966156" y="569343"/>
                    </a:lnTo>
                    <a:lnTo>
                      <a:pt x="146651" y="569343"/>
                    </a:lnTo>
                    <a:lnTo>
                      <a:pt x="0" y="569343"/>
                    </a:lnTo>
                    <a:lnTo>
                      <a:pt x="0" y="422692"/>
                    </a:lnTo>
                    <a:lnTo>
                      <a:pt x="0" y="241539"/>
                    </a:lnTo>
                    <a:lnTo>
                      <a:pt x="0" y="146651"/>
                    </a:lnTo>
                    <a:cubicBezTo>
                      <a:pt x="0" y="65658"/>
                      <a:pt x="65658" y="0"/>
                      <a:pt x="1466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400" b="1" dirty="0">
                    <a:latin typeface="Verdana" panose="020B0604030504040204" pitchFamily="34" charset="0"/>
                  </a:rPr>
                  <a:t>예제 </a:t>
                </a:r>
                <a:r>
                  <a:rPr lang="en-US" altLang="ko-KR" sz="1400" b="1" dirty="0">
                    <a:latin typeface="Verdana" panose="020B0604030504040204" pitchFamily="34" charset="0"/>
                  </a:rPr>
                  <a:t>12-2</a:t>
                </a:r>
                <a:endParaRPr lang="ko-KR" altLang="en-US" sz="1400" b="1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78FB9F31-0496-CAD8-E777-E8B01FD696E8}"/>
                  </a:ext>
                </a:extLst>
              </p:cNvPr>
              <p:cNvSpPr/>
              <p:nvPr/>
            </p:nvSpPr>
            <p:spPr>
              <a:xfrm>
                <a:off x="2076501" y="2799355"/>
                <a:ext cx="6579705" cy="353517"/>
              </a:xfrm>
              <a:custGeom>
                <a:avLst/>
                <a:gdLst>
                  <a:gd name="connsiteX0" fmla="*/ 104303 w 5615796"/>
                  <a:gd name="connsiteY0" fmla="*/ 0 h 470532"/>
                  <a:gd name="connsiteX1" fmla="*/ 5511493 w 5615796"/>
                  <a:gd name="connsiteY1" fmla="*/ 0 h 470532"/>
                  <a:gd name="connsiteX2" fmla="*/ 5615796 w 5615796"/>
                  <a:gd name="connsiteY2" fmla="*/ 104303 h 470532"/>
                  <a:gd name="connsiteX3" fmla="*/ 5615796 w 5615796"/>
                  <a:gd name="connsiteY3" fmla="*/ 114496 h 470532"/>
                  <a:gd name="connsiteX4" fmla="*/ 5615796 w 5615796"/>
                  <a:gd name="connsiteY4" fmla="*/ 366229 h 470532"/>
                  <a:gd name="connsiteX5" fmla="*/ 5615796 w 5615796"/>
                  <a:gd name="connsiteY5" fmla="*/ 470532 h 470532"/>
                  <a:gd name="connsiteX6" fmla="*/ 5511493 w 5615796"/>
                  <a:gd name="connsiteY6" fmla="*/ 470532 h 470532"/>
                  <a:gd name="connsiteX7" fmla="*/ 104303 w 5615796"/>
                  <a:gd name="connsiteY7" fmla="*/ 470532 h 470532"/>
                  <a:gd name="connsiteX8" fmla="*/ 0 w 5615796"/>
                  <a:gd name="connsiteY8" fmla="*/ 470532 h 470532"/>
                  <a:gd name="connsiteX9" fmla="*/ 0 w 5615796"/>
                  <a:gd name="connsiteY9" fmla="*/ 366229 h 470532"/>
                  <a:gd name="connsiteX10" fmla="*/ 0 w 5615796"/>
                  <a:gd name="connsiteY10" fmla="*/ 114496 h 470532"/>
                  <a:gd name="connsiteX11" fmla="*/ 0 w 5615796"/>
                  <a:gd name="connsiteY11" fmla="*/ 104303 h 470532"/>
                  <a:gd name="connsiteX12" fmla="*/ 104303 w 5615796"/>
                  <a:gd name="connsiteY12" fmla="*/ 0 h 47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15796" h="470532">
                    <a:moveTo>
                      <a:pt x="104303" y="0"/>
                    </a:moveTo>
                    <a:lnTo>
                      <a:pt x="5511493" y="0"/>
                    </a:lnTo>
                    <a:cubicBezTo>
                      <a:pt x="5569098" y="0"/>
                      <a:pt x="5615796" y="46698"/>
                      <a:pt x="5615796" y="104303"/>
                    </a:cubicBezTo>
                    <a:lnTo>
                      <a:pt x="5615796" y="114496"/>
                    </a:lnTo>
                    <a:lnTo>
                      <a:pt x="5615796" y="366229"/>
                    </a:lnTo>
                    <a:lnTo>
                      <a:pt x="5615796" y="470532"/>
                    </a:lnTo>
                    <a:lnTo>
                      <a:pt x="5511493" y="470532"/>
                    </a:lnTo>
                    <a:lnTo>
                      <a:pt x="104303" y="470532"/>
                    </a:lnTo>
                    <a:lnTo>
                      <a:pt x="0" y="470532"/>
                    </a:lnTo>
                    <a:lnTo>
                      <a:pt x="0" y="366229"/>
                    </a:lnTo>
                    <a:lnTo>
                      <a:pt x="0" y="114496"/>
                    </a:lnTo>
                    <a:lnTo>
                      <a:pt x="0" y="104303"/>
                    </a:lnTo>
                    <a:cubicBezTo>
                      <a:pt x="0" y="46698"/>
                      <a:pt x="46698" y="0"/>
                      <a:pt x="104303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ko-KR" altLang="en-US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 쿠키 정보 가져오기</a:t>
                </a: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14D4C96-F357-977B-92C2-ADEE0E97C6CC}"/>
                </a:ext>
              </a:extLst>
            </p:cNvPr>
            <p:cNvSpPr/>
            <p:nvPr/>
          </p:nvSpPr>
          <p:spPr>
            <a:xfrm>
              <a:off x="930475" y="1664373"/>
              <a:ext cx="7673972" cy="497125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166A4E9-ABEF-4D64-AB06-4BC016BDDDEB}"/>
              </a:ext>
            </a:extLst>
          </p:cNvPr>
          <p:cNvGrpSpPr/>
          <p:nvPr/>
        </p:nvGrpSpPr>
        <p:grpSpPr>
          <a:xfrm>
            <a:off x="1150384" y="1772816"/>
            <a:ext cx="6843231" cy="4551787"/>
            <a:chOff x="471487" y="2738437"/>
            <a:chExt cx="8201025" cy="560239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F77A613-6B28-40EA-AF94-84C4D9F10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487" y="2738437"/>
              <a:ext cx="8201025" cy="13811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7B5F10F-1A70-4005-9425-3C8A38B0C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487" y="4102202"/>
              <a:ext cx="8181975" cy="423862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D596C41E-DF42-44C9-9513-E32E024C6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554427"/>
            <a:ext cx="3146475" cy="15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68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400" dirty="0"/>
              <a:t>쿠키 삭제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Section 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946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5296A-6D17-4B28-BA3D-7126F974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쿠키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8218F2-0AC3-45B4-8B6A-446F328A257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쿠키 삭제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73C7FA-5662-4BC9-8878-B061DAB44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8" y="1929730"/>
            <a:ext cx="8181975" cy="13239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2DCD30-8816-4227-97BE-DF0D5C41B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58" y="3635493"/>
            <a:ext cx="81915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2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04E41C4-C682-903D-0754-2F8BA063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쿠키 삭제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968613-D050-0B2B-87E3-E5F1465DFFF1}"/>
              </a:ext>
            </a:extLst>
          </p:cNvPr>
          <p:cNvGrpSpPr/>
          <p:nvPr/>
        </p:nvGrpSpPr>
        <p:grpSpPr>
          <a:xfrm>
            <a:off x="735014" y="1196752"/>
            <a:ext cx="7673972" cy="5391075"/>
            <a:chOff x="930475" y="1244548"/>
            <a:chExt cx="7673972" cy="539107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2B7D1A9-EA67-475E-02B6-C31B109910BC}"/>
                </a:ext>
              </a:extLst>
            </p:cNvPr>
            <p:cNvGrpSpPr/>
            <p:nvPr/>
          </p:nvGrpSpPr>
          <p:grpSpPr>
            <a:xfrm>
              <a:off x="930476" y="1244548"/>
              <a:ext cx="7673971" cy="425844"/>
              <a:chOff x="982235" y="2799355"/>
              <a:chExt cx="7673971" cy="353517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34509986-48CF-74D0-7955-E17AC9BC07A7}"/>
                  </a:ext>
                </a:extLst>
              </p:cNvPr>
              <p:cNvSpPr/>
              <p:nvPr/>
            </p:nvSpPr>
            <p:spPr>
              <a:xfrm>
                <a:off x="982235" y="2799355"/>
                <a:ext cx="1094267" cy="353517"/>
              </a:xfrm>
              <a:custGeom>
                <a:avLst/>
                <a:gdLst>
                  <a:gd name="connsiteX0" fmla="*/ 146651 w 1112807"/>
                  <a:gd name="connsiteY0" fmla="*/ 0 h 569343"/>
                  <a:gd name="connsiteX1" fmla="*/ 966156 w 1112807"/>
                  <a:gd name="connsiteY1" fmla="*/ 0 h 569343"/>
                  <a:gd name="connsiteX2" fmla="*/ 1112807 w 1112807"/>
                  <a:gd name="connsiteY2" fmla="*/ 146651 h 569343"/>
                  <a:gd name="connsiteX3" fmla="*/ 1112807 w 1112807"/>
                  <a:gd name="connsiteY3" fmla="*/ 241539 h 569343"/>
                  <a:gd name="connsiteX4" fmla="*/ 1112807 w 1112807"/>
                  <a:gd name="connsiteY4" fmla="*/ 422692 h 569343"/>
                  <a:gd name="connsiteX5" fmla="*/ 1112807 w 1112807"/>
                  <a:gd name="connsiteY5" fmla="*/ 569343 h 569343"/>
                  <a:gd name="connsiteX6" fmla="*/ 966156 w 1112807"/>
                  <a:gd name="connsiteY6" fmla="*/ 569343 h 569343"/>
                  <a:gd name="connsiteX7" fmla="*/ 146651 w 1112807"/>
                  <a:gd name="connsiteY7" fmla="*/ 569343 h 569343"/>
                  <a:gd name="connsiteX8" fmla="*/ 0 w 1112807"/>
                  <a:gd name="connsiteY8" fmla="*/ 569343 h 569343"/>
                  <a:gd name="connsiteX9" fmla="*/ 0 w 1112807"/>
                  <a:gd name="connsiteY9" fmla="*/ 422692 h 569343"/>
                  <a:gd name="connsiteX10" fmla="*/ 0 w 1112807"/>
                  <a:gd name="connsiteY10" fmla="*/ 241539 h 569343"/>
                  <a:gd name="connsiteX11" fmla="*/ 0 w 1112807"/>
                  <a:gd name="connsiteY11" fmla="*/ 146651 h 569343"/>
                  <a:gd name="connsiteX12" fmla="*/ 146651 w 1112807"/>
                  <a:gd name="connsiteY12" fmla="*/ 0 h 56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2807" h="569343">
                    <a:moveTo>
                      <a:pt x="146651" y="0"/>
                    </a:moveTo>
                    <a:lnTo>
                      <a:pt x="966156" y="0"/>
                    </a:lnTo>
                    <a:cubicBezTo>
                      <a:pt x="1047149" y="0"/>
                      <a:pt x="1112807" y="65658"/>
                      <a:pt x="1112807" y="146651"/>
                    </a:cubicBezTo>
                    <a:lnTo>
                      <a:pt x="1112807" y="241539"/>
                    </a:lnTo>
                    <a:lnTo>
                      <a:pt x="1112807" y="422692"/>
                    </a:lnTo>
                    <a:lnTo>
                      <a:pt x="1112807" y="569343"/>
                    </a:lnTo>
                    <a:lnTo>
                      <a:pt x="966156" y="569343"/>
                    </a:lnTo>
                    <a:lnTo>
                      <a:pt x="146651" y="569343"/>
                    </a:lnTo>
                    <a:lnTo>
                      <a:pt x="0" y="569343"/>
                    </a:lnTo>
                    <a:lnTo>
                      <a:pt x="0" y="422692"/>
                    </a:lnTo>
                    <a:lnTo>
                      <a:pt x="0" y="241539"/>
                    </a:lnTo>
                    <a:lnTo>
                      <a:pt x="0" y="146651"/>
                    </a:lnTo>
                    <a:cubicBezTo>
                      <a:pt x="0" y="65658"/>
                      <a:pt x="65658" y="0"/>
                      <a:pt x="1466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400" b="1" dirty="0">
                    <a:latin typeface="Verdana" panose="020B0604030504040204" pitchFamily="34" charset="0"/>
                  </a:rPr>
                  <a:t>예제 </a:t>
                </a:r>
                <a:r>
                  <a:rPr lang="en-US" altLang="ko-KR" sz="1400" b="1" dirty="0">
                    <a:latin typeface="Verdana" panose="020B0604030504040204" pitchFamily="34" charset="0"/>
                  </a:rPr>
                  <a:t>12-3</a:t>
                </a:r>
                <a:endParaRPr lang="ko-KR" altLang="en-US" sz="1400" b="1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78FB9F31-0496-CAD8-E777-E8B01FD696E8}"/>
                  </a:ext>
                </a:extLst>
              </p:cNvPr>
              <p:cNvSpPr/>
              <p:nvPr/>
            </p:nvSpPr>
            <p:spPr>
              <a:xfrm>
                <a:off x="2076501" y="2799355"/>
                <a:ext cx="6579705" cy="353517"/>
              </a:xfrm>
              <a:custGeom>
                <a:avLst/>
                <a:gdLst>
                  <a:gd name="connsiteX0" fmla="*/ 104303 w 5615796"/>
                  <a:gd name="connsiteY0" fmla="*/ 0 h 470532"/>
                  <a:gd name="connsiteX1" fmla="*/ 5511493 w 5615796"/>
                  <a:gd name="connsiteY1" fmla="*/ 0 h 470532"/>
                  <a:gd name="connsiteX2" fmla="*/ 5615796 w 5615796"/>
                  <a:gd name="connsiteY2" fmla="*/ 104303 h 470532"/>
                  <a:gd name="connsiteX3" fmla="*/ 5615796 w 5615796"/>
                  <a:gd name="connsiteY3" fmla="*/ 114496 h 470532"/>
                  <a:gd name="connsiteX4" fmla="*/ 5615796 w 5615796"/>
                  <a:gd name="connsiteY4" fmla="*/ 366229 h 470532"/>
                  <a:gd name="connsiteX5" fmla="*/ 5615796 w 5615796"/>
                  <a:gd name="connsiteY5" fmla="*/ 470532 h 470532"/>
                  <a:gd name="connsiteX6" fmla="*/ 5511493 w 5615796"/>
                  <a:gd name="connsiteY6" fmla="*/ 470532 h 470532"/>
                  <a:gd name="connsiteX7" fmla="*/ 104303 w 5615796"/>
                  <a:gd name="connsiteY7" fmla="*/ 470532 h 470532"/>
                  <a:gd name="connsiteX8" fmla="*/ 0 w 5615796"/>
                  <a:gd name="connsiteY8" fmla="*/ 470532 h 470532"/>
                  <a:gd name="connsiteX9" fmla="*/ 0 w 5615796"/>
                  <a:gd name="connsiteY9" fmla="*/ 366229 h 470532"/>
                  <a:gd name="connsiteX10" fmla="*/ 0 w 5615796"/>
                  <a:gd name="connsiteY10" fmla="*/ 114496 h 470532"/>
                  <a:gd name="connsiteX11" fmla="*/ 0 w 5615796"/>
                  <a:gd name="connsiteY11" fmla="*/ 104303 h 470532"/>
                  <a:gd name="connsiteX12" fmla="*/ 104303 w 5615796"/>
                  <a:gd name="connsiteY12" fmla="*/ 0 h 47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15796" h="470532">
                    <a:moveTo>
                      <a:pt x="104303" y="0"/>
                    </a:moveTo>
                    <a:lnTo>
                      <a:pt x="5511493" y="0"/>
                    </a:lnTo>
                    <a:cubicBezTo>
                      <a:pt x="5569098" y="0"/>
                      <a:pt x="5615796" y="46698"/>
                      <a:pt x="5615796" y="104303"/>
                    </a:cubicBezTo>
                    <a:lnTo>
                      <a:pt x="5615796" y="114496"/>
                    </a:lnTo>
                    <a:lnTo>
                      <a:pt x="5615796" y="366229"/>
                    </a:lnTo>
                    <a:lnTo>
                      <a:pt x="5615796" y="470532"/>
                    </a:lnTo>
                    <a:lnTo>
                      <a:pt x="5511493" y="470532"/>
                    </a:lnTo>
                    <a:lnTo>
                      <a:pt x="104303" y="470532"/>
                    </a:lnTo>
                    <a:lnTo>
                      <a:pt x="0" y="470532"/>
                    </a:lnTo>
                    <a:lnTo>
                      <a:pt x="0" y="366229"/>
                    </a:lnTo>
                    <a:lnTo>
                      <a:pt x="0" y="114496"/>
                    </a:lnTo>
                    <a:lnTo>
                      <a:pt x="0" y="104303"/>
                    </a:lnTo>
                    <a:cubicBezTo>
                      <a:pt x="0" y="46698"/>
                      <a:pt x="46698" y="0"/>
                      <a:pt x="104303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ko-KR" altLang="en-US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 쿠키에 저장된 쿠키 속성 삭제하기</a:t>
                </a: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14D4C96-F357-977B-92C2-ADEE0E97C6CC}"/>
                </a:ext>
              </a:extLst>
            </p:cNvPr>
            <p:cNvSpPr/>
            <p:nvPr/>
          </p:nvSpPr>
          <p:spPr>
            <a:xfrm>
              <a:off x="930475" y="1664373"/>
              <a:ext cx="7673972" cy="497125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69F95C7-C07D-4546-9E87-2AC2410F18D8}"/>
              </a:ext>
            </a:extLst>
          </p:cNvPr>
          <p:cNvGrpSpPr/>
          <p:nvPr/>
        </p:nvGrpSpPr>
        <p:grpSpPr>
          <a:xfrm>
            <a:off x="1009576" y="1698566"/>
            <a:ext cx="5900712" cy="4837956"/>
            <a:chOff x="471487" y="2714625"/>
            <a:chExt cx="8201025" cy="68484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43E107D-C5A8-4F1F-9F33-5B587906F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487" y="2714625"/>
              <a:ext cx="8201025" cy="14287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810FC1A-65A1-45F4-A337-0D27433F9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061" y="4143375"/>
              <a:ext cx="8143875" cy="5419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480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0CC1691-52D5-5952-AA30-7B8BB9AC7667}"/>
              </a:ext>
            </a:extLst>
          </p:cNvPr>
          <p:cNvGrpSpPr/>
          <p:nvPr/>
        </p:nvGrpSpPr>
        <p:grpSpPr>
          <a:xfrm>
            <a:off x="735014" y="1196752"/>
            <a:ext cx="7673972" cy="5391075"/>
            <a:chOff x="930475" y="1244548"/>
            <a:chExt cx="7673972" cy="539107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20FEAFF-F285-0DCA-E84C-5CFE155AA00A}"/>
                </a:ext>
              </a:extLst>
            </p:cNvPr>
            <p:cNvGrpSpPr/>
            <p:nvPr/>
          </p:nvGrpSpPr>
          <p:grpSpPr>
            <a:xfrm>
              <a:off x="930476" y="1244548"/>
              <a:ext cx="7673971" cy="425844"/>
              <a:chOff x="982235" y="2799355"/>
              <a:chExt cx="7673971" cy="353517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0284CFC2-2191-580B-D7BA-9DC2ABACD4C2}"/>
                  </a:ext>
                </a:extLst>
              </p:cNvPr>
              <p:cNvSpPr/>
              <p:nvPr/>
            </p:nvSpPr>
            <p:spPr>
              <a:xfrm>
                <a:off x="982235" y="2799355"/>
                <a:ext cx="1094267" cy="353517"/>
              </a:xfrm>
              <a:custGeom>
                <a:avLst/>
                <a:gdLst>
                  <a:gd name="connsiteX0" fmla="*/ 146651 w 1112807"/>
                  <a:gd name="connsiteY0" fmla="*/ 0 h 569343"/>
                  <a:gd name="connsiteX1" fmla="*/ 966156 w 1112807"/>
                  <a:gd name="connsiteY1" fmla="*/ 0 h 569343"/>
                  <a:gd name="connsiteX2" fmla="*/ 1112807 w 1112807"/>
                  <a:gd name="connsiteY2" fmla="*/ 146651 h 569343"/>
                  <a:gd name="connsiteX3" fmla="*/ 1112807 w 1112807"/>
                  <a:gd name="connsiteY3" fmla="*/ 241539 h 569343"/>
                  <a:gd name="connsiteX4" fmla="*/ 1112807 w 1112807"/>
                  <a:gd name="connsiteY4" fmla="*/ 422692 h 569343"/>
                  <a:gd name="connsiteX5" fmla="*/ 1112807 w 1112807"/>
                  <a:gd name="connsiteY5" fmla="*/ 569343 h 569343"/>
                  <a:gd name="connsiteX6" fmla="*/ 966156 w 1112807"/>
                  <a:gd name="connsiteY6" fmla="*/ 569343 h 569343"/>
                  <a:gd name="connsiteX7" fmla="*/ 146651 w 1112807"/>
                  <a:gd name="connsiteY7" fmla="*/ 569343 h 569343"/>
                  <a:gd name="connsiteX8" fmla="*/ 0 w 1112807"/>
                  <a:gd name="connsiteY8" fmla="*/ 569343 h 569343"/>
                  <a:gd name="connsiteX9" fmla="*/ 0 w 1112807"/>
                  <a:gd name="connsiteY9" fmla="*/ 422692 h 569343"/>
                  <a:gd name="connsiteX10" fmla="*/ 0 w 1112807"/>
                  <a:gd name="connsiteY10" fmla="*/ 241539 h 569343"/>
                  <a:gd name="connsiteX11" fmla="*/ 0 w 1112807"/>
                  <a:gd name="connsiteY11" fmla="*/ 146651 h 569343"/>
                  <a:gd name="connsiteX12" fmla="*/ 146651 w 1112807"/>
                  <a:gd name="connsiteY12" fmla="*/ 0 h 56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2807" h="569343">
                    <a:moveTo>
                      <a:pt x="146651" y="0"/>
                    </a:moveTo>
                    <a:lnTo>
                      <a:pt x="966156" y="0"/>
                    </a:lnTo>
                    <a:cubicBezTo>
                      <a:pt x="1047149" y="0"/>
                      <a:pt x="1112807" y="65658"/>
                      <a:pt x="1112807" y="146651"/>
                    </a:cubicBezTo>
                    <a:lnTo>
                      <a:pt x="1112807" y="241539"/>
                    </a:lnTo>
                    <a:lnTo>
                      <a:pt x="1112807" y="422692"/>
                    </a:lnTo>
                    <a:lnTo>
                      <a:pt x="1112807" y="569343"/>
                    </a:lnTo>
                    <a:lnTo>
                      <a:pt x="966156" y="569343"/>
                    </a:lnTo>
                    <a:lnTo>
                      <a:pt x="146651" y="569343"/>
                    </a:lnTo>
                    <a:lnTo>
                      <a:pt x="0" y="569343"/>
                    </a:lnTo>
                    <a:lnTo>
                      <a:pt x="0" y="422692"/>
                    </a:lnTo>
                    <a:lnTo>
                      <a:pt x="0" y="241539"/>
                    </a:lnTo>
                    <a:lnTo>
                      <a:pt x="0" y="146651"/>
                    </a:lnTo>
                    <a:cubicBezTo>
                      <a:pt x="0" y="65658"/>
                      <a:pt x="65658" y="0"/>
                      <a:pt x="1466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400" b="1" dirty="0">
                    <a:latin typeface="Verdana" panose="020B0604030504040204" pitchFamily="34" charset="0"/>
                  </a:rPr>
                  <a:t>예제 </a:t>
                </a:r>
                <a:r>
                  <a:rPr lang="en-US" altLang="ko-KR" sz="1400" b="1" dirty="0">
                    <a:latin typeface="Verdana" panose="020B0604030504040204" pitchFamily="34" charset="0"/>
                  </a:rPr>
                  <a:t>12-3</a:t>
                </a:r>
                <a:endParaRPr lang="ko-KR" altLang="en-US" sz="1400" b="1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9FF6029A-FD37-67D7-FD8B-D283C5EFEDA2}"/>
                  </a:ext>
                </a:extLst>
              </p:cNvPr>
              <p:cNvSpPr/>
              <p:nvPr/>
            </p:nvSpPr>
            <p:spPr>
              <a:xfrm>
                <a:off x="2076501" y="2799355"/>
                <a:ext cx="6579705" cy="353517"/>
              </a:xfrm>
              <a:custGeom>
                <a:avLst/>
                <a:gdLst>
                  <a:gd name="connsiteX0" fmla="*/ 104303 w 5615796"/>
                  <a:gd name="connsiteY0" fmla="*/ 0 h 470532"/>
                  <a:gd name="connsiteX1" fmla="*/ 5511493 w 5615796"/>
                  <a:gd name="connsiteY1" fmla="*/ 0 h 470532"/>
                  <a:gd name="connsiteX2" fmla="*/ 5615796 w 5615796"/>
                  <a:gd name="connsiteY2" fmla="*/ 104303 h 470532"/>
                  <a:gd name="connsiteX3" fmla="*/ 5615796 w 5615796"/>
                  <a:gd name="connsiteY3" fmla="*/ 114496 h 470532"/>
                  <a:gd name="connsiteX4" fmla="*/ 5615796 w 5615796"/>
                  <a:gd name="connsiteY4" fmla="*/ 366229 h 470532"/>
                  <a:gd name="connsiteX5" fmla="*/ 5615796 w 5615796"/>
                  <a:gd name="connsiteY5" fmla="*/ 470532 h 470532"/>
                  <a:gd name="connsiteX6" fmla="*/ 5511493 w 5615796"/>
                  <a:gd name="connsiteY6" fmla="*/ 470532 h 470532"/>
                  <a:gd name="connsiteX7" fmla="*/ 104303 w 5615796"/>
                  <a:gd name="connsiteY7" fmla="*/ 470532 h 470532"/>
                  <a:gd name="connsiteX8" fmla="*/ 0 w 5615796"/>
                  <a:gd name="connsiteY8" fmla="*/ 470532 h 470532"/>
                  <a:gd name="connsiteX9" fmla="*/ 0 w 5615796"/>
                  <a:gd name="connsiteY9" fmla="*/ 366229 h 470532"/>
                  <a:gd name="connsiteX10" fmla="*/ 0 w 5615796"/>
                  <a:gd name="connsiteY10" fmla="*/ 114496 h 470532"/>
                  <a:gd name="connsiteX11" fmla="*/ 0 w 5615796"/>
                  <a:gd name="connsiteY11" fmla="*/ 104303 h 470532"/>
                  <a:gd name="connsiteX12" fmla="*/ 104303 w 5615796"/>
                  <a:gd name="connsiteY12" fmla="*/ 0 h 47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15796" h="470532">
                    <a:moveTo>
                      <a:pt x="104303" y="0"/>
                    </a:moveTo>
                    <a:lnTo>
                      <a:pt x="5511493" y="0"/>
                    </a:lnTo>
                    <a:cubicBezTo>
                      <a:pt x="5569098" y="0"/>
                      <a:pt x="5615796" y="46698"/>
                      <a:pt x="5615796" y="104303"/>
                    </a:cubicBezTo>
                    <a:lnTo>
                      <a:pt x="5615796" y="114496"/>
                    </a:lnTo>
                    <a:lnTo>
                      <a:pt x="5615796" y="366229"/>
                    </a:lnTo>
                    <a:lnTo>
                      <a:pt x="5615796" y="470532"/>
                    </a:lnTo>
                    <a:lnTo>
                      <a:pt x="5511493" y="470532"/>
                    </a:lnTo>
                    <a:lnTo>
                      <a:pt x="104303" y="470532"/>
                    </a:lnTo>
                    <a:lnTo>
                      <a:pt x="0" y="470532"/>
                    </a:lnTo>
                    <a:lnTo>
                      <a:pt x="0" y="366229"/>
                    </a:lnTo>
                    <a:lnTo>
                      <a:pt x="0" y="114496"/>
                    </a:lnTo>
                    <a:lnTo>
                      <a:pt x="0" y="104303"/>
                    </a:lnTo>
                    <a:cubicBezTo>
                      <a:pt x="0" y="46698"/>
                      <a:pt x="46698" y="0"/>
                      <a:pt x="104303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ko-KR" altLang="en-US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 쿠키에 저장된 쿠키 속성 삭제하기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EA67F35-14A3-339E-39E9-92F53B6BBBBB}"/>
                </a:ext>
              </a:extLst>
            </p:cNvPr>
            <p:cNvSpPr/>
            <p:nvPr/>
          </p:nvSpPr>
          <p:spPr>
            <a:xfrm>
              <a:off x="930475" y="1664373"/>
              <a:ext cx="7673972" cy="497125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44FE01E-681D-4F88-BE22-75F9F1EF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쿠키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A68ABB-23CA-4D1D-8CED-CB741611C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14" y="1706208"/>
            <a:ext cx="6081442" cy="38160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71F21B-C604-4B2A-B5CD-615928B72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834732"/>
            <a:ext cx="3528392" cy="275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97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8A25AB-5E5D-511A-9173-233DB56C39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북마켓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주문 처리 페이지 만들기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4BA58-29C6-F027-2259-36B673E126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Section 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671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7820EAE-C6A8-DA55-B395-08456286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[</a:t>
            </a:r>
            <a:r>
              <a:rPr lang="ko-KR" altLang="en-US" dirty="0" err="1"/>
              <a:t>북마켓</a:t>
            </a:r>
            <a:r>
              <a:rPr lang="en-US" altLang="ko-KR" dirty="0"/>
              <a:t>] </a:t>
            </a:r>
            <a:r>
              <a:rPr lang="ko-KR" altLang="en-US" dirty="0"/>
              <a:t>주문 처리 페이지 만들기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3FB53D1-088D-4803-B80E-3866FE05986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340767"/>
            <a:ext cx="7128792" cy="4910467"/>
          </a:xfrm>
        </p:spPr>
      </p:pic>
    </p:spTree>
    <p:extLst>
      <p:ext uri="{BB962C8B-B14F-4D97-AF65-F5344CB8AC3E}">
        <p14:creationId xmlns:p14="http://schemas.microsoft.com/office/powerpoint/2010/main" val="165668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29E6604-E772-8023-638B-6BC88E130F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쿠키의 개요 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쿠키 생성 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쿠키 정보 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쿠키 삭제 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[</a:t>
            </a:r>
            <a:r>
              <a:rPr lang="ko-KR" altLang="en-US" dirty="0" err="1"/>
              <a:t>북마켓</a:t>
            </a:r>
            <a:r>
              <a:rPr lang="en-US" altLang="ko-KR" dirty="0"/>
              <a:t>]</a:t>
            </a:r>
            <a:r>
              <a:rPr lang="ko-KR" altLang="en-US" dirty="0"/>
              <a:t> 주문 처리 페이지 만들기</a:t>
            </a:r>
          </a:p>
        </p:txBody>
      </p:sp>
    </p:spTree>
    <p:extLst>
      <p:ext uri="{BB962C8B-B14F-4D97-AF65-F5344CB8AC3E}">
        <p14:creationId xmlns:p14="http://schemas.microsoft.com/office/powerpoint/2010/main" val="2454594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28568-F40E-4B0D-BA31-6D28DF59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[</a:t>
            </a:r>
            <a:r>
              <a:rPr lang="ko-KR" altLang="en-US" dirty="0" err="1"/>
              <a:t>북마켓</a:t>
            </a:r>
            <a:r>
              <a:rPr lang="en-US" altLang="ko-KR" dirty="0"/>
              <a:t>] </a:t>
            </a:r>
            <a:r>
              <a:rPr lang="ko-KR" altLang="en-US" dirty="0"/>
              <a:t>주문 처리 페이지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6FAE48-300D-4D35-84F8-6444C4F02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6752"/>
            <a:ext cx="6895678" cy="26150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B140E3-103B-4A18-8D5C-7ED23B4DE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040401"/>
            <a:ext cx="7195490" cy="25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63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05B9D-0A92-45FB-B24C-19288A338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136903" cy="548680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12-4 </a:t>
            </a:r>
            <a:r>
              <a:rPr lang="ko-KR" altLang="en-US" dirty="0"/>
              <a:t>쿠키를 이용하여 주문 처리 페이지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537F7-C776-4340-8A38-B533DC7C59F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장바구니 페이지 수정하기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sz="1600" dirty="0"/>
              <a:t>‘</a:t>
            </a:r>
            <a:r>
              <a:rPr lang="en-US" altLang="ko-KR" sz="1600" dirty="0" err="1"/>
              <a:t>cart.php</a:t>
            </a:r>
            <a:r>
              <a:rPr lang="en-US" altLang="ko-KR" sz="1600" dirty="0"/>
              <a:t>’ </a:t>
            </a:r>
            <a:r>
              <a:rPr lang="ko-KR" altLang="en-US" sz="1600" dirty="0"/>
              <a:t>파일에 다음과 같이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85FEF4-EA5C-475B-B436-52B083D54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80" y="2636912"/>
            <a:ext cx="82200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3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65C52-16A0-4584-A75A-00D3EEF6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7836847" cy="548680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12-4 </a:t>
            </a:r>
            <a:r>
              <a:rPr lang="ko-KR" altLang="en-US" dirty="0"/>
              <a:t>쿠키를 이용하여 주문 처리 페이지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21A36-D988-4724-A22A-1709E1AAF7B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배송 정보 페이지 작성하기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sz="1600" dirty="0"/>
              <a:t>‘</a:t>
            </a:r>
            <a:r>
              <a:rPr lang="en-US" altLang="ko-KR" sz="1600" dirty="0" err="1"/>
              <a:t>shippingInfo.php</a:t>
            </a:r>
            <a:r>
              <a:rPr lang="en-US" altLang="ko-KR" sz="1600" dirty="0"/>
              <a:t>’ </a:t>
            </a:r>
            <a:r>
              <a:rPr lang="ko-KR" altLang="en-US" sz="1600" dirty="0"/>
              <a:t>파일을 생성하고 다음과 같이 작성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67137E6-530D-4628-A8DD-98696FBC12B7}"/>
              </a:ext>
            </a:extLst>
          </p:cNvPr>
          <p:cNvGrpSpPr/>
          <p:nvPr/>
        </p:nvGrpSpPr>
        <p:grpSpPr>
          <a:xfrm>
            <a:off x="1043608" y="2132856"/>
            <a:ext cx="7332792" cy="4189039"/>
            <a:chOff x="509587" y="2085975"/>
            <a:chExt cx="8154845" cy="47399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2D13545-852F-475B-B22E-20D32CF8A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587" y="2085975"/>
              <a:ext cx="8124825" cy="26860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F870D51-FBCB-4EB1-8F7D-E353D5221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032" y="4778076"/>
              <a:ext cx="8153400" cy="2047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3694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4FBD5-7828-4429-A296-E950E87F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08911" cy="548680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12-4 </a:t>
            </a:r>
            <a:r>
              <a:rPr lang="ko-KR" altLang="en-US" dirty="0"/>
              <a:t>쿠키를 이용하여 주문 처리 페이지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172B0D-3DE8-4587-BE51-006C282C1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740" y="931149"/>
            <a:ext cx="4680520" cy="588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4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4FBD5-7828-4429-A296-E950E87F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08911" cy="548680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12-4 </a:t>
            </a:r>
            <a:r>
              <a:rPr lang="ko-KR" altLang="en-US" dirty="0"/>
              <a:t>쿠키를 이용하여 주문 처리 페이지 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38DC45-FE66-47AA-AAA5-EE5974937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754" y="998196"/>
            <a:ext cx="4428492" cy="581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44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FA44B-D550-4B90-9A02-F0F9CDA0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064895" cy="548680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12-4 </a:t>
            </a:r>
            <a:r>
              <a:rPr lang="ko-KR" altLang="en-US" dirty="0"/>
              <a:t>쿠키를 이용하여 주문 처리 페이지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392271-3FC7-4902-BF0D-C9EE17F2819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배송 정보 처리 페이지 작성하기</a:t>
            </a:r>
            <a:endParaRPr lang="en-US" altLang="ko-KR" dirty="0"/>
          </a:p>
          <a:p>
            <a:pPr lvl="1"/>
            <a:r>
              <a:rPr lang="en-US" altLang="ko-KR" sz="1600" dirty="0"/>
              <a:t>‘</a:t>
            </a:r>
            <a:r>
              <a:rPr lang="en-US" altLang="ko-KR" sz="1600" dirty="0" err="1"/>
              <a:t>processShippingInfo.php</a:t>
            </a:r>
            <a:r>
              <a:rPr lang="en-US" altLang="ko-KR" sz="1600" dirty="0"/>
              <a:t>’ </a:t>
            </a:r>
            <a:r>
              <a:rPr lang="ko-KR" altLang="en-US" sz="1600" dirty="0"/>
              <a:t>파일을 생성하고 다음과 같이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641BCA-7385-46FB-837D-66B2B79DB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2204864"/>
            <a:ext cx="7560840" cy="426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19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5A4BA-B3C2-48AB-B7BB-C1665C93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08911" cy="548680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12-4 </a:t>
            </a:r>
            <a:r>
              <a:rPr lang="ko-KR" altLang="en-US" dirty="0"/>
              <a:t>쿠키를 이용하여 주문 처리 페이지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327B6-DDCE-49AE-98A5-3C3ED81A956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주문 정보 페이지 작성하기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sz="1600" dirty="0"/>
              <a:t>‘</a:t>
            </a:r>
            <a:r>
              <a:rPr lang="en-US" altLang="ko-KR" sz="1600" dirty="0" err="1"/>
              <a:t>orderConfirmation.php</a:t>
            </a:r>
            <a:r>
              <a:rPr lang="en-US" altLang="ko-KR" sz="1600" dirty="0"/>
              <a:t>’ </a:t>
            </a:r>
            <a:r>
              <a:rPr lang="ko-KR" altLang="en-US" sz="1600" dirty="0"/>
              <a:t>파일을 생성하고 다음과 같이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74B6B6-4F46-42FA-B165-EEC74737B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126464"/>
            <a:ext cx="5616624" cy="454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36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5A4BA-B3C2-48AB-B7BB-C1665C93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08911" cy="548680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12-4 </a:t>
            </a:r>
            <a:r>
              <a:rPr lang="ko-KR" altLang="en-US" dirty="0"/>
              <a:t>쿠키를 이용하여 주문 처리 페이지 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5A686B-840B-42EC-87A8-21047CECD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513" y="2348880"/>
            <a:ext cx="624497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60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77773-B1C1-4D15-9DAC-C9E2EB74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7" cy="548680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12-4 </a:t>
            </a:r>
            <a:r>
              <a:rPr lang="ko-KR" altLang="en-US" dirty="0"/>
              <a:t>쿠키를 이용하여 주문 처리 페이지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94C5A2-555D-4626-9F60-CCAA026E7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520" y="1412776"/>
            <a:ext cx="5832959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874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77773-B1C1-4D15-9DAC-C9E2EB74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7" cy="548680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12-4 </a:t>
            </a:r>
            <a:r>
              <a:rPr lang="ko-KR" altLang="en-US" dirty="0"/>
              <a:t>쿠키를 이용하여 주문 처리 페이지 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6B7F9D-E63A-4905-8381-E4013BE8B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09" y="1484784"/>
            <a:ext cx="6980182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9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E49C3-46B8-F62E-792A-7834BA3255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쿠키의 개념을 이해합니다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쿠키 생성 방법과 삭제 방법을 익힙니다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쿠키 정보를 얻어오는 방법을 익힙니다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북마켓의 주문 처리 페이지를 만듭니다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020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B7BBF-174A-4633-8CDD-809D70DD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136903" cy="548680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12-4 </a:t>
            </a:r>
            <a:r>
              <a:rPr lang="ko-KR" altLang="en-US" dirty="0"/>
              <a:t>쿠키를 이용하여 주문 처리 페이지 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D09909-2FB0-4783-8431-052775626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268760"/>
            <a:ext cx="7056784" cy="49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61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B7BBF-174A-4633-8CDD-809D70DD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136903" cy="548680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12-4 </a:t>
            </a:r>
            <a:r>
              <a:rPr lang="ko-KR" altLang="en-US" dirty="0"/>
              <a:t>쿠키를 이용하여 주문 처리 페이지 만들기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7C6649-BACC-429F-A9A2-4681B25A4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1340768"/>
            <a:ext cx="6840760" cy="482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7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B5733-695D-4C20-BBF5-6CAE11AEE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064895" cy="548680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12-4 </a:t>
            </a:r>
            <a:r>
              <a:rPr lang="ko-KR" altLang="en-US" dirty="0"/>
              <a:t>쿠키를 이용하여 주문 처리 페이지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432C5-1F2C-4B65-AB0A-3EE9946FC2B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주문 완료 페이지 작성하기</a:t>
            </a:r>
            <a:endParaRPr lang="en-US" altLang="ko-KR" dirty="0"/>
          </a:p>
          <a:p>
            <a:pPr lvl="1"/>
            <a:r>
              <a:rPr lang="en-US" altLang="ko-KR" sz="1600" dirty="0"/>
              <a:t> ‘</a:t>
            </a:r>
            <a:r>
              <a:rPr lang="en-US" altLang="ko-KR" sz="1600" dirty="0" err="1"/>
              <a:t>thankCustomer.php</a:t>
            </a:r>
            <a:r>
              <a:rPr lang="en-US" altLang="ko-KR" sz="1600" dirty="0"/>
              <a:t>’ </a:t>
            </a:r>
            <a:r>
              <a:rPr lang="ko-KR" altLang="en-US" sz="1600" dirty="0"/>
              <a:t>파일을 생성하고 다음과 같이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0452DC-C3E7-48B9-959C-BC762F3A7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716" y="2135275"/>
            <a:ext cx="5112568" cy="467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95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393B4-826B-4254-9A8F-A868CD9F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80919" cy="548680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12-4 </a:t>
            </a:r>
            <a:r>
              <a:rPr lang="ko-KR" altLang="en-US" dirty="0"/>
              <a:t>쿠키를 이용하여 주문 처리 페이지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E1561E-DBDD-4A79-8CC5-41C9D3A88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123" y="1484784"/>
            <a:ext cx="6081754" cy="447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32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393B4-826B-4254-9A8F-A868CD9F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80919" cy="548680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12-4 </a:t>
            </a:r>
            <a:r>
              <a:rPr lang="ko-KR" altLang="en-US" dirty="0"/>
              <a:t>쿠키를 이용하여 주문 처리 페이지 만들기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0E60E6-19F4-44C3-8758-BF5D3D3E0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36" y="1412776"/>
            <a:ext cx="6552728" cy="483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95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D754B-2B31-4EEB-9EB5-7C4EC463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08911" cy="548680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12-4 </a:t>
            </a:r>
            <a:r>
              <a:rPr lang="ko-KR" altLang="en-US" dirty="0"/>
              <a:t>쿠키를 이용하여 주문 처리 페이지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EE881-24B3-434C-ABE3-31AE98AF8E7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주문 취소 페이지 작성하기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sz="1600" dirty="0"/>
              <a:t>‘</a:t>
            </a:r>
            <a:r>
              <a:rPr lang="en-US" altLang="ko-KR" sz="1600" dirty="0" err="1"/>
              <a:t>checkOutCancelled.php</a:t>
            </a:r>
            <a:r>
              <a:rPr lang="en-US" altLang="ko-KR" sz="1600" dirty="0"/>
              <a:t>’ </a:t>
            </a:r>
            <a:r>
              <a:rPr lang="ko-KR" altLang="en-US" sz="1600" dirty="0"/>
              <a:t>파일을 생성하고 다음과 같이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334D47-BC70-4E7B-AD93-BC8B0674B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39" y="2276872"/>
            <a:ext cx="6750521" cy="373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13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FCE67-D9F1-46B4-8F78-27DF5ACE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136903" cy="548680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12-4 </a:t>
            </a:r>
            <a:r>
              <a:rPr lang="ko-KR" altLang="en-US" dirty="0"/>
              <a:t>쿠키를 이용하여 주문 처리 페이지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85639C-1EAF-4CEB-B843-430E493FE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1052736"/>
            <a:ext cx="6524493" cy="30698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4AA52C-64F6-47F2-96F7-1DCE8FD77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247" y="3789040"/>
            <a:ext cx="6609174" cy="27401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5349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400" dirty="0"/>
              <a:t>쿠키의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Section 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35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04E41C4-C682-903D-0754-2F8BA063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쿠키의 개요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49C7768-F3D3-2AF0-C5D2-7E74684DC88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쿠키</a:t>
            </a:r>
            <a:r>
              <a:rPr lang="en-US" altLang="ko-KR" dirty="0"/>
              <a:t>(Cookie)</a:t>
            </a:r>
          </a:p>
          <a:p>
            <a:pPr lvl="2"/>
            <a:r>
              <a:rPr lang="ko-KR" altLang="en-US" dirty="0"/>
              <a:t>세션과 마찬가지로 클라이언트와 웹 서버 간의 상태를 계속 유지하는 방법</a:t>
            </a:r>
            <a:endParaRPr lang="en-US" altLang="ko-KR" dirty="0"/>
          </a:p>
          <a:p>
            <a:pPr lvl="2"/>
            <a:r>
              <a:rPr lang="ko-KR" altLang="en-US" dirty="0"/>
              <a:t>쿠키는 세션과 달리 상태 정보를 웹 서버가 아닌 클라이언트에 저장함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34E2A1-BAF0-48B4-B3BB-703ED6B75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82" y="3140968"/>
            <a:ext cx="5669830" cy="27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400" dirty="0"/>
              <a:t>쿠키 생성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Section 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660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04E41C4-C682-903D-0754-2F8BA063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쿠키 생성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49C7768-F3D3-2AF0-C5D2-7E74684DC88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쿠키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507E7C-D52B-437F-A179-552B066A6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44824"/>
            <a:ext cx="7111449" cy="272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8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04E41C4-C682-903D-0754-2F8BA063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쿠키 생성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49C7768-F3D3-2AF0-C5D2-7E74684DC88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쿠키 생성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C9078A5-A143-4C51-BB3D-D0C341B14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83" y="5059068"/>
            <a:ext cx="7237787" cy="16141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BFC2AC0-F252-48C7-B844-E2908E20D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83" y="1834955"/>
            <a:ext cx="6547359" cy="31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9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04E41C4-C682-903D-0754-2F8BA063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쿠키 생성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968613-D050-0B2B-87E3-E5F1465DFFF1}"/>
              </a:ext>
            </a:extLst>
          </p:cNvPr>
          <p:cNvGrpSpPr/>
          <p:nvPr/>
        </p:nvGrpSpPr>
        <p:grpSpPr>
          <a:xfrm>
            <a:off x="735014" y="1196752"/>
            <a:ext cx="7673972" cy="5391075"/>
            <a:chOff x="930475" y="1244548"/>
            <a:chExt cx="7673972" cy="539107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2B7D1A9-EA67-475E-02B6-C31B109910BC}"/>
                </a:ext>
              </a:extLst>
            </p:cNvPr>
            <p:cNvGrpSpPr/>
            <p:nvPr/>
          </p:nvGrpSpPr>
          <p:grpSpPr>
            <a:xfrm>
              <a:off x="930476" y="1244548"/>
              <a:ext cx="7673971" cy="425844"/>
              <a:chOff x="982235" y="2799355"/>
              <a:chExt cx="7673971" cy="353517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34509986-48CF-74D0-7955-E17AC9BC07A7}"/>
                  </a:ext>
                </a:extLst>
              </p:cNvPr>
              <p:cNvSpPr/>
              <p:nvPr/>
            </p:nvSpPr>
            <p:spPr>
              <a:xfrm>
                <a:off x="982235" y="2799355"/>
                <a:ext cx="1094267" cy="353517"/>
              </a:xfrm>
              <a:custGeom>
                <a:avLst/>
                <a:gdLst>
                  <a:gd name="connsiteX0" fmla="*/ 146651 w 1112807"/>
                  <a:gd name="connsiteY0" fmla="*/ 0 h 569343"/>
                  <a:gd name="connsiteX1" fmla="*/ 966156 w 1112807"/>
                  <a:gd name="connsiteY1" fmla="*/ 0 h 569343"/>
                  <a:gd name="connsiteX2" fmla="*/ 1112807 w 1112807"/>
                  <a:gd name="connsiteY2" fmla="*/ 146651 h 569343"/>
                  <a:gd name="connsiteX3" fmla="*/ 1112807 w 1112807"/>
                  <a:gd name="connsiteY3" fmla="*/ 241539 h 569343"/>
                  <a:gd name="connsiteX4" fmla="*/ 1112807 w 1112807"/>
                  <a:gd name="connsiteY4" fmla="*/ 422692 h 569343"/>
                  <a:gd name="connsiteX5" fmla="*/ 1112807 w 1112807"/>
                  <a:gd name="connsiteY5" fmla="*/ 569343 h 569343"/>
                  <a:gd name="connsiteX6" fmla="*/ 966156 w 1112807"/>
                  <a:gd name="connsiteY6" fmla="*/ 569343 h 569343"/>
                  <a:gd name="connsiteX7" fmla="*/ 146651 w 1112807"/>
                  <a:gd name="connsiteY7" fmla="*/ 569343 h 569343"/>
                  <a:gd name="connsiteX8" fmla="*/ 0 w 1112807"/>
                  <a:gd name="connsiteY8" fmla="*/ 569343 h 569343"/>
                  <a:gd name="connsiteX9" fmla="*/ 0 w 1112807"/>
                  <a:gd name="connsiteY9" fmla="*/ 422692 h 569343"/>
                  <a:gd name="connsiteX10" fmla="*/ 0 w 1112807"/>
                  <a:gd name="connsiteY10" fmla="*/ 241539 h 569343"/>
                  <a:gd name="connsiteX11" fmla="*/ 0 w 1112807"/>
                  <a:gd name="connsiteY11" fmla="*/ 146651 h 569343"/>
                  <a:gd name="connsiteX12" fmla="*/ 146651 w 1112807"/>
                  <a:gd name="connsiteY12" fmla="*/ 0 h 56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2807" h="569343">
                    <a:moveTo>
                      <a:pt x="146651" y="0"/>
                    </a:moveTo>
                    <a:lnTo>
                      <a:pt x="966156" y="0"/>
                    </a:lnTo>
                    <a:cubicBezTo>
                      <a:pt x="1047149" y="0"/>
                      <a:pt x="1112807" y="65658"/>
                      <a:pt x="1112807" y="146651"/>
                    </a:cubicBezTo>
                    <a:lnTo>
                      <a:pt x="1112807" y="241539"/>
                    </a:lnTo>
                    <a:lnTo>
                      <a:pt x="1112807" y="422692"/>
                    </a:lnTo>
                    <a:lnTo>
                      <a:pt x="1112807" y="569343"/>
                    </a:lnTo>
                    <a:lnTo>
                      <a:pt x="966156" y="569343"/>
                    </a:lnTo>
                    <a:lnTo>
                      <a:pt x="146651" y="569343"/>
                    </a:lnTo>
                    <a:lnTo>
                      <a:pt x="0" y="569343"/>
                    </a:lnTo>
                    <a:lnTo>
                      <a:pt x="0" y="422692"/>
                    </a:lnTo>
                    <a:lnTo>
                      <a:pt x="0" y="241539"/>
                    </a:lnTo>
                    <a:lnTo>
                      <a:pt x="0" y="146651"/>
                    </a:lnTo>
                    <a:cubicBezTo>
                      <a:pt x="0" y="65658"/>
                      <a:pt x="65658" y="0"/>
                      <a:pt x="1466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400" b="1" dirty="0">
                    <a:latin typeface="Verdana" panose="020B0604030504040204" pitchFamily="34" charset="0"/>
                  </a:rPr>
                  <a:t>예제 </a:t>
                </a:r>
                <a:r>
                  <a:rPr lang="en-US" altLang="ko-KR" sz="1400" b="1" dirty="0">
                    <a:latin typeface="Verdana" panose="020B0604030504040204" pitchFamily="34" charset="0"/>
                  </a:rPr>
                  <a:t>12-1</a:t>
                </a:r>
                <a:endParaRPr lang="ko-KR" altLang="en-US" sz="1400" b="1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78FB9F31-0496-CAD8-E777-E8B01FD696E8}"/>
                  </a:ext>
                </a:extLst>
              </p:cNvPr>
              <p:cNvSpPr/>
              <p:nvPr/>
            </p:nvSpPr>
            <p:spPr>
              <a:xfrm>
                <a:off x="2076501" y="2799355"/>
                <a:ext cx="6579705" cy="353517"/>
              </a:xfrm>
              <a:custGeom>
                <a:avLst/>
                <a:gdLst>
                  <a:gd name="connsiteX0" fmla="*/ 104303 w 5615796"/>
                  <a:gd name="connsiteY0" fmla="*/ 0 h 470532"/>
                  <a:gd name="connsiteX1" fmla="*/ 5511493 w 5615796"/>
                  <a:gd name="connsiteY1" fmla="*/ 0 h 470532"/>
                  <a:gd name="connsiteX2" fmla="*/ 5615796 w 5615796"/>
                  <a:gd name="connsiteY2" fmla="*/ 104303 h 470532"/>
                  <a:gd name="connsiteX3" fmla="*/ 5615796 w 5615796"/>
                  <a:gd name="connsiteY3" fmla="*/ 114496 h 470532"/>
                  <a:gd name="connsiteX4" fmla="*/ 5615796 w 5615796"/>
                  <a:gd name="connsiteY4" fmla="*/ 366229 h 470532"/>
                  <a:gd name="connsiteX5" fmla="*/ 5615796 w 5615796"/>
                  <a:gd name="connsiteY5" fmla="*/ 470532 h 470532"/>
                  <a:gd name="connsiteX6" fmla="*/ 5511493 w 5615796"/>
                  <a:gd name="connsiteY6" fmla="*/ 470532 h 470532"/>
                  <a:gd name="connsiteX7" fmla="*/ 104303 w 5615796"/>
                  <a:gd name="connsiteY7" fmla="*/ 470532 h 470532"/>
                  <a:gd name="connsiteX8" fmla="*/ 0 w 5615796"/>
                  <a:gd name="connsiteY8" fmla="*/ 470532 h 470532"/>
                  <a:gd name="connsiteX9" fmla="*/ 0 w 5615796"/>
                  <a:gd name="connsiteY9" fmla="*/ 366229 h 470532"/>
                  <a:gd name="connsiteX10" fmla="*/ 0 w 5615796"/>
                  <a:gd name="connsiteY10" fmla="*/ 114496 h 470532"/>
                  <a:gd name="connsiteX11" fmla="*/ 0 w 5615796"/>
                  <a:gd name="connsiteY11" fmla="*/ 104303 h 470532"/>
                  <a:gd name="connsiteX12" fmla="*/ 104303 w 5615796"/>
                  <a:gd name="connsiteY12" fmla="*/ 0 h 47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15796" h="470532">
                    <a:moveTo>
                      <a:pt x="104303" y="0"/>
                    </a:moveTo>
                    <a:lnTo>
                      <a:pt x="5511493" y="0"/>
                    </a:lnTo>
                    <a:cubicBezTo>
                      <a:pt x="5569098" y="0"/>
                      <a:pt x="5615796" y="46698"/>
                      <a:pt x="5615796" y="104303"/>
                    </a:cubicBezTo>
                    <a:lnTo>
                      <a:pt x="5615796" y="114496"/>
                    </a:lnTo>
                    <a:lnTo>
                      <a:pt x="5615796" y="366229"/>
                    </a:lnTo>
                    <a:lnTo>
                      <a:pt x="5615796" y="470532"/>
                    </a:lnTo>
                    <a:lnTo>
                      <a:pt x="5511493" y="470532"/>
                    </a:lnTo>
                    <a:lnTo>
                      <a:pt x="104303" y="470532"/>
                    </a:lnTo>
                    <a:lnTo>
                      <a:pt x="0" y="470532"/>
                    </a:lnTo>
                    <a:lnTo>
                      <a:pt x="0" y="366229"/>
                    </a:lnTo>
                    <a:lnTo>
                      <a:pt x="0" y="114496"/>
                    </a:lnTo>
                    <a:lnTo>
                      <a:pt x="0" y="104303"/>
                    </a:lnTo>
                    <a:cubicBezTo>
                      <a:pt x="0" y="46698"/>
                      <a:pt x="46698" y="0"/>
                      <a:pt x="104303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ko-KR" altLang="en-US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 쿠키 생성하기</a:t>
                </a: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14D4C96-F357-977B-92C2-ADEE0E97C6CC}"/>
                </a:ext>
              </a:extLst>
            </p:cNvPr>
            <p:cNvSpPr/>
            <p:nvPr/>
          </p:nvSpPr>
          <p:spPr>
            <a:xfrm>
              <a:off x="930475" y="1664373"/>
              <a:ext cx="7673972" cy="497125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E32ACD3-F6EE-46E2-A9FA-ACD843A18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39" y="1935264"/>
            <a:ext cx="7491870" cy="397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4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14356</TotalTime>
  <Words>415</Words>
  <Application>Microsoft Office PowerPoint</Application>
  <PresentationFormat>화면 슬라이드 쇼(4:3)</PresentationFormat>
  <Paragraphs>76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Adobe Kaiti Std R</vt:lpstr>
      <vt:lpstr>HY견고딕</vt:lpstr>
      <vt:lpstr>맑은 고딕</vt:lpstr>
      <vt:lpstr>Arial</vt:lpstr>
      <vt:lpstr>Verdana</vt:lpstr>
      <vt:lpstr>Wingdings</vt:lpstr>
      <vt:lpstr>Office 테마</vt:lpstr>
      <vt:lpstr>CHAPTER 12. 쿠키 : 북마켓 주문 처리 페이지 만들기</vt:lpstr>
      <vt:lpstr>PowerPoint 프레젠테이션</vt:lpstr>
      <vt:lpstr>PowerPoint 프레젠테이션</vt:lpstr>
      <vt:lpstr>PowerPoint 프레젠테이션</vt:lpstr>
      <vt:lpstr>01. 쿠키의 개요</vt:lpstr>
      <vt:lpstr>PowerPoint 프레젠테이션</vt:lpstr>
      <vt:lpstr>01. 쿠키 생성</vt:lpstr>
      <vt:lpstr>01. 쿠키 생성</vt:lpstr>
      <vt:lpstr>01. 쿠키 생성</vt:lpstr>
      <vt:lpstr>01. 쿠키 생성</vt:lpstr>
      <vt:lpstr>PowerPoint 프레젠테이션</vt:lpstr>
      <vt:lpstr>01. 쿠키 정보</vt:lpstr>
      <vt:lpstr>01. 쿠키 정보</vt:lpstr>
      <vt:lpstr>PowerPoint 프레젠테이션</vt:lpstr>
      <vt:lpstr>01. 쿠키 삭제</vt:lpstr>
      <vt:lpstr>01. 쿠키 삭제</vt:lpstr>
      <vt:lpstr>01. 쿠키 삭제</vt:lpstr>
      <vt:lpstr>PowerPoint 프레젠테이션</vt:lpstr>
      <vt:lpstr>06. [북마켓] 주문 처리 페이지 만들기</vt:lpstr>
      <vt:lpstr>06. [북마켓] 주문 처리 페이지 만들기</vt:lpstr>
      <vt:lpstr>예제 12-4 쿠키를 이용하여 주문 처리 페이지 만들기</vt:lpstr>
      <vt:lpstr>예제 12-4 쿠키를 이용하여 주문 처리 페이지 만들기</vt:lpstr>
      <vt:lpstr>예제 12-4 쿠키를 이용하여 주문 처리 페이지 만들기</vt:lpstr>
      <vt:lpstr>예제 12-4 쿠키를 이용하여 주문 처리 페이지 만들기</vt:lpstr>
      <vt:lpstr>예제 12-4 쿠키를 이용하여 주문 처리 페이지 만들기</vt:lpstr>
      <vt:lpstr>예제 12-4 쿠키를 이용하여 주문 처리 페이지 만들기</vt:lpstr>
      <vt:lpstr>예제 12-4 쿠키를 이용하여 주문 처리 페이지 만들기</vt:lpstr>
      <vt:lpstr>예제 12-4 쿠키를 이용하여 주문 처리 페이지 만들기</vt:lpstr>
      <vt:lpstr>예제 12-4 쿠키를 이용하여 주문 처리 페이지 만들기</vt:lpstr>
      <vt:lpstr>예제 12-4 쿠키를 이용하여 주문 처리 페이지 만들기</vt:lpstr>
      <vt:lpstr>예제 12-4 쿠키를 이용하여 주문 처리 페이지 만들기</vt:lpstr>
      <vt:lpstr>예제 12-4 쿠키를 이용하여 주문 처리 페이지 만들기</vt:lpstr>
      <vt:lpstr>예제 12-4 쿠키를 이용하여 주문 처리 페이지 만들기</vt:lpstr>
      <vt:lpstr>예제 12-4 쿠키를 이용하여 주문 처리 페이지 만들기</vt:lpstr>
      <vt:lpstr>예제 12-4 쿠키를 이용하여 주문 처리 페이지 만들기</vt:lpstr>
      <vt:lpstr>예제 12-4 쿠키를 이용하여 주문 처리 페이지 만들기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오세종; 신현석</dc:creator>
  <cp:lastModifiedBy>SUNGMU KIM</cp:lastModifiedBy>
  <cp:revision>1016</cp:revision>
  <dcterms:created xsi:type="dcterms:W3CDTF">2012-07-11T10:23:22Z</dcterms:created>
  <dcterms:modified xsi:type="dcterms:W3CDTF">2024-07-23T00:54:09Z</dcterms:modified>
</cp:coreProperties>
</file>