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A8E21-FEDC-4EFA-848C-F819F13E3258}" v="159" dt="2025-08-13T08:30:58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 Wostrack" userId="cc7ed41d47f5cfbd" providerId="LiveId" clId="{E0DD46E9-6321-704F-80BD-6C4D5535F355}"/>
    <pc:docChg chg="undo custSel addSld delSld modSld sldOrd">
      <pc:chgData name="Gustav Wostrack" userId="cc7ed41d47f5cfbd" providerId="LiveId" clId="{E0DD46E9-6321-704F-80BD-6C4D5535F355}" dt="2025-08-03T09:11:35.939" v="536" actId="1076"/>
      <pc:docMkLst>
        <pc:docMk/>
      </pc:docMkLst>
      <pc:sldChg chg="modSp mod">
        <pc:chgData name="Gustav Wostrack" userId="cc7ed41d47f5cfbd" providerId="LiveId" clId="{E0DD46E9-6321-704F-80BD-6C4D5535F355}" dt="2025-07-27T16:49:58.896" v="4" actId="688"/>
        <pc:sldMkLst>
          <pc:docMk/>
          <pc:sldMk cId="2112543610" sldId="256"/>
        </pc:sldMkLst>
        <pc:picChg chg="mod">
          <ac:chgData name="Gustav Wostrack" userId="cc7ed41d47f5cfbd" providerId="LiveId" clId="{E0DD46E9-6321-704F-80BD-6C4D5535F355}" dt="2025-07-27T16:49:58.896" v="4" actId="688"/>
          <ac:picMkLst>
            <pc:docMk/>
            <pc:sldMk cId="2112543610" sldId="256"/>
            <ac:picMk id="5" creationId="{18774F5D-A6DE-D5B2-7DD6-B291DA23459D}"/>
          </ac:picMkLst>
        </pc:picChg>
      </pc:sldChg>
      <pc:sldChg chg="modSp del mod">
        <pc:chgData name="Gustav Wostrack" userId="cc7ed41d47f5cfbd" providerId="LiveId" clId="{E0DD46E9-6321-704F-80BD-6C4D5535F355}" dt="2025-08-02T11:20:00.873" v="519" actId="2696"/>
        <pc:sldMkLst>
          <pc:docMk/>
          <pc:sldMk cId="2614162056" sldId="261"/>
        </pc:sldMkLst>
      </pc:sldChg>
      <pc:sldChg chg="addSp modSp add mod ord">
        <pc:chgData name="Gustav Wostrack" userId="cc7ed41d47f5cfbd" providerId="LiveId" clId="{E0DD46E9-6321-704F-80BD-6C4D5535F355}" dt="2025-08-02T11:11:18.139" v="518" actId="1036"/>
        <pc:sldMkLst>
          <pc:docMk/>
          <pc:sldMk cId="1919518151" sldId="262"/>
        </pc:sldMkLst>
      </pc:sldChg>
      <pc:sldChg chg="modSp add mod">
        <pc:chgData name="Gustav Wostrack" userId="cc7ed41d47f5cfbd" providerId="LiveId" clId="{E0DD46E9-6321-704F-80BD-6C4D5535F355}" dt="2025-08-03T09:11:35.939" v="536" actId="1076"/>
        <pc:sldMkLst>
          <pc:docMk/>
          <pc:sldMk cId="2856371290" sldId="263"/>
        </pc:sldMkLst>
      </pc:sldChg>
    </pc:docChg>
  </pc:docChgLst>
  <pc:docChgLst>
    <pc:chgData name="Gustav Wostrack" userId="cc7ed41d47f5cfbd" providerId="LiveId" clId="{680C565D-9472-4C81-B06F-EBBA1E00BC03}"/>
    <pc:docChg chg="custSel modSld">
      <pc:chgData name="Gustav Wostrack" userId="cc7ed41d47f5cfbd" providerId="LiveId" clId="{680C565D-9472-4C81-B06F-EBBA1E00BC03}" dt="2025-08-04T08:11:18.468" v="345" actId="478"/>
      <pc:docMkLst>
        <pc:docMk/>
      </pc:docMkLst>
      <pc:sldChg chg="addSp delSp modSp mod">
        <pc:chgData name="Gustav Wostrack" userId="cc7ed41d47f5cfbd" providerId="LiveId" clId="{680C565D-9472-4C81-B06F-EBBA1E00BC03}" dt="2025-08-04T08:11:18.468" v="345" actId="478"/>
        <pc:sldMkLst>
          <pc:docMk/>
          <pc:sldMk cId="2856371290" sldId="263"/>
        </pc:sldMkLst>
      </pc:sldChg>
    </pc:docChg>
  </pc:docChgLst>
  <pc:docChgLst>
    <pc:chgData name="Gustav Wostrack" userId="cc7ed41d47f5cfbd" providerId="LiveId" clId="{3D2A8E21-FEDC-4EFA-848C-F819F13E3258}"/>
    <pc:docChg chg="undo custSel addSld delSld modSld">
      <pc:chgData name="Gustav Wostrack" userId="cc7ed41d47f5cfbd" providerId="LiveId" clId="{3D2A8E21-FEDC-4EFA-848C-F819F13E3258}" dt="2025-08-13T08:31:56.144" v="1253" actId="14100"/>
      <pc:docMkLst>
        <pc:docMk/>
      </pc:docMkLst>
      <pc:sldChg chg="addSp delSp modSp mod">
        <pc:chgData name="Gustav Wostrack" userId="cc7ed41d47f5cfbd" providerId="LiveId" clId="{3D2A8E21-FEDC-4EFA-848C-F819F13E3258}" dt="2025-08-04T10:20:40.138" v="549" actId="21"/>
        <pc:sldMkLst>
          <pc:docMk/>
          <pc:sldMk cId="2112543610" sldId="256"/>
        </pc:sldMkLst>
        <pc:picChg chg="mod">
          <ac:chgData name="Gustav Wostrack" userId="cc7ed41d47f5cfbd" providerId="LiveId" clId="{3D2A8E21-FEDC-4EFA-848C-F819F13E3258}" dt="2025-07-27T13:02:55.070" v="25" actId="1037"/>
          <ac:picMkLst>
            <pc:docMk/>
            <pc:sldMk cId="2112543610" sldId="256"/>
            <ac:picMk id="5" creationId="{18774F5D-A6DE-D5B2-7DD6-B291DA23459D}"/>
          </ac:picMkLst>
        </pc:picChg>
      </pc:sldChg>
      <pc:sldChg chg="addSp delSp modSp add mod">
        <pc:chgData name="Gustav Wostrack" userId="cc7ed41d47f5cfbd" providerId="LiveId" clId="{3D2A8E21-FEDC-4EFA-848C-F819F13E3258}" dt="2025-07-27T13:04:53.876" v="122" actId="1038"/>
        <pc:sldMkLst>
          <pc:docMk/>
          <pc:sldMk cId="3604036850" sldId="257"/>
        </pc:sldMkLst>
        <pc:picChg chg="add mod ord modCrop">
          <ac:chgData name="Gustav Wostrack" userId="cc7ed41d47f5cfbd" providerId="LiveId" clId="{3D2A8E21-FEDC-4EFA-848C-F819F13E3258}" dt="2025-07-27T13:04:53.876" v="122" actId="1038"/>
          <ac:picMkLst>
            <pc:docMk/>
            <pc:sldMk cId="3604036850" sldId="257"/>
            <ac:picMk id="3" creationId="{534F70E5-9D5F-8891-9B96-76B16E7DF6FC}"/>
          </ac:picMkLst>
        </pc:picChg>
      </pc:sldChg>
      <pc:sldChg chg="addSp delSp modSp add mod">
        <pc:chgData name="Gustav Wostrack" userId="cc7ed41d47f5cfbd" providerId="LiveId" clId="{3D2A8E21-FEDC-4EFA-848C-F819F13E3258}" dt="2025-08-04T10:31:41.589" v="699" actId="1036"/>
        <pc:sldMkLst>
          <pc:docMk/>
          <pc:sldMk cId="3278440151" sldId="258"/>
        </pc:sldMkLst>
        <pc:spChg chg="add mod">
          <ac:chgData name="Gustav Wostrack" userId="cc7ed41d47f5cfbd" providerId="LiveId" clId="{3D2A8E21-FEDC-4EFA-848C-F819F13E3258}" dt="2025-08-04T10:31:41.589" v="699" actId="1036"/>
          <ac:spMkLst>
            <pc:docMk/>
            <pc:sldMk cId="3278440151" sldId="258"/>
            <ac:spMk id="2" creationId="{266D4EF7-6407-9063-39D6-4C5447B4E4FB}"/>
          </ac:spMkLst>
        </pc:spChg>
        <pc:grpChg chg="add del mod ord">
          <ac:chgData name="Gustav Wostrack" userId="cc7ed41d47f5cfbd" providerId="LiveId" clId="{3D2A8E21-FEDC-4EFA-848C-F819F13E3258}" dt="2025-08-04T10:21:58.791" v="685" actId="14100"/>
          <ac:grpSpMkLst>
            <pc:docMk/>
            <pc:sldMk cId="3278440151" sldId="258"/>
            <ac:grpSpMk id="9" creationId="{70649602-59D4-74EE-5698-685CEAE4D3C2}"/>
          </ac:grpSpMkLst>
        </pc:grpChg>
        <pc:picChg chg="add mod">
          <ac:chgData name="Gustav Wostrack" userId="cc7ed41d47f5cfbd" providerId="LiveId" clId="{3D2A8E21-FEDC-4EFA-848C-F819F13E3258}" dt="2025-08-04T10:20:42.801" v="550"/>
          <ac:picMkLst>
            <pc:docMk/>
            <pc:sldMk cId="3278440151" sldId="258"/>
            <ac:picMk id="3" creationId="{E87BD0D5-B591-101E-8AA1-D56D7C59DD75}"/>
          </ac:picMkLst>
        </pc:picChg>
      </pc:sldChg>
      <pc:sldChg chg="addSp modSp new mod">
        <pc:chgData name="Gustav Wostrack" userId="cc7ed41d47f5cfbd" providerId="LiveId" clId="{3D2A8E21-FEDC-4EFA-848C-F819F13E3258}" dt="2025-08-07T16:53:08.642" v="710" actId="14100"/>
        <pc:sldMkLst>
          <pc:docMk/>
          <pc:sldMk cId="2939751028" sldId="259"/>
        </pc:sldMkLst>
        <pc:spChg chg="mod">
          <ac:chgData name="Gustav Wostrack" userId="cc7ed41d47f5cfbd" providerId="LiveId" clId="{3D2A8E21-FEDC-4EFA-848C-F819F13E3258}" dt="2025-08-07T16:52:18.886" v="702"/>
          <ac:spMkLst>
            <pc:docMk/>
            <pc:sldMk cId="2939751028" sldId="259"/>
            <ac:spMk id="6" creationId="{48D5D65C-DCD8-F4B5-C699-2506F8BE8BAA}"/>
          </ac:spMkLst>
        </pc:spChg>
        <pc:grpChg chg="add mod">
          <ac:chgData name="Gustav Wostrack" userId="cc7ed41d47f5cfbd" providerId="LiveId" clId="{3D2A8E21-FEDC-4EFA-848C-F819F13E3258}" dt="2025-08-07T16:53:08.642" v="710" actId="14100"/>
          <ac:grpSpMkLst>
            <pc:docMk/>
            <pc:sldMk cId="2939751028" sldId="259"/>
            <ac:grpSpMk id="4" creationId="{0EB6CD5F-165E-2E65-5EC3-6EE478282AC2}"/>
          </ac:grpSpMkLst>
        </pc:grpChg>
        <pc:picChg chg="add">
          <ac:chgData name="Gustav Wostrack" userId="cc7ed41d47f5cfbd" providerId="LiveId" clId="{3D2A8E21-FEDC-4EFA-848C-F819F13E3258}" dt="2025-08-07T16:51:53.035" v="701" actId="22"/>
          <ac:picMkLst>
            <pc:docMk/>
            <pc:sldMk cId="2939751028" sldId="259"/>
            <ac:picMk id="3" creationId="{19C2AC60-814F-E716-5FB6-3F41C5E9DB09}"/>
          </ac:picMkLst>
        </pc:picChg>
        <pc:picChg chg="mod">
          <ac:chgData name="Gustav Wostrack" userId="cc7ed41d47f5cfbd" providerId="LiveId" clId="{3D2A8E21-FEDC-4EFA-848C-F819F13E3258}" dt="2025-08-07T16:52:18.886" v="702"/>
          <ac:picMkLst>
            <pc:docMk/>
            <pc:sldMk cId="2939751028" sldId="259"/>
            <ac:picMk id="5" creationId="{1EDC36DF-F4E2-DE28-8977-96536C85FFF2}"/>
          </ac:picMkLst>
        </pc:picChg>
      </pc:sldChg>
      <pc:sldChg chg="addSp delSp modSp new del mod">
        <pc:chgData name="Gustav Wostrack" userId="cc7ed41d47f5cfbd" providerId="LiveId" clId="{3D2A8E21-FEDC-4EFA-848C-F819F13E3258}" dt="2025-08-04T10:23:49.535" v="686" actId="2696"/>
        <pc:sldMkLst>
          <pc:docMk/>
          <pc:sldMk cId="3032345274" sldId="259"/>
        </pc:sldMkLst>
      </pc:sldChg>
      <pc:sldChg chg="addSp modSp add del mod">
        <pc:chgData name="Gustav Wostrack" userId="cc7ed41d47f5cfbd" providerId="LiveId" clId="{3D2A8E21-FEDC-4EFA-848C-F819F13E3258}" dt="2025-08-04T10:23:49.535" v="686" actId="2696"/>
        <pc:sldMkLst>
          <pc:docMk/>
          <pc:sldMk cId="1381055676" sldId="260"/>
        </pc:sldMkLst>
      </pc:sldChg>
      <pc:sldChg chg="addSp delSp modSp add mod">
        <pc:chgData name="Gustav Wostrack" userId="cc7ed41d47f5cfbd" providerId="LiveId" clId="{3D2A8E21-FEDC-4EFA-848C-F819F13E3258}" dt="2025-08-13T08:21:45.618" v="814" actId="14100"/>
        <pc:sldMkLst>
          <pc:docMk/>
          <pc:sldMk cId="1973580525" sldId="260"/>
        </pc:sldMkLst>
        <pc:picChg chg="del">
          <ac:chgData name="Gustav Wostrack" userId="cc7ed41d47f5cfbd" providerId="LiveId" clId="{3D2A8E21-FEDC-4EFA-848C-F819F13E3258}" dt="2025-08-13T08:19:46.139" v="712" actId="478"/>
          <ac:picMkLst>
            <pc:docMk/>
            <pc:sldMk cId="1973580525" sldId="260"/>
            <ac:picMk id="3" creationId="{C01786C7-FB84-BD56-DFB0-F794FCD8C8F8}"/>
          </ac:picMkLst>
        </pc:picChg>
        <pc:picChg chg="add mod ord modCrop">
          <ac:chgData name="Gustav Wostrack" userId="cc7ed41d47f5cfbd" providerId="LiveId" clId="{3D2A8E21-FEDC-4EFA-848C-F819F13E3258}" dt="2025-08-13T08:21:45.618" v="814" actId="14100"/>
          <ac:picMkLst>
            <pc:docMk/>
            <pc:sldMk cId="1973580525" sldId="260"/>
            <ac:picMk id="7" creationId="{B5A5F8D0-A337-E9B8-3D1C-2849DFBE7D66}"/>
          </ac:picMkLst>
        </pc:picChg>
      </pc:sldChg>
      <pc:sldChg chg="addSp modSp add mod">
        <pc:chgData name="Gustav Wostrack" userId="cc7ed41d47f5cfbd" providerId="LiveId" clId="{3D2A8E21-FEDC-4EFA-848C-F819F13E3258}" dt="2025-08-02T09:42:00.605" v="545" actId="1036"/>
        <pc:sldMkLst>
          <pc:docMk/>
          <pc:sldMk cId="2614162056" sldId="261"/>
        </pc:sldMkLst>
      </pc:sldChg>
      <pc:sldChg chg="addSp delSp modSp add mod">
        <pc:chgData name="Gustav Wostrack" userId="cc7ed41d47f5cfbd" providerId="LiveId" clId="{3D2A8E21-FEDC-4EFA-848C-F819F13E3258}" dt="2025-08-13T08:31:56.144" v="1253" actId="14100"/>
        <pc:sldMkLst>
          <pc:docMk/>
          <pc:sldMk cId="2885787699" sldId="261"/>
        </pc:sldMkLst>
        <pc:picChg chg="add del mod ord modCrop">
          <ac:chgData name="Gustav Wostrack" userId="cc7ed41d47f5cfbd" providerId="LiveId" clId="{3D2A8E21-FEDC-4EFA-848C-F819F13E3258}" dt="2025-08-13T08:27:51.075" v="1102" actId="478"/>
          <ac:picMkLst>
            <pc:docMk/>
            <pc:sldMk cId="2885787699" sldId="261"/>
            <ac:picMk id="3" creationId="{ADC98F0E-F9DD-4CAF-D8FC-01B21D99CBE4}"/>
          </ac:picMkLst>
        </pc:picChg>
        <pc:picChg chg="del">
          <ac:chgData name="Gustav Wostrack" userId="cc7ed41d47f5cfbd" providerId="LiveId" clId="{3D2A8E21-FEDC-4EFA-848C-F819F13E3258}" dt="2025-08-13T08:24:39.966" v="816" actId="478"/>
          <ac:picMkLst>
            <pc:docMk/>
            <pc:sldMk cId="2885787699" sldId="261"/>
            <ac:picMk id="7" creationId="{B0821E34-5493-187E-723A-DFBB2BC144FC}"/>
          </ac:picMkLst>
        </pc:picChg>
        <pc:picChg chg="add del mod ord modCrop">
          <ac:chgData name="Gustav Wostrack" userId="cc7ed41d47f5cfbd" providerId="LiveId" clId="{3D2A8E21-FEDC-4EFA-848C-F819F13E3258}" dt="2025-08-13T08:30:51.448" v="1194" actId="478"/>
          <ac:picMkLst>
            <pc:docMk/>
            <pc:sldMk cId="2885787699" sldId="261"/>
            <ac:picMk id="9" creationId="{6822DA8B-EAE9-7230-69FE-B982751A2B19}"/>
          </ac:picMkLst>
        </pc:picChg>
        <pc:picChg chg="add mod ord modCrop">
          <ac:chgData name="Gustav Wostrack" userId="cc7ed41d47f5cfbd" providerId="LiveId" clId="{3D2A8E21-FEDC-4EFA-848C-F819F13E3258}" dt="2025-08-13T08:31:56.144" v="1253" actId="14100"/>
          <ac:picMkLst>
            <pc:docMk/>
            <pc:sldMk cId="2885787699" sldId="261"/>
            <ac:picMk id="11" creationId="{9B9C6D18-F8A9-4457-E55C-9146E112FFE5}"/>
          </ac:picMkLst>
        </pc:picChg>
      </pc:sldChg>
      <pc:sldChg chg="del">
        <pc:chgData name="Gustav Wostrack" userId="cc7ed41d47f5cfbd" providerId="LiveId" clId="{3D2A8E21-FEDC-4EFA-848C-F819F13E3258}" dt="2025-08-04T10:23:49.535" v="686" actId="2696"/>
        <pc:sldMkLst>
          <pc:docMk/>
          <pc:sldMk cId="1919518151" sldId="262"/>
        </pc:sldMkLst>
      </pc:sldChg>
      <pc:sldChg chg="del">
        <pc:chgData name="Gustav Wostrack" userId="cc7ed41d47f5cfbd" providerId="LiveId" clId="{3D2A8E21-FEDC-4EFA-848C-F819F13E3258}" dt="2025-08-04T10:23:49.535" v="686" actId="2696"/>
        <pc:sldMkLst>
          <pc:docMk/>
          <pc:sldMk cId="285637129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25993-E982-2FC3-6D24-89EC9BBC7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82A31C-6F96-00E8-94FF-E3B4A1149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DBC234-255D-1DE8-6A40-1E8AEDAD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4E14BC-AEC6-E46D-C0F3-E50E1000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AD4A2D-C300-1935-E24F-26878C9B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F35BE-1FB6-033C-7831-432376CE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595389-AEDD-2464-C308-20DF0673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CBFDE-5426-A017-5DC4-401F41D8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25E5B7-3748-B38D-88FD-8585FBEC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DD6987-39BB-8A8B-0B0D-DA01E1E7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64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456C09-1DF0-7629-C514-3F0EA83F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675D76-D429-880E-563B-CA776756B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A0B5D1-9B79-DC49-6084-F9D86F0C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273EB7-4294-4143-80A5-40155403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37B917-17E1-19DF-89AA-C8A20EF9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618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04868-A3FE-02D0-1B19-C697D4E6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E1E152-1ABD-7B32-3146-7C08D47C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6330FC-B5FF-FDC5-7C4B-DA5E39BE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0319CA-F9CB-048E-0A83-E4F8E3BA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24725-F0F8-8996-78A0-6B99C7E9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39392-E93E-22F9-6E77-8A654F74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9E3AE3-4B0D-E7E8-5E14-7335560B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4B0D4-3D94-626A-C87B-5D17949C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878F04-9D50-F4D1-0583-BB2EF517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9C999A-2972-E24B-32FA-968D3E5E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1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A86D6C-ED54-7DAA-55B7-7C496FB9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D6C6A1-9B37-5788-7624-95FE00882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C1FB71-11EB-67D0-3963-41C97E11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87C0E6-1E7F-DACA-7EF7-408F77F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F31DC1-C375-DD4C-4D9F-3D659C21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54A91A-4BD6-945B-0D58-4AC908A4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531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061BE-085D-07C1-3024-A260D969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14FD96-F1A6-6994-54BD-DBD17D72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102E3F-6DD7-DC81-E859-7A72D2E39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7FF9AF-866A-E4B1-CE64-DDDF6E8AD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9F4A8C-9727-1ECA-3689-AEEC2DB76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0D617B-4503-08A6-B8BE-59CE5F1E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CCB14F-C471-D156-18A3-6990C1AF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2FE8FE2-5D8F-51AC-1DFA-37CD98E2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74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76969-F4B9-6DC4-5B67-15EE9DF4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8F9B32-EBD7-49B5-BAE1-16882D62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452671-19A1-3C20-6F0A-A48F74DC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355C85-0089-6000-D115-BA3B43AD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57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15CC53-F945-FC36-427E-0EE1D7F8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0C3C680-8FB4-B0CE-6486-FEDD2A6A6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1873F3-8CB5-E38C-2829-829C0305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70745-30C5-0C89-7C1E-A2B21154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13EAE2-340B-A900-F1BD-7740561D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7944CB-CF4C-354B-52FC-28009B45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87C304-DA8C-B761-AC62-04EA69D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17BE26-AA2F-D123-CB6A-42E963B2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38E5E-601A-19FD-EA1C-C7EBAF3F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61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8CEF46-D475-C951-1709-06D05E17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1DEC3B-EE12-9F7B-0D9E-5BA470344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EE9D9-1917-8B2C-DC70-5F6F7991E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C57E44-0C19-43DE-DCE3-DEE54D918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F13198-7B83-6A7C-ACE4-D7066DA2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7A600-3228-66B1-C5B1-ED53D214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5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D984A2-842E-CA23-7D8B-1685D89F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22136E-DC24-C204-E11F-483633F95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CD5F4-3BEF-C211-8B48-5D12F8251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97272-7706-C543-A0E2-6844EAA29348}" type="datetimeFigureOut">
              <a:rPr lang="de-DE" smtClean="0"/>
              <a:t>13.08.2025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27C3B5-6A39-A6FF-7EC3-6DC5A99B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B443A-D38F-3A17-513A-4B2EFF709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EE2C7-FF48-7945-8FD1-D5811F5EA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23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rot, Kreis, Rechteck, Screenshot enthält.&#10;&#10;KI-generierte Inhalte können fehlerhaft sein.">
            <a:extLst>
              <a:ext uri="{FF2B5EF4-FFF2-40B4-BE49-F238E27FC236}">
                <a16:creationId xmlns:a16="http://schemas.microsoft.com/office/drawing/2014/main" id="{18774F5D-A6DE-D5B2-7DD6-B291DA234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819" y="250521"/>
            <a:ext cx="5736921" cy="6284968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D3D3773-3E7B-DC46-7FBC-7D7429FC9648}"/>
              </a:ext>
            </a:extLst>
          </p:cNvPr>
          <p:cNvGrpSpPr/>
          <p:nvPr/>
        </p:nvGrpSpPr>
        <p:grpSpPr>
          <a:xfrm rot="10800000" flipH="1">
            <a:off x="4496844" y="1882548"/>
            <a:ext cx="3200492" cy="3100269"/>
            <a:chOff x="3954873" y="1268018"/>
            <a:chExt cx="4282251" cy="4321963"/>
          </a:xfrm>
        </p:grpSpPr>
        <p:pic>
          <p:nvPicPr>
            <p:cNvPr id="7" name="Grafik 6" descr="Ein Bild, das Uhr, Kreis enthält.&#10;&#10;KI-generierte Inhalte können fehlerhaft sein.">
              <a:extLst>
                <a:ext uri="{FF2B5EF4-FFF2-40B4-BE49-F238E27FC236}">
                  <a16:creationId xmlns:a16="http://schemas.microsoft.com/office/drawing/2014/main" id="{F587D7CE-F887-1F4F-1371-9049B1167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6200000">
              <a:off x="3935017" y="1287874"/>
              <a:ext cx="4321963" cy="428225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DCA3C9-9689-0AF9-DAF2-3AE0339B9701}"/>
                </a:ext>
              </a:extLst>
            </p:cNvPr>
            <p:cNvSpPr/>
            <p:nvPr/>
          </p:nvSpPr>
          <p:spPr>
            <a:xfrm>
              <a:off x="4147932" y="1338469"/>
              <a:ext cx="4062688" cy="4198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601F64B7-DCA3-E48A-E238-4A60B45AD717}"/>
              </a:ext>
            </a:extLst>
          </p:cNvPr>
          <p:cNvSpPr/>
          <p:nvPr/>
        </p:nvSpPr>
        <p:spPr>
          <a:xfrm>
            <a:off x="4625009" y="1932652"/>
            <a:ext cx="3034748" cy="305016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543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7149-8CB0-76B2-D08F-26F0D1DE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534F70E5-9D5F-8891-9B96-76B16E7DF6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2" t="22737" r="36866" b="2175"/>
          <a:stretch>
            <a:fillRect/>
          </a:stretch>
        </p:blipFill>
        <p:spPr>
          <a:xfrm>
            <a:off x="3878985" y="827773"/>
            <a:ext cx="4607628" cy="5149516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C2AB97D-292C-8CB7-00A3-0A441F5140D1}"/>
              </a:ext>
            </a:extLst>
          </p:cNvPr>
          <p:cNvGrpSpPr/>
          <p:nvPr/>
        </p:nvGrpSpPr>
        <p:grpSpPr>
          <a:xfrm rot="10800000" flipH="1">
            <a:off x="4496844" y="1882548"/>
            <a:ext cx="3200492" cy="3100269"/>
            <a:chOff x="3954873" y="1268018"/>
            <a:chExt cx="4282251" cy="4321963"/>
          </a:xfrm>
        </p:grpSpPr>
        <p:pic>
          <p:nvPicPr>
            <p:cNvPr id="7" name="Grafik 6" descr="Ein Bild, das Uhr, Kreis enthält.&#10;&#10;KI-generierte Inhalte können fehlerhaft sein.">
              <a:extLst>
                <a:ext uri="{FF2B5EF4-FFF2-40B4-BE49-F238E27FC236}">
                  <a16:creationId xmlns:a16="http://schemas.microsoft.com/office/drawing/2014/main" id="{6F9CDBA6-C3D9-15AA-A049-B2E8C006D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6200000">
              <a:off x="3935017" y="1287874"/>
              <a:ext cx="4321963" cy="428225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D96FCA-B7D8-98FD-E318-89D26768E40B}"/>
                </a:ext>
              </a:extLst>
            </p:cNvPr>
            <p:cNvSpPr/>
            <p:nvPr/>
          </p:nvSpPr>
          <p:spPr>
            <a:xfrm>
              <a:off x="4147932" y="1338469"/>
              <a:ext cx="4062688" cy="4198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5C7FA61C-0106-C642-583F-6EBCC10DE451}"/>
              </a:ext>
            </a:extLst>
          </p:cNvPr>
          <p:cNvSpPr/>
          <p:nvPr/>
        </p:nvSpPr>
        <p:spPr>
          <a:xfrm>
            <a:off x="4625009" y="1932652"/>
            <a:ext cx="3034748" cy="3050165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36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01E4-8322-6DA7-E388-40F8EC83F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reis, Screenshot, rot enthält.&#10;&#10;KI-generierte Inhalte können fehlerhaft sein.">
            <a:extLst>
              <a:ext uri="{FF2B5EF4-FFF2-40B4-BE49-F238E27FC236}">
                <a16:creationId xmlns:a16="http://schemas.microsoft.com/office/drawing/2014/main" id="{E87BD0D5-B591-101E-8AA1-D56D7C59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61937"/>
            <a:ext cx="7381875" cy="6334125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649602-59D4-74EE-5698-685CEAE4D3C2}"/>
              </a:ext>
            </a:extLst>
          </p:cNvPr>
          <p:cNvGrpSpPr/>
          <p:nvPr/>
        </p:nvGrpSpPr>
        <p:grpSpPr>
          <a:xfrm rot="5400000" flipH="1">
            <a:off x="4328505" y="1777281"/>
            <a:ext cx="3470832" cy="3436127"/>
            <a:chOff x="3954873" y="1268018"/>
            <a:chExt cx="4282251" cy="4321963"/>
          </a:xfrm>
        </p:grpSpPr>
        <p:pic>
          <p:nvPicPr>
            <p:cNvPr id="7" name="Grafik 6" descr="Ein Bild, das Uhr, Kreis enthält.&#10;&#10;KI-generierte Inhalte können fehlerhaft sein.">
              <a:extLst>
                <a:ext uri="{FF2B5EF4-FFF2-40B4-BE49-F238E27FC236}">
                  <a16:creationId xmlns:a16="http://schemas.microsoft.com/office/drawing/2014/main" id="{708075C2-D92C-EF2B-4237-349A711E0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6200000">
              <a:off x="3935017" y="1287874"/>
              <a:ext cx="4321963" cy="4282251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B4E502-0BE5-4D3B-C915-5E1AAC49EC37}"/>
                </a:ext>
              </a:extLst>
            </p:cNvPr>
            <p:cNvSpPr/>
            <p:nvPr/>
          </p:nvSpPr>
          <p:spPr>
            <a:xfrm>
              <a:off x="4147932" y="1338469"/>
              <a:ext cx="4062688" cy="4198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66D4EF7-6407-9063-39D6-4C5447B4E4FB}"/>
              </a:ext>
            </a:extLst>
          </p:cNvPr>
          <p:cNvSpPr/>
          <p:nvPr/>
        </p:nvSpPr>
        <p:spPr>
          <a:xfrm>
            <a:off x="5236143" y="2715696"/>
            <a:ext cx="240632" cy="68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4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9C2AC60-814F-E716-5FB6-3F41C5E9D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97" y="0"/>
            <a:ext cx="5734005" cy="685800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EB6CD5F-165E-2E65-5EC3-6EE478282AC2}"/>
              </a:ext>
            </a:extLst>
          </p:cNvPr>
          <p:cNvGrpSpPr/>
          <p:nvPr/>
        </p:nvGrpSpPr>
        <p:grpSpPr>
          <a:xfrm flipH="1">
            <a:off x="4562374" y="1944303"/>
            <a:ext cx="3195588" cy="3070459"/>
            <a:chOff x="3954873" y="1268018"/>
            <a:chExt cx="4282251" cy="4321963"/>
          </a:xfrm>
        </p:grpSpPr>
        <p:pic>
          <p:nvPicPr>
            <p:cNvPr id="5" name="Grafik 4" descr="Ein Bild, das Uhr, Kreis enthält.&#10;&#10;KI-generierte Inhalte können fehlerhaft sein.">
              <a:extLst>
                <a:ext uri="{FF2B5EF4-FFF2-40B4-BE49-F238E27FC236}">
                  <a16:creationId xmlns:a16="http://schemas.microsoft.com/office/drawing/2014/main" id="{1EDC36DF-F4E2-DE28-8977-96536C85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6200000">
              <a:off x="3935017" y="1287874"/>
              <a:ext cx="4321963" cy="4282251"/>
            </a:xfrm>
            <a:prstGeom prst="rect">
              <a:avLst/>
            </a:prstGeom>
          </p:spPr>
        </p:pic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48D5D65C-DCD8-F4B5-C699-2506F8BE8BAA}"/>
                </a:ext>
              </a:extLst>
            </p:cNvPr>
            <p:cNvSpPr/>
            <p:nvPr/>
          </p:nvSpPr>
          <p:spPr>
            <a:xfrm>
              <a:off x="4147932" y="1338469"/>
              <a:ext cx="4062688" cy="4198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3975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D7C07-4BF0-5FAA-33F8-4F300A02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Farbigkeit enthält.&#10;&#10;KI-generierte Inhalte können fehlerhaft sein.">
            <a:extLst>
              <a:ext uri="{FF2B5EF4-FFF2-40B4-BE49-F238E27FC236}">
                <a16:creationId xmlns:a16="http://schemas.microsoft.com/office/drawing/2014/main" id="{B5A5F8D0-A337-E9B8-3D1C-2849DFBE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35" t="24376" r="39813" b="4112"/>
          <a:stretch>
            <a:fillRect/>
          </a:stretch>
        </p:blipFill>
        <p:spPr>
          <a:xfrm>
            <a:off x="3038168" y="511278"/>
            <a:ext cx="5987845" cy="5987846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7D7EF37-9040-3B78-6396-B9EB714E0B44}"/>
              </a:ext>
            </a:extLst>
          </p:cNvPr>
          <p:cNvGrpSpPr/>
          <p:nvPr/>
        </p:nvGrpSpPr>
        <p:grpSpPr>
          <a:xfrm flipH="1">
            <a:off x="4562374" y="1944303"/>
            <a:ext cx="3195588" cy="3070459"/>
            <a:chOff x="3954873" y="1268018"/>
            <a:chExt cx="4282251" cy="4321963"/>
          </a:xfrm>
        </p:grpSpPr>
        <p:pic>
          <p:nvPicPr>
            <p:cNvPr id="5" name="Grafik 4" descr="Ein Bild, das Uhr, Kreis enthält.&#10;&#10;KI-generierte Inhalte können fehlerhaft sein.">
              <a:extLst>
                <a:ext uri="{FF2B5EF4-FFF2-40B4-BE49-F238E27FC236}">
                  <a16:creationId xmlns:a16="http://schemas.microsoft.com/office/drawing/2014/main" id="{2491ECBD-1523-6634-1185-507D8DBBB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6200000">
              <a:off x="3935017" y="1287874"/>
              <a:ext cx="4321963" cy="4282251"/>
            </a:xfrm>
            <a:prstGeom prst="rect">
              <a:avLst/>
            </a:prstGeom>
          </p:spPr>
        </p:pic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991499DD-F0B0-D6D3-0387-7D6F1E464F73}"/>
                </a:ext>
              </a:extLst>
            </p:cNvPr>
            <p:cNvSpPr/>
            <p:nvPr/>
          </p:nvSpPr>
          <p:spPr>
            <a:xfrm>
              <a:off x="4147932" y="1338469"/>
              <a:ext cx="4062688" cy="4198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9735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3503-7D56-D60A-4DA9-BCEFBDB1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Diagramm, Kreis enthält.&#10;&#10;KI-generierte Inhalte können fehlerhaft sein.">
            <a:extLst>
              <a:ext uri="{FF2B5EF4-FFF2-40B4-BE49-F238E27FC236}">
                <a16:creationId xmlns:a16="http://schemas.microsoft.com/office/drawing/2014/main" id="{9B9C6D18-F8A9-4457-E55C-9146E112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51" t="22651" r="38387" b="2796"/>
          <a:stretch>
            <a:fillRect/>
          </a:stretch>
        </p:blipFill>
        <p:spPr>
          <a:xfrm>
            <a:off x="3106994" y="668594"/>
            <a:ext cx="5978011" cy="5692877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DE9D8CA-1028-8475-47F0-96B2513C47CB}"/>
              </a:ext>
            </a:extLst>
          </p:cNvPr>
          <p:cNvGrpSpPr/>
          <p:nvPr/>
        </p:nvGrpSpPr>
        <p:grpSpPr>
          <a:xfrm flipH="1">
            <a:off x="4562374" y="1944303"/>
            <a:ext cx="3195588" cy="3070459"/>
            <a:chOff x="3954873" y="1268018"/>
            <a:chExt cx="4282251" cy="4321963"/>
          </a:xfrm>
        </p:grpSpPr>
        <p:pic>
          <p:nvPicPr>
            <p:cNvPr id="5" name="Grafik 4" descr="Ein Bild, das Uhr, Kreis enthält.&#10;&#10;KI-generierte Inhalte können fehlerhaft sein.">
              <a:extLst>
                <a:ext uri="{FF2B5EF4-FFF2-40B4-BE49-F238E27FC236}">
                  <a16:creationId xmlns:a16="http://schemas.microsoft.com/office/drawing/2014/main" id="{4C252659-9346-5446-1C49-79AE7666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6200000">
              <a:off x="3935017" y="1287874"/>
              <a:ext cx="4321963" cy="4282251"/>
            </a:xfrm>
            <a:prstGeom prst="rect">
              <a:avLst/>
            </a:prstGeom>
          </p:spPr>
        </p:pic>
        <p:sp>
          <p:nvSpPr>
            <p:cNvPr id="6" name="Oval 7">
              <a:extLst>
                <a:ext uri="{FF2B5EF4-FFF2-40B4-BE49-F238E27FC236}">
                  <a16:creationId xmlns:a16="http://schemas.microsoft.com/office/drawing/2014/main" id="{2C93FB4C-59FE-FBC2-D358-3570F416BB76}"/>
                </a:ext>
              </a:extLst>
            </p:cNvPr>
            <p:cNvSpPr/>
            <p:nvPr/>
          </p:nvSpPr>
          <p:spPr>
            <a:xfrm>
              <a:off x="4147932" y="1338469"/>
              <a:ext cx="4062688" cy="419850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8578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 Wostrack</dc:creator>
  <cp:lastModifiedBy>Gustav Wostrack</cp:lastModifiedBy>
  <cp:revision>1</cp:revision>
  <cp:lastPrinted>2025-08-04T08:05:32Z</cp:lastPrinted>
  <dcterms:created xsi:type="dcterms:W3CDTF">2025-07-21T10:06:48Z</dcterms:created>
  <dcterms:modified xsi:type="dcterms:W3CDTF">2025-08-13T08:31:57Z</dcterms:modified>
</cp:coreProperties>
</file>