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 Wostrack" userId="cc7ed41d47f5cfbd" providerId="LiveId" clId="{5C88C9BE-227C-4ACC-93B3-854EC21ACB1F}"/>
    <pc:docChg chg="modSld">
      <pc:chgData name="Gustav Wostrack" userId="cc7ed41d47f5cfbd" providerId="LiveId" clId="{5C88C9BE-227C-4ACC-93B3-854EC21ACB1F}" dt="2024-08-01T07:31:46.707" v="40" actId="1037"/>
      <pc:docMkLst>
        <pc:docMk/>
      </pc:docMkLst>
      <pc:sldChg chg="modSp mod">
        <pc:chgData name="Gustav Wostrack" userId="cc7ed41d47f5cfbd" providerId="LiveId" clId="{5C88C9BE-227C-4ACC-93B3-854EC21ACB1F}" dt="2024-08-01T07:31:46.707" v="40" actId="1037"/>
        <pc:sldMkLst>
          <pc:docMk/>
          <pc:sldMk cId="912864409" sldId="256"/>
        </pc:sldMkLst>
        <pc:spChg chg="mod">
          <ac:chgData name="Gustav Wostrack" userId="cc7ed41d47f5cfbd" providerId="LiveId" clId="{5C88C9BE-227C-4ACC-93B3-854EC21ACB1F}" dt="2024-08-01T07:31:46.707" v="40" actId="1037"/>
          <ac:spMkLst>
            <pc:docMk/>
            <pc:sldMk cId="912864409" sldId="256"/>
            <ac:spMk id="8" creationId="{C81EDC37-3BF8-AE06-3859-2B03EFAAF578}"/>
          </ac:spMkLst>
        </pc:spChg>
        <pc:cxnChg chg="mod">
          <ac:chgData name="Gustav Wostrack" userId="cc7ed41d47f5cfbd" providerId="LiveId" clId="{5C88C9BE-227C-4ACC-93B3-854EC21ACB1F}" dt="2024-08-01T07:31:46.707" v="40" actId="1037"/>
          <ac:cxnSpMkLst>
            <pc:docMk/>
            <pc:sldMk cId="912864409" sldId="256"/>
            <ac:cxnSpMk id="11" creationId="{A7DB3794-09BD-CB20-F000-F1525181377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4C6B6-0D90-4422-8196-E8AB3A6167F2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F1D82-E653-4E86-A15C-CCF0BBBD1E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75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F1D82-E653-4E86-A15C-CCF0BBBD1E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5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4E434-C562-D574-43A0-465DDB6D0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74ACA3-16AC-3D6C-9E04-274F9523F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CFCE4E-B918-BD5C-1849-B7622FCE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71B531-44F9-F01A-97A5-56386170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B8EC51-8465-EEB5-5432-D8F33FAD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85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C4689-ADBE-4B5C-8596-F037B313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39B6E6-5FDE-FB6F-3F39-420A92C97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2AEF1-BCC7-FC72-91E7-0FF2594C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E04EB-FC9A-29FC-2D10-178A5DD7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34F47-4963-A127-3362-FD695969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20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FAB388-1BC7-9783-13F7-4CC8DBC5F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6A0BB-B23C-99D2-E4E1-0CF23DE5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59132-420A-9421-06BE-16F9BD5E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D849E2-0811-0532-6508-E332EBB3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5545E-F0BD-9483-1837-A19781CB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62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D605A-386D-2E3A-565C-D643892B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4ACD7-2C69-1A39-7FF3-663FEE36A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324227-404A-1594-DA1B-BC654EA6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56D75-ABB7-6F69-6C68-38C2EC7A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4AA232-9859-DAFE-C9AB-15D91193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6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1A93D-0603-830C-6B7C-96C67345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1E667C-CA95-5794-0EDC-68A05D2A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AF2F47-6145-EC66-29FD-480FE05B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206E06-D899-D618-75D8-50887E11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0B6215-344B-16B8-2599-C83AB836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70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80738-2251-1E31-5B3C-980F9145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CB58D-44AB-0781-AE8E-982EEDAC8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021703-A351-4111-C9B8-B7E630DBD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0F2A57-71DB-064D-7AB0-135EF88A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398EEF-BAA3-25C6-35BA-A3FD62F6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271B6D-F480-183A-04CB-4E99190C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2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C99FD-4F2B-5618-C237-D16ECC91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748C7-DEBD-BAF7-5B06-88B59E087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3F41DD-E772-2A39-0572-DC7FFBD21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757B23-8894-5078-FC5F-093AFB8D4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79BBA4-AF71-116E-CC72-5909FABE2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5DBF8B-B49B-86C0-4510-FA1E26D2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CD70BD-7412-432C-F0F4-59D278C5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093BA2-48A4-E23A-B650-F1A71A23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04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8A3C-1F7C-0D4A-83E2-7C09087B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2BC091-B482-8B42-44F9-41C20971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737AAF-CF95-40A3-262B-D1174467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EA24BD-029A-400D-5FF7-137F3780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4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C012B8-21B4-DF50-9C26-7472D25F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7D08AF-8DA4-183A-48B5-88B38AC2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0DF3DC-FF8E-14A5-DCCB-9A35215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41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86B7C-F70D-52BA-D94D-9ACF81C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2E1074-C5AE-ADA7-F9DC-AF3A1272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42149-5B7A-4B9D-54C6-A77AAD7B2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0A0330-B72B-F1FE-FB38-543DAD57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BE3F7F-11AA-1FA9-A632-5823E513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837851-2225-5EA3-8726-371E4368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09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F74B4-E4E7-FA6F-99D5-1F19B96C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D55BC1-7EBC-6C6D-B704-007C449D7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DE8DB-79D1-4DD8-555D-F4F603999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15DB37-4E25-3B5D-7C84-052C5F4D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BFAF9-6227-A068-30DF-A5CB34DF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7E0156-37AC-E243-778D-6DFBA258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05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FE0E0D-025C-20FD-94FD-689CE82B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D66942-0CDF-365C-D88A-FF5249B66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2FDE43-4D82-08E6-205F-E301EFCAE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6FF8A-F1FB-4CEC-8F4F-A5E844610686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0EC349-944B-47AF-7698-F0248E8DD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64FE1-08A7-A97D-F6D4-58DA1F219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22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Diagramm, Plan, Screenshot enthält.&#10;&#10;Automatisch generierte Beschreibung">
            <a:extLst>
              <a:ext uri="{FF2B5EF4-FFF2-40B4-BE49-F238E27FC236}">
                <a16:creationId xmlns:a16="http://schemas.microsoft.com/office/drawing/2014/main" id="{880F81C9-7F6E-6C7A-FAFC-7D2EE63530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8"/>
          <a:stretch/>
        </p:blipFill>
        <p:spPr>
          <a:xfrm>
            <a:off x="1123950" y="0"/>
            <a:ext cx="9721958" cy="6860165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DB8CEF6-A930-8E0A-385D-4F5EA59777B1}"/>
              </a:ext>
            </a:extLst>
          </p:cNvPr>
          <p:cNvSpPr/>
          <p:nvPr/>
        </p:nvSpPr>
        <p:spPr>
          <a:xfrm rot="18670159">
            <a:off x="1767526" y="1864659"/>
            <a:ext cx="742950" cy="2095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5597A45A-4C5B-8BBB-2DEC-F186AE5FDF84}"/>
              </a:ext>
            </a:extLst>
          </p:cNvPr>
          <p:cNvSpPr/>
          <p:nvPr/>
        </p:nvSpPr>
        <p:spPr>
          <a:xfrm rot="2942115">
            <a:off x="1444117" y="5011270"/>
            <a:ext cx="742950" cy="2095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C81EDC37-3BF8-AE06-3859-2B03EFAAF578}"/>
              </a:ext>
            </a:extLst>
          </p:cNvPr>
          <p:cNvSpPr/>
          <p:nvPr/>
        </p:nvSpPr>
        <p:spPr>
          <a:xfrm rot="19341521">
            <a:off x="645531" y="3652994"/>
            <a:ext cx="742950" cy="2095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FF170E8-352B-90CA-3C34-0F42278CEE2A}"/>
              </a:ext>
            </a:extLst>
          </p:cNvPr>
          <p:cNvCxnSpPr/>
          <p:nvPr/>
        </p:nvCxnSpPr>
        <p:spPr>
          <a:xfrm>
            <a:off x="2386210" y="881343"/>
            <a:ext cx="0" cy="1440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7DB3794-09BD-CB20-F000-F15251813774}"/>
              </a:ext>
            </a:extLst>
          </p:cNvPr>
          <p:cNvCxnSpPr/>
          <p:nvPr/>
        </p:nvCxnSpPr>
        <p:spPr>
          <a:xfrm>
            <a:off x="1312785" y="2976797"/>
            <a:ext cx="0" cy="1440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A0183E0-F5AB-A264-6ED9-D0B504AFA173}"/>
              </a:ext>
            </a:extLst>
          </p:cNvPr>
          <p:cNvCxnSpPr>
            <a:cxnSpLocks/>
          </p:cNvCxnSpPr>
          <p:nvPr/>
        </p:nvCxnSpPr>
        <p:spPr>
          <a:xfrm>
            <a:off x="1714500" y="5397895"/>
            <a:ext cx="75287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86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 Wostrack</dc:creator>
  <cp:lastModifiedBy>Gustav Wostrack</cp:lastModifiedBy>
  <cp:revision>1</cp:revision>
  <dcterms:created xsi:type="dcterms:W3CDTF">2024-08-01T07:18:47Z</dcterms:created>
  <dcterms:modified xsi:type="dcterms:W3CDTF">2024-08-01T07:31:57Z</dcterms:modified>
</cp:coreProperties>
</file>