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webextensions/webextension1.xml" ContentType="application/vnd.ms-office.webextension+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9" r:id="rId3"/>
    <p:sldId id="270" r:id="rId4"/>
    <p:sldId id="275" r:id="rId5"/>
    <p:sldId id="276" r:id="rId6"/>
    <p:sldId id="277" r:id="rId7"/>
    <p:sldId id="279" r:id="rId8"/>
    <p:sldId id="280" r:id="rId9"/>
    <p:sldId id="278" r:id="rId10"/>
    <p:sldId id="272" r:id="rId11"/>
    <p:sldId id="273" r:id="rId12"/>
    <p:sldId id="264"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586" autoAdjust="0"/>
  </p:normalViewPr>
  <p:slideViewPr>
    <p:cSldViewPr snapToGrid="0">
      <p:cViewPr varScale="1">
        <p:scale>
          <a:sx n="72" d="100"/>
          <a:sy n="72" d="100"/>
        </p:scale>
        <p:origin x="82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487ED9-758D-4B02-9A80-6B001BA3A387}" type="datetimeFigureOut">
              <a:rPr lang="zh-CN" altLang="en-US" smtClean="0"/>
              <a:t>2018/3/12 Monday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62D5D2-312C-43E1-A102-90C732BC9212}" type="slidenum">
              <a:rPr lang="zh-CN" altLang="en-US" smtClean="0"/>
              <a:t>‹#›</a:t>
            </a:fld>
            <a:endParaRPr lang="zh-CN" altLang="en-US"/>
          </a:p>
        </p:txBody>
      </p:sp>
    </p:spTree>
    <p:extLst>
      <p:ext uri="{BB962C8B-B14F-4D97-AF65-F5344CB8AC3E}">
        <p14:creationId xmlns:p14="http://schemas.microsoft.com/office/powerpoint/2010/main" val="2541766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93B1E7-136B-46A5-8DC9-9CA62FF0BA41}" type="slidenum">
              <a:rPr lang="en-AU" smtClean="0"/>
              <a:t>1</a:t>
            </a:fld>
            <a:endParaRPr lang="en-AU" dirty="0"/>
          </a:p>
        </p:txBody>
      </p:sp>
    </p:spTree>
    <p:extLst>
      <p:ext uri="{BB962C8B-B14F-4D97-AF65-F5344CB8AC3E}">
        <p14:creationId xmlns:p14="http://schemas.microsoft.com/office/powerpoint/2010/main" val="4259593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93B1E7-136B-46A5-8DC9-9CA62FF0BA41}" type="slidenum">
              <a:rPr lang="en-AU" smtClean="0"/>
              <a:t>2</a:t>
            </a:fld>
            <a:endParaRPr lang="en-AU" dirty="0"/>
          </a:p>
        </p:txBody>
      </p:sp>
    </p:spTree>
    <p:extLst>
      <p:ext uri="{BB962C8B-B14F-4D97-AF65-F5344CB8AC3E}">
        <p14:creationId xmlns:p14="http://schemas.microsoft.com/office/powerpoint/2010/main" val="1045874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https://msgpack.org/</a:t>
            </a:r>
            <a:endParaRPr lang="zh-CN" altLang="en-US" dirty="0"/>
          </a:p>
        </p:txBody>
      </p:sp>
      <p:sp>
        <p:nvSpPr>
          <p:cNvPr id="4" name="灯片编号占位符 3"/>
          <p:cNvSpPr>
            <a:spLocks noGrp="1"/>
          </p:cNvSpPr>
          <p:nvPr>
            <p:ph type="sldNum" sz="quarter" idx="10"/>
          </p:nvPr>
        </p:nvSpPr>
        <p:spPr/>
        <p:txBody>
          <a:bodyPr/>
          <a:lstStyle/>
          <a:p>
            <a:fld id="{FE62D5D2-312C-43E1-A102-90C732BC9212}" type="slidenum">
              <a:rPr lang="zh-CN" altLang="en-US" smtClean="0"/>
              <a:t>3</a:t>
            </a:fld>
            <a:endParaRPr lang="zh-CN" altLang="en-US"/>
          </a:p>
        </p:txBody>
      </p:sp>
    </p:spTree>
    <p:extLst>
      <p:ext uri="{BB962C8B-B14F-4D97-AF65-F5344CB8AC3E}">
        <p14:creationId xmlns:p14="http://schemas.microsoft.com/office/powerpoint/2010/main" val="1668553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序列化和反序列化属于通讯协议的一部分。</a:t>
            </a:r>
            <a:endParaRPr lang="en-US" altLang="zh-CN" dirty="0" smtClean="0"/>
          </a:p>
          <a:p>
            <a:r>
              <a:rPr lang="zh-CN" altLang="en-US" dirty="0" smtClean="0"/>
              <a:t>应用层的对象转换成一段连续的二进制串，或者反过来，把二进制串转换成应用层的对象</a:t>
            </a:r>
            <a:endParaRPr lang="en-US" altLang="zh-CN" dirty="0" smtClean="0"/>
          </a:p>
          <a:p>
            <a:r>
              <a:rPr lang="zh-CN" altLang="en-US" sz="1200" b="0" i="0" kern="1200" dirty="0" smtClean="0">
                <a:solidFill>
                  <a:schemeClr val="tx1"/>
                </a:solidFill>
                <a:effectLst/>
                <a:latin typeface="+mn-lt"/>
                <a:ea typeface="+mn-ea"/>
                <a:cs typeface="+mn-cs"/>
              </a:rPr>
              <a:t>序列化协议属于</a:t>
            </a:r>
            <a:r>
              <a:rPr lang="en-US" altLang="zh-CN" sz="1200" b="0" i="0" kern="1200" dirty="0" smtClean="0">
                <a:solidFill>
                  <a:schemeClr val="tx1"/>
                </a:solidFill>
                <a:effectLst/>
                <a:latin typeface="+mn-lt"/>
                <a:ea typeface="+mn-ea"/>
                <a:cs typeface="+mn-cs"/>
              </a:rPr>
              <a:t>TCP/IP</a:t>
            </a:r>
            <a:r>
              <a:rPr lang="zh-CN" altLang="en-US" sz="1200" b="0" i="0" kern="1200" dirty="0" smtClean="0">
                <a:solidFill>
                  <a:schemeClr val="tx1"/>
                </a:solidFill>
                <a:effectLst/>
                <a:latin typeface="+mn-lt"/>
                <a:ea typeface="+mn-ea"/>
                <a:cs typeface="+mn-cs"/>
              </a:rPr>
              <a:t>协议应用层的一部分。</a:t>
            </a:r>
            <a:endParaRPr lang="zh-CN" altLang="en-US" dirty="0"/>
          </a:p>
        </p:txBody>
      </p:sp>
      <p:sp>
        <p:nvSpPr>
          <p:cNvPr id="4" name="灯片编号占位符 3"/>
          <p:cNvSpPr>
            <a:spLocks noGrp="1"/>
          </p:cNvSpPr>
          <p:nvPr>
            <p:ph type="sldNum" sz="quarter" idx="10"/>
          </p:nvPr>
        </p:nvSpPr>
        <p:spPr/>
        <p:txBody>
          <a:bodyPr/>
          <a:lstStyle/>
          <a:p>
            <a:fld id="{FE62D5D2-312C-43E1-A102-90C732BC9212}" type="slidenum">
              <a:rPr lang="zh-CN" altLang="en-US" smtClean="0"/>
              <a:t>4</a:t>
            </a:fld>
            <a:endParaRPr lang="zh-CN" altLang="en-US"/>
          </a:p>
        </p:txBody>
      </p:sp>
    </p:spTree>
    <p:extLst>
      <p:ext uri="{BB962C8B-B14F-4D97-AF65-F5344CB8AC3E}">
        <p14:creationId xmlns:p14="http://schemas.microsoft.com/office/powerpoint/2010/main" val="2761079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序列化和反序列化属于通讯协议的一部分。</a:t>
            </a:r>
            <a:endParaRPr lang="en-US" altLang="zh-CN" dirty="0" smtClean="0"/>
          </a:p>
          <a:p>
            <a:r>
              <a:rPr lang="zh-CN" altLang="en-US" dirty="0" smtClean="0"/>
              <a:t>应用层的对象转换成一段连续的二进制串，或者反过来，把二进制串转换成应用层的对象</a:t>
            </a:r>
            <a:endParaRPr lang="en-US" altLang="zh-CN" dirty="0" smtClean="0"/>
          </a:p>
          <a:p>
            <a:r>
              <a:rPr lang="zh-CN" altLang="en-US" dirty="0" smtClean="0"/>
              <a:t>将对象的状态信息转换为可以存储或传输的形式的过程。 在序列化期间，对象将其当前状态写入到临时或持久性存储区。 以后，可以通过从存储区中读取或反序列化对象的状态，重新创建该对象。 序列化使其他代码可以查看或修改那些不序列化便无法访问的对象实例数据。</a:t>
            </a:r>
            <a:endParaRPr lang="en-US" altLang="zh-CN" dirty="0" smtClean="0"/>
          </a:p>
        </p:txBody>
      </p:sp>
      <p:sp>
        <p:nvSpPr>
          <p:cNvPr id="4" name="灯片编号占位符 3"/>
          <p:cNvSpPr>
            <a:spLocks noGrp="1"/>
          </p:cNvSpPr>
          <p:nvPr>
            <p:ph type="sldNum" sz="quarter" idx="10"/>
          </p:nvPr>
        </p:nvSpPr>
        <p:spPr/>
        <p:txBody>
          <a:bodyPr/>
          <a:lstStyle/>
          <a:p>
            <a:fld id="{FE62D5D2-312C-43E1-A102-90C732BC9212}" type="slidenum">
              <a:rPr lang="zh-CN" altLang="en-US" smtClean="0"/>
              <a:t>5</a:t>
            </a:fld>
            <a:endParaRPr lang="zh-CN" altLang="en-US"/>
          </a:p>
        </p:txBody>
      </p:sp>
    </p:spTree>
    <p:extLst>
      <p:ext uri="{BB962C8B-B14F-4D97-AF65-F5344CB8AC3E}">
        <p14:creationId xmlns:p14="http://schemas.microsoft.com/office/powerpoint/2010/main" val="2462127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62D5D2-312C-43E1-A102-90C732BC9212}" type="slidenum">
              <a:rPr lang="zh-CN" altLang="en-US" smtClean="0"/>
              <a:t>6</a:t>
            </a:fld>
            <a:endParaRPr lang="zh-CN" altLang="en-US"/>
          </a:p>
        </p:txBody>
      </p:sp>
    </p:spTree>
    <p:extLst>
      <p:ext uri="{BB962C8B-B14F-4D97-AF65-F5344CB8AC3E}">
        <p14:creationId xmlns:p14="http://schemas.microsoft.com/office/powerpoint/2010/main" val="152030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详细的测试报告</a:t>
            </a:r>
            <a:r>
              <a:rPr lang="en-US" altLang="zh-CN" b="1" dirty="0" smtClean="0"/>
              <a:t>https://github.com/eishay/jvm-serializers/wiki</a:t>
            </a:r>
            <a:endParaRPr lang="zh-CN" altLang="en-US" b="1" dirty="0"/>
          </a:p>
        </p:txBody>
      </p:sp>
      <p:sp>
        <p:nvSpPr>
          <p:cNvPr id="4" name="灯片编号占位符 3"/>
          <p:cNvSpPr>
            <a:spLocks noGrp="1"/>
          </p:cNvSpPr>
          <p:nvPr>
            <p:ph type="sldNum" sz="quarter" idx="10"/>
          </p:nvPr>
        </p:nvSpPr>
        <p:spPr/>
        <p:txBody>
          <a:bodyPr/>
          <a:lstStyle/>
          <a:p>
            <a:fld id="{FE62D5D2-312C-43E1-A102-90C732BC9212}" type="slidenum">
              <a:rPr lang="zh-CN" altLang="en-US" smtClean="0"/>
              <a:t>9</a:t>
            </a:fld>
            <a:endParaRPr lang="zh-CN" altLang="en-US"/>
          </a:p>
        </p:txBody>
      </p:sp>
    </p:spTree>
    <p:extLst>
      <p:ext uri="{BB962C8B-B14F-4D97-AF65-F5344CB8AC3E}">
        <p14:creationId xmlns:p14="http://schemas.microsoft.com/office/powerpoint/2010/main" val="551521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4</a:t>
            </a:r>
            <a:r>
              <a:rPr lang="zh-CN" altLang="en-US" dirty="0" smtClean="0"/>
              <a:t>个字节</a:t>
            </a:r>
            <a:r>
              <a:rPr lang="en-US" altLang="zh-CN" dirty="0" smtClean="0"/>
              <a:t>	1</a:t>
            </a:r>
            <a:r>
              <a:rPr lang="zh-CN" altLang="en-US" dirty="0" smtClean="0"/>
              <a:t>个字节</a:t>
            </a:r>
            <a:endParaRPr lang="en-US" altLang="zh-CN" dirty="0" smtClean="0"/>
          </a:p>
          <a:p>
            <a:r>
              <a:rPr lang="en-US" altLang="zh-CN" dirty="0" smtClean="0"/>
              <a:t>2</a:t>
            </a:r>
            <a:r>
              <a:rPr lang="zh-CN" altLang="en-US" dirty="0" smtClean="0"/>
              <a:t>个字节</a:t>
            </a:r>
            <a:r>
              <a:rPr lang="en-US" altLang="zh-CN" dirty="0" smtClean="0"/>
              <a:t>	1</a:t>
            </a:r>
            <a:r>
              <a:rPr lang="zh-CN" altLang="en-US" dirty="0" smtClean="0"/>
              <a:t>个字节</a:t>
            </a:r>
            <a:endParaRPr lang="en-US" altLang="zh-CN" dirty="0" smtClean="0"/>
          </a:p>
          <a:p>
            <a:r>
              <a:rPr lang="en-US" altLang="zh-CN" dirty="0" smtClean="0"/>
              <a:t>4</a:t>
            </a:r>
            <a:r>
              <a:rPr lang="zh-CN" altLang="en-US" dirty="0" smtClean="0"/>
              <a:t>个字节</a:t>
            </a:r>
            <a:r>
              <a:rPr lang="en-US" altLang="zh-CN" dirty="0" smtClean="0"/>
              <a:t>	2</a:t>
            </a:r>
            <a:r>
              <a:rPr lang="zh-CN" altLang="en-US" dirty="0" smtClean="0"/>
              <a:t>个字节</a:t>
            </a:r>
            <a:endParaRPr lang="en-US" altLang="zh-CN" dirty="0" smtClean="0"/>
          </a:p>
          <a:p>
            <a:r>
              <a:rPr lang="en-US" altLang="zh-CN" dirty="0" smtClean="0"/>
              <a:t>4</a:t>
            </a:r>
            <a:r>
              <a:rPr lang="zh-CN" altLang="en-US" dirty="0" smtClean="0"/>
              <a:t>个字节</a:t>
            </a:r>
            <a:r>
              <a:rPr lang="en-US" altLang="zh-CN" dirty="0" smtClean="0"/>
              <a:t>	3</a:t>
            </a:r>
            <a:r>
              <a:rPr lang="zh-CN" altLang="en-US" dirty="0" smtClean="0"/>
              <a:t>个字节</a:t>
            </a:r>
            <a:endParaRPr lang="en-US" altLang="zh-CN" dirty="0" smtClean="0"/>
          </a:p>
          <a:p>
            <a:r>
              <a:rPr lang="en-US" altLang="zh-CN" dirty="0" smtClean="0"/>
              <a:t>11</a:t>
            </a:r>
            <a:r>
              <a:rPr lang="zh-CN" altLang="en-US" dirty="0" smtClean="0"/>
              <a:t>个字节</a:t>
            </a:r>
            <a:r>
              <a:rPr lang="en-US" altLang="zh-CN" dirty="0" smtClean="0"/>
              <a:t>	5</a:t>
            </a:r>
            <a:r>
              <a:rPr lang="zh-CN" altLang="en-US" dirty="0" smtClean="0"/>
              <a:t>个字节</a:t>
            </a:r>
            <a:endParaRPr lang="zh-CN" altLang="en-US" dirty="0"/>
          </a:p>
        </p:txBody>
      </p:sp>
      <p:sp>
        <p:nvSpPr>
          <p:cNvPr id="4" name="灯片编号占位符 3"/>
          <p:cNvSpPr>
            <a:spLocks noGrp="1"/>
          </p:cNvSpPr>
          <p:nvPr>
            <p:ph type="sldNum" sz="quarter" idx="10"/>
          </p:nvPr>
        </p:nvSpPr>
        <p:spPr/>
        <p:txBody>
          <a:bodyPr/>
          <a:lstStyle/>
          <a:p>
            <a:fld id="{FE62D5D2-312C-43E1-A102-90C732BC9212}" type="slidenum">
              <a:rPr lang="zh-CN" altLang="en-US" smtClean="0"/>
              <a:t>10</a:t>
            </a:fld>
            <a:endParaRPr lang="zh-CN" altLang="en-US"/>
          </a:p>
        </p:txBody>
      </p:sp>
    </p:spTree>
    <p:extLst>
      <p:ext uri="{BB962C8B-B14F-4D97-AF65-F5344CB8AC3E}">
        <p14:creationId xmlns:p14="http://schemas.microsoft.com/office/powerpoint/2010/main" val="3427309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93B1E7-136B-46A5-8DC9-9CA62FF0BA41}" type="slidenum">
              <a:rPr lang="en-AU" smtClean="0"/>
              <a:t>12</a:t>
            </a:fld>
            <a:endParaRPr lang="en-AU" dirty="0"/>
          </a:p>
        </p:txBody>
      </p:sp>
    </p:spTree>
    <p:extLst>
      <p:ext uri="{BB962C8B-B14F-4D97-AF65-F5344CB8AC3E}">
        <p14:creationId xmlns:p14="http://schemas.microsoft.com/office/powerpoint/2010/main" val="3748937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4326383-EA1D-4780-A6EA-52FBAE83D431}" type="datetimeFigureOut">
              <a:rPr lang="zh-CN" altLang="en-US" smtClean="0"/>
              <a:t>2018/3/12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01D20E-B5A0-4802-84E6-EFBC210634F1}" type="slidenum">
              <a:rPr lang="zh-CN" altLang="en-US" smtClean="0"/>
              <a:t>‹#›</a:t>
            </a:fld>
            <a:endParaRPr lang="zh-CN" altLang="en-US"/>
          </a:p>
        </p:txBody>
      </p:sp>
    </p:spTree>
    <p:extLst>
      <p:ext uri="{BB962C8B-B14F-4D97-AF65-F5344CB8AC3E}">
        <p14:creationId xmlns:p14="http://schemas.microsoft.com/office/powerpoint/2010/main" val="463368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4326383-EA1D-4780-A6EA-52FBAE83D431}" type="datetimeFigureOut">
              <a:rPr lang="zh-CN" altLang="en-US" smtClean="0"/>
              <a:t>2018/3/12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01D20E-B5A0-4802-84E6-EFBC210634F1}" type="slidenum">
              <a:rPr lang="zh-CN" altLang="en-US" smtClean="0"/>
              <a:t>‹#›</a:t>
            </a:fld>
            <a:endParaRPr lang="zh-CN" altLang="en-US"/>
          </a:p>
        </p:txBody>
      </p:sp>
    </p:spTree>
    <p:extLst>
      <p:ext uri="{BB962C8B-B14F-4D97-AF65-F5344CB8AC3E}">
        <p14:creationId xmlns:p14="http://schemas.microsoft.com/office/powerpoint/2010/main" val="840837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4326383-EA1D-4780-A6EA-52FBAE83D431}" type="datetimeFigureOut">
              <a:rPr lang="zh-CN" altLang="en-US" smtClean="0"/>
              <a:t>2018/3/12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01D20E-B5A0-4802-84E6-EFBC210634F1}" type="slidenum">
              <a:rPr lang="zh-CN" altLang="en-US" smtClean="0"/>
              <a:t>‹#›</a:t>
            </a:fld>
            <a:endParaRPr lang="zh-CN" altLang="en-US"/>
          </a:p>
        </p:txBody>
      </p:sp>
    </p:spTree>
    <p:extLst>
      <p:ext uri="{BB962C8B-B14F-4D97-AF65-F5344CB8AC3E}">
        <p14:creationId xmlns:p14="http://schemas.microsoft.com/office/powerpoint/2010/main" val="1922492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568043"/>
            <a:ext cx="10515600" cy="473506"/>
          </a:xfrm>
        </p:spPr>
        <p:txBody>
          <a:bodyPr/>
          <a:lstStyle>
            <a:lvl1pPr algn="ctr">
              <a:defRPr/>
            </a:lvl1pPr>
          </a:lstStyle>
          <a:p>
            <a:r>
              <a:rPr lang="en-US" dirty="0" smtClean="0"/>
              <a:t>Click to edit Master title style</a:t>
            </a:r>
            <a:endParaRPr lang="en-AU" dirty="0"/>
          </a:p>
        </p:txBody>
      </p:sp>
      <p:sp>
        <p:nvSpPr>
          <p:cNvPr id="4" name="Footer Placeholder 3"/>
          <p:cNvSpPr>
            <a:spLocks noGrp="1"/>
          </p:cNvSpPr>
          <p:nvPr>
            <p:ph type="ftr" sz="quarter" idx="11"/>
          </p:nvPr>
        </p:nvSpPr>
        <p:spPr>
          <a:xfrm>
            <a:off x="4038600" y="6397915"/>
            <a:ext cx="4114800" cy="365125"/>
          </a:xfrm>
        </p:spPr>
        <p:txBody>
          <a:bodyPr/>
          <a:lstStyle>
            <a:lvl1pPr>
              <a:defRPr sz="1000">
                <a:solidFill>
                  <a:srgbClr val="FF4429"/>
                </a:solidFill>
              </a:defRPr>
            </a:lvl1pPr>
          </a:lstStyle>
          <a:p>
            <a:endParaRPr lang="en-AU" dirty="0"/>
          </a:p>
        </p:txBody>
      </p:sp>
      <p:sp>
        <p:nvSpPr>
          <p:cNvPr id="5" name="Slide Number Placeholder 4"/>
          <p:cNvSpPr>
            <a:spLocks noGrp="1"/>
          </p:cNvSpPr>
          <p:nvPr>
            <p:ph type="sldNum" sz="quarter" idx="12"/>
          </p:nvPr>
        </p:nvSpPr>
        <p:spPr>
          <a:xfrm>
            <a:off x="8991600" y="6397915"/>
            <a:ext cx="2881744" cy="365125"/>
          </a:xfrm>
        </p:spPr>
        <p:txBody>
          <a:bodyPr/>
          <a:lstStyle>
            <a:lvl1pPr>
              <a:defRPr b="1">
                <a:solidFill>
                  <a:schemeClr val="tx1">
                    <a:lumMod val="50000"/>
                    <a:lumOff val="50000"/>
                  </a:schemeClr>
                </a:solidFill>
              </a:defRPr>
            </a:lvl1pPr>
          </a:lstStyle>
          <a:p>
            <a:fld id="{870C8D18-4AA2-4B61-82ED-E847FE7F510A}" type="slidenum">
              <a:rPr lang="en-AU" smtClean="0"/>
              <a:pPr/>
              <a:t>‹#›</a:t>
            </a:fld>
            <a:endParaRPr lang="en-AU" dirty="0"/>
          </a:p>
        </p:txBody>
      </p:sp>
      <p:sp>
        <p:nvSpPr>
          <p:cNvPr id="6" name="Subtitle 2"/>
          <p:cNvSpPr>
            <a:spLocks noGrp="1"/>
          </p:cNvSpPr>
          <p:nvPr>
            <p:ph type="subTitle" idx="1"/>
          </p:nvPr>
        </p:nvSpPr>
        <p:spPr>
          <a:xfrm>
            <a:off x="838200" y="1055404"/>
            <a:ext cx="10515600" cy="288493"/>
          </a:xfrm>
        </p:spPr>
        <p:txBody>
          <a:bodyPr>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AU" dirty="0"/>
          </a:p>
        </p:txBody>
      </p:sp>
      <p:sp>
        <p:nvSpPr>
          <p:cNvPr id="8" name="Text Placeholder 7"/>
          <p:cNvSpPr>
            <a:spLocks noGrp="1"/>
          </p:cNvSpPr>
          <p:nvPr>
            <p:ph type="body" sz="quarter" idx="14"/>
          </p:nvPr>
        </p:nvSpPr>
        <p:spPr>
          <a:xfrm>
            <a:off x="479425" y="1995488"/>
            <a:ext cx="4632325" cy="290512"/>
          </a:xfrm>
        </p:spPr>
        <p:txBody>
          <a:bodyPr>
            <a:noAutofit/>
          </a:bodyPr>
          <a:lstStyle>
            <a:lvl1pPr>
              <a:defRPr sz="1600">
                <a:latin typeface="+mj-lt"/>
              </a:defRPr>
            </a:lvl1pPr>
            <a:lvl2pPr>
              <a:defRPr>
                <a:latin typeface="+mj-lt"/>
              </a:defRPr>
            </a:lvl2pPr>
            <a:lvl3pPr>
              <a:defRPr>
                <a:latin typeface="+mj-lt"/>
              </a:defRPr>
            </a:lvl3pPr>
            <a:lvl4pPr>
              <a:defRPr>
                <a:latin typeface="+mj-lt"/>
              </a:defRPr>
            </a:lvl4pPr>
            <a:lvl5pPr>
              <a:defRPr>
                <a:latin typeface="+mj-lt"/>
              </a:defRPr>
            </a:lvl5pPr>
          </a:lstStyle>
          <a:p>
            <a:pPr lvl="0"/>
            <a:endParaRPr lang="en-AU" dirty="0"/>
          </a:p>
        </p:txBody>
      </p:sp>
      <p:sp>
        <p:nvSpPr>
          <p:cNvPr id="11" name="Text Placeholder 10"/>
          <p:cNvSpPr>
            <a:spLocks noGrp="1"/>
          </p:cNvSpPr>
          <p:nvPr>
            <p:ph type="body" sz="quarter" idx="15"/>
          </p:nvPr>
        </p:nvSpPr>
        <p:spPr>
          <a:xfrm>
            <a:off x="479425" y="2286000"/>
            <a:ext cx="4660900" cy="873125"/>
          </a:xfrm>
        </p:spPr>
        <p:txBody>
          <a:bodyPr>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endParaRPr lang="en-AU" dirty="0"/>
          </a:p>
        </p:txBody>
      </p:sp>
    </p:spTree>
    <p:extLst>
      <p:ext uri="{BB962C8B-B14F-4D97-AF65-F5344CB8AC3E}">
        <p14:creationId xmlns:p14="http://schemas.microsoft.com/office/powerpoint/2010/main" val="118629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Title 1"/>
          <p:cNvSpPr>
            <a:spLocks noGrp="1"/>
          </p:cNvSpPr>
          <p:nvPr>
            <p:ph type="title"/>
          </p:nvPr>
        </p:nvSpPr>
        <p:spPr>
          <a:xfrm>
            <a:off x="838200" y="568043"/>
            <a:ext cx="10515600" cy="473506"/>
          </a:xfrm>
        </p:spPr>
        <p:txBody>
          <a:bodyPr/>
          <a:lstStyle>
            <a:lvl1pPr algn="ctr">
              <a:defRPr/>
            </a:lvl1pPr>
          </a:lstStyle>
          <a:p>
            <a:r>
              <a:rPr lang="en-US" dirty="0" smtClean="0"/>
              <a:t>Click to edit Master title style</a:t>
            </a:r>
            <a:endParaRPr lang="en-AU" dirty="0"/>
          </a:p>
        </p:txBody>
      </p:sp>
      <p:sp>
        <p:nvSpPr>
          <p:cNvPr id="8" name="Footer Placeholder 3"/>
          <p:cNvSpPr>
            <a:spLocks noGrp="1"/>
          </p:cNvSpPr>
          <p:nvPr>
            <p:ph type="ftr" sz="quarter" idx="11"/>
          </p:nvPr>
        </p:nvSpPr>
        <p:spPr>
          <a:xfrm>
            <a:off x="4038600" y="6397915"/>
            <a:ext cx="4114800" cy="365125"/>
          </a:xfrm>
        </p:spPr>
        <p:txBody>
          <a:bodyPr/>
          <a:lstStyle>
            <a:lvl1pPr>
              <a:defRPr sz="1000">
                <a:solidFill>
                  <a:srgbClr val="FF4429"/>
                </a:solidFill>
              </a:defRPr>
            </a:lvl1pPr>
          </a:lstStyle>
          <a:p>
            <a:endParaRPr lang="en-AU" dirty="0"/>
          </a:p>
        </p:txBody>
      </p:sp>
      <p:sp>
        <p:nvSpPr>
          <p:cNvPr id="9" name="Slide Number Placeholder 4"/>
          <p:cNvSpPr>
            <a:spLocks noGrp="1"/>
          </p:cNvSpPr>
          <p:nvPr>
            <p:ph type="sldNum" sz="quarter" idx="12"/>
          </p:nvPr>
        </p:nvSpPr>
        <p:spPr>
          <a:xfrm>
            <a:off x="8991600" y="6397915"/>
            <a:ext cx="2881744" cy="365125"/>
          </a:xfrm>
        </p:spPr>
        <p:txBody>
          <a:bodyPr/>
          <a:lstStyle>
            <a:lvl1pPr>
              <a:defRPr b="1">
                <a:solidFill>
                  <a:schemeClr val="tx1">
                    <a:lumMod val="50000"/>
                    <a:lumOff val="50000"/>
                  </a:schemeClr>
                </a:solidFill>
              </a:defRPr>
            </a:lvl1pPr>
          </a:lstStyle>
          <a:p>
            <a:fld id="{870C8D18-4AA2-4B61-82ED-E847FE7F510A}" type="slidenum">
              <a:rPr lang="en-AU" smtClean="0"/>
              <a:pPr/>
              <a:t>‹#›</a:t>
            </a:fld>
            <a:endParaRPr lang="en-AU" dirty="0"/>
          </a:p>
        </p:txBody>
      </p:sp>
      <p:sp>
        <p:nvSpPr>
          <p:cNvPr id="10" name="Subtitle 2"/>
          <p:cNvSpPr>
            <a:spLocks noGrp="1"/>
          </p:cNvSpPr>
          <p:nvPr>
            <p:ph type="subTitle" idx="1"/>
          </p:nvPr>
        </p:nvSpPr>
        <p:spPr>
          <a:xfrm>
            <a:off x="838200" y="1055404"/>
            <a:ext cx="10515600" cy="288493"/>
          </a:xfrm>
        </p:spPr>
        <p:txBody>
          <a:bodyPr>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AU" dirty="0"/>
          </a:p>
        </p:txBody>
      </p:sp>
    </p:spTree>
    <p:extLst>
      <p:ext uri="{BB962C8B-B14F-4D97-AF65-F5344CB8AC3E}">
        <p14:creationId xmlns:p14="http://schemas.microsoft.com/office/powerpoint/2010/main" val="2779448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4326383-EA1D-4780-A6EA-52FBAE83D431}" type="datetimeFigureOut">
              <a:rPr lang="zh-CN" altLang="en-US" smtClean="0"/>
              <a:t>2018/3/12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01D20E-B5A0-4802-84E6-EFBC210634F1}" type="slidenum">
              <a:rPr lang="zh-CN" altLang="en-US" smtClean="0"/>
              <a:t>‹#›</a:t>
            </a:fld>
            <a:endParaRPr lang="zh-CN" altLang="en-US"/>
          </a:p>
        </p:txBody>
      </p:sp>
    </p:spTree>
    <p:extLst>
      <p:ext uri="{BB962C8B-B14F-4D97-AF65-F5344CB8AC3E}">
        <p14:creationId xmlns:p14="http://schemas.microsoft.com/office/powerpoint/2010/main" val="4065623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4326383-EA1D-4780-A6EA-52FBAE83D431}" type="datetimeFigureOut">
              <a:rPr lang="zh-CN" altLang="en-US" smtClean="0"/>
              <a:t>2018/3/12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01D20E-B5A0-4802-84E6-EFBC210634F1}" type="slidenum">
              <a:rPr lang="zh-CN" altLang="en-US" smtClean="0"/>
              <a:t>‹#›</a:t>
            </a:fld>
            <a:endParaRPr lang="zh-CN" altLang="en-US"/>
          </a:p>
        </p:txBody>
      </p:sp>
    </p:spTree>
    <p:extLst>
      <p:ext uri="{BB962C8B-B14F-4D97-AF65-F5344CB8AC3E}">
        <p14:creationId xmlns:p14="http://schemas.microsoft.com/office/powerpoint/2010/main" val="2073116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4326383-EA1D-4780-A6EA-52FBAE83D431}" type="datetimeFigureOut">
              <a:rPr lang="zh-CN" altLang="en-US" smtClean="0"/>
              <a:t>2018/3/12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01D20E-B5A0-4802-84E6-EFBC210634F1}" type="slidenum">
              <a:rPr lang="zh-CN" altLang="en-US" smtClean="0"/>
              <a:t>‹#›</a:t>
            </a:fld>
            <a:endParaRPr lang="zh-CN" altLang="en-US"/>
          </a:p>
        </p:txBody>
      </p:sp>
    </p:spTree>
    <p:extLst>
      <p:ext uri="{BB962C8B-B14F-4D97-AF65-F5344CB8AC3E}">
        <p14:creationId xmlns:p14="http://schemas.microsoft.com/office/powerpoint/2010/main" val="488971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4326383-EA1D-4780-A6EA-52FBAE83D431}" type="datetimeFigureOut">
              <a:rPr lang="zh-CN" altLang="en-US" smtClean="0"/>
              <a:t>2018/3/12 Monday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C01D20E-B5A0-4802-84E6-EFBC210634F1}" type="slidenum">
              <a:rPr lang="zh-CN" altLang="en-US" smtClean="0"/>
              <a:t>‹#›</a:t>
            </a:fld>
            <a:endParaRPr lang="zh-CN" altLang="en-US"/>
          </a:p>
        </p:txBody>
      </p:sp>
    </p:spTree>
    <p:extLst>
      <p:ext uri="{BB962C8B-B14F-4D97-AF65-F5344CB8AC3E}">
        <p14:creationId xmlns:p14="http://schemas.microsoft.com/office/powerpoint/2010/main" val="2191817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4326383-EA1D-4780-A6EA-52FBAE83D431}" type="datetimeFigureOut">
              <a:rPr lang="zh-CN" altLang="en-US" smtClean="0"/>
              <a:t>2018/3/12 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C01D20E-B5A0-4802-84E6-EFBC210634F1}" type="slidenum">
              <a:rPr lang="zh-CN" altLang="en-US" smtClean="0"/>
              <a:t>‹#›</a:t>
            </a:fld>
            <a:endParaRPr lang="zh-CN" altLang="en-US"/>
          </a:p>
        </p:txBody>
      </p:sp>
    </p:spTree>
    <p:extLst>
      <p:ext uri="{BB962C8B-B14F-4D97-AF65-F5344CB8AC3E}">
        <p14:creationId xmlns:p14="http://schemas.microsoft.com/office/powerpoint/2010/main" val="4033976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326383-EA1D-4780-A6EA-52FBAE83D431}" type="datetimeFigureOut">
              <a:rPr lang="zh-CN" altLang="en-US" smtClean="0"/>
              <a:t>2018/3/12 Monday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C01D20E-B5A0-4802-84E6-EFBC210634F1}" type="slidenum">
              <a:rPr lang="zh-CN" altLang="en-US" smtClean="0"/>
              <a:t>‹#›</a:t>
            </a:fld>
            <a:endParaRPr lang="zh-CN" altLang="en-US"/>
          </a:p>
        </p:txBody>
      </p:sp>
    </p:spTree>
    <p:extLst>
      <p:ext uri="{BB962C8B-B14F-4D97-AF65-F5344CB8AC3E}">
        <p14:creationId xmlns:p14="http://schemas.microsoft.com/office/powerpoint/2010/main" val="1545492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4326383-EA1D-4780-A6EA-52FBAE83D431}" type="datetimeFigureOut">
              <a:rPr lang="zh-CN" altLang="en-US" smtClean="0"/>
              <a:t>2018/3/12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01D20E-B5A0-4802-84E6-EFBC210634F1}" type="slidenum">
              <a:rPr lang="zh-CN" altLang="en-US" smtClean="0"/>
              <a:t>‹#›</a:t>
            </a:fld>
            <a:endParaRPr lang="zh-CN" altLang="en-US"/>
          </a:p>
        </p:txBody>
      </p:sp>
    </p:spTree>
    <p:extLst>
      <p:ext uri="{BB962C8B-B14F-4D97-AF65-F5344CB8AC3E}">
        <p14:creationId xmlns:p14="http://schemas.microsoft.com/office/powerpoint/2010/main" val="3998689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4326383-EA1D-4780-A6EA-52FBAE83D431}" type="datetimeFigureOut">
              <a:rPr lang="zh-CN" altLang="en-US" smtClean="0"/>
              <a:t>2018/3/12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01D20E-B5A0-4802-84E6-EFBC210634F1}" type="slidenum">
              <a:rPr lang="zh-CN" altLang="en-US" smtClean="0"/>
              <a:t>‹#›</a:t>
            </a:fld>
            <a:endParaRPr lang="zh-CN" altLang="en-US"/>
          </a:p>
        </p:txBody>
      </p:sp>
    </p:spTree>
    <p:extLst>
      <p:ext uri="{BB962C8B-B14F-4D97-AF65-F5344CB8AC3E}">
        <p14:creationId xmlns:p14="http://schemas.microsoft.com/office/powerpoint/2010/main" val="2553568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326383-EA1D-4780-A6EA-52FBAE83D431}" type="datetimeFigureOut">
              <a:rPr lang="zh-CN" altLang="en-US" smtClean="0"/>
              <a:t>2018/3/12 Monday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01D20E-B5A0-4802-84E6-EFBC210634F1}" type="slidenum">
              <a:rPr lang="zh-CN" altLang="en-US" smtClean="0"/>
              <a:t>‹#›</a:t>
            </a:fld>
            <a:endParaRPr lang="zh-CN" altLang="en-US"/>
          </a:p>
        </p:txBody>
      </p:sp>
    </p:spTree>
    <p:extLst>
      <p:ext uri="{BB962C8B-B14F-4D97-AF65-F5344CB8AC3E}">
        <p14:creationId xmlns:p14="http://schemas.microsoft.com/office/powerpoint/2010/main" val="3400415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zh-CN" altLang="en-US" sz="5400" dirty="0" smtClean="0">
                <a:solidFill>
                  <a:schemeClr val="accent1">
                    <a:lumMod val="75000"/>
                  </a:schemeClr>
                </a:solidFill>
              </a:rPr>
              <a:t>序列化协议</a:t>
            </a:r>
            <a:r>
              <a:rPr lang="en-US" altLang="zh-CN" sz="5400" dirty="0" smtClean="0"/>
              <a:t>MessagePack</a:t>
            </a:r>
            <a:endParaRPr lang="en-AU" sz="5400" dirty="0"/>
          </a:p>
        </p:txBody>
      </p:sp>
      <p:sp>
        <p:nvSpPr>
          <p:cNvPr id="3" name="Subtitle 2"/>
          <p:cNvSpPr>
            <a:spLocks noGrp="1"/>
          </p:cNvSpPr>
          <p:nvPr>
            <p:ph type="subTitle" idx="1"/>
          </p:nvPr>
        </p:nvSpPr>
        <p:spPr>
          <a:xfrm>
            <a:off x="1524000" y="3836214"/>
            <a:ext cx="9144000" cy="1655762"/>
          </a:xfrm>
        </p:spPr>
        <p:txBody>
          <a:bodyPr/>
          <a:lstStyle/>
          <a:p>
            <a:r>
              <a:rPr lang="zh-CN" altLang="en-US" dirty="0"/>
              <a:t>技术</a:t>
            </a:r>
            <a:r>
              <a:rPr lang="zh-CN" altLang="en-US" dirty="0" smtClean="0"/>
              <a:t>分享</a:t>
            </a:r>
            <a:endParaRPr lang="en-AU" dirty="0"/>
          </a:p>
        </p:txBody>
      </p:sp>
    </p:spTree>
    <p:extLst>
      <p:ext uri="{BB962C8B-B14F-4D97-AF65-F5344CB8AC3E}">
        <p14:creationId xmlns:p14="http://schemas.microsoft.com/office/powerpoint/2010/main" val="193281162"/>
      </p:ext>
    </p:extLst>
  </p:cSld>
  <p:clrMapOvr>
    <a:masterClrMapping/>
  </p:clrMapOvr>
  <mc:AlternateContent xmlns:mc="http://schemas.openxmlformats.org/markup-compatibility/2006" xmlns:p14="http://schemas.microsoft.com/office/powerpoint/2010/main">
    <mc:Choice Requires="p14">
      <p:transition spd="slow" p14:dur="1600" advTm="4000">
        <p14:gallery dir="l"/>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dl2.iteye.com/upload/attachment/0095/8875/ab7fc234-7169-3968-bdd8-456811d72de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930" y="1431499"/>
            <a:ext cx="8991600" cy="4381501"/>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5"/>
          <p:cNvSpPr>
            <a:spLocks noGrp="1"/>
          </p:cNvSpPr>
          <p:nvPr>
            <p:ph type="ftr" sz="quarter" idx="11"/>
          </p:nvPr>
        </p:nvSpPr>
        <p:spPr>
          <a:xfrm>
            <a:off x="4038600" y="6397915"/>
            <a:ext cx="4114800" cy="365125"/>
          </a:xfrm>
        </p:spPr>
        <p:txBody>
          <a:bodyPr/>
          <a:lstStyle/>
          <a:p>
            <a:r>
              <a:rPr lang="en-AU" dirty="0"/>
              <a:t>http://ulord.one/</a:t>
            </a:r>
          </a:p>
        </p:txBody>
      </p:sp>
      <p:sp>
        <p:nvSpPr>
          <p:cNvPr id="8" name="Slide Number Placeholder 6"/>
          <p:cNvSpPr>
            <a:spLocks noGrp="1"/>
          </p:cNvSpPr>
          <p:nvPr>
            <p:ph type="sldNum" sz="quarter" idx="12"/>
          </p:nvPr>
        </p:nvSpPr>
        <p:spPr>
          <a:xfrm>
            <a:off x="8991600" y="6397915"/>
            <a:ext cx="2881744" cy="365125"/>
          </a:xfrm>
        </p:spPr>
        <p:txBody>
          <a:bodyPr/>
          <a:lstStyle/>
          <a:p>
            <a:fld id="{870C8D18-4AA2-4B61-82ED-E847FE7F510A}" type="slidenum">
              <a:rPr lang="en-AU" smtClean="0"/>
              <a:pPr/>
              <a:t>10</a:t>
            </a:fld>
            <a:endParaRPr lang="en-AU" dirty="0"/>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2664" y="6197018"/>
            <a:ext cx="1990371" cy="545813"/>
          </a:xfrm>
          <a:prstGeom prst="rect">
            <a:avLst/>
          </a:prstGeom>
        </p:spPr>
      </p:pic>
    </p:spTree>
    <p:extLst>
      <p:ext uri="{BB962C8B-B14F-4D97-AF65-F5344CB8AC3E}">
        <p14:creationId xmlns:p14="http://schemas.microsoft.com/office/powerpoint/2010/main" val="4239772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dl2.iteye.com/upload/attachment/0095/8879/44f0c34f-45cc-3ed4-ac53-10059b76fc7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0270" y="1008820"/>
            <a:ext cx="8572500" cy="4524375"/>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5"/>
          <p:cNvSpPr>
            <a:spLocks noGrp="1"/>
          </p:cNvSpPr>
          <p:nvPr>
            <p:ph type="ftr" sz="quarter" idx="11"/>
          </p:nvPr>
        </p:nvSpPr>
        <p:spPr>
          <a:xfrm>
            <a:off x="4038600" y="6397915"/>
            <a:ext cx="4114800" cy="365125"/>
          </a:xfrm>
        </p:spPr>
        <p:txBody>
          <a:bodyPr/>
          <a:lstStyle/>
          <a:p>
            <a:r>
              <a:rPr lang="en-AU" dirty="0"/>
              <a:t>http://ulord.one/</a:t>
            </a:r>
          </a:p>
        </p:txBody>
      </p:sp>
      <p:sp>
        <p:nvSpPr>
          <p:cNvPr id="8" name="Slide Number Placeholder 6"/>
          <p:cNvSpPr>
            <a:spLocks noGrp="1"/>
          </p:cNvSpPr>
          <p:nvPr>
            <p:ph type="sldNum" sz="quarter" idx="12"/>
          </p:nvPr>
        </p:nvSpPr>
        <p:spPr>
          <a:xfrm>
            <a:off x="8991600" y="6397915"/>
            <a:ext cx="2881744" cy="365125"/>
          </a:xfrm>
        </p:spPr>
        <p:txBody>
          <a:bodyPr/>
          <a:lstStyle/>
          <a:p>
            <a:fld id="{870C8D18-4AA2-4B61-82ED-E847FE7F510A}" type="slidenum">
              <a:rPr lang="en-AU" smtClean="0"/>
              <a:pPr/>
              <a:t>11</a:t>
            </a:fld>
            <a:endParaRPr lang="en-AU" dirty="0"/>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664" y="6197018"/>
            <a:ext cx="1990371" cy="545813"/>
          </a:xfrm>
          <a:prstGeom prst="rect">
            <a:avLst/>
          </a:prstGeom>
        </p:spPr>
      </p:pic>
    </p:spTree>
    <p:extLst>
      <p:ext uri="{BB962C8B-B14F-4D97-AF65-F5344CB8AC3E}">
        <p14:creationId xmlns:p14="http://schemas.microsoft.com/office/powerpoint/2010/main" val="1983066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a:xfrm>
            <a:off x="9378" y="0"/>
            <a:ext cx="6086622" cy="6858000"/>
          </a:xfrm>
          <a:prstGeom prst="rect">
            <a:avLst/>
          </a:prstGeom>
          <a:solidFill>
            <a:schemeClr val="accent1">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 name="Title 1"/>
          <p:cNvSpPr>
            <a:spLocks noGrp="1"/>
          </p:cNvSpPr>
          <p:nvPr>
            <p:ph type="title"/>
          </p:nvPr>
        </p:nvSpPr>
        <p:spPr>
          <a:xfrm>
            <a:off x="3645852" y="1383608"/>
            <a:ext cx="4900295" cy="473506"/>
          </a:xfrm>
        </p:spPr>
        <p:txBody>
          <a:bodyPr>
            <a:normAutofit fontScale="90000"/>
          </a:bodyPr>
          <a:lstStyle/>
          <a:p>
            <a:r>
              <a:rPr lang="zh-CN" altLang="en-US" dirty="0" smtClean="0"/>
              <a:t>谢谢观赏</a:t>
            </a:r>
            <a:endParaRPr lang="en-AU" dirty="0"/>
          </a:p>
        </p:txBody>
      </p:sp>
      <p:sp>
        <p:nvSpPr>
          <p:cNvPr id="4" name="Footer Placeholder 5"/>
          <p:cNvSpPr>
            <a:spLocks noGrp="1"/>
          </p:cNvSpPr>
          <p:nvPr>
            <p:ph type="ftr" sz="quarter" idx="11"/>
          </p:nvPr>
        </p:nvSpPr>
        <p:spPr>
          <a:xfrm>
            <a:off x="4038600" y="6397915"/>
            <a:ext cx="4114800" cy="365125"/>
          </a:xfrm>
        </p:spPr>
        <p:txBody>
          <a:bodyPr/>
          <a:lstStyle/>
          <a:p>
            <a:r>
              <a:rPr lang="en-AU" dirty="0"/>
              <a:t>http://ulord.one/</a:t>
            </a:r>
          </a:p>
        </p:txBody>
      </p:sp>
      <p:sp>
        <p:nvSpPr>
          <p:cNvPr id="5" name="Slide Number Placeholder 6"/>
          <p:cNvSpPr>
            <a:spLocks noGrp="1"/>
          </p:cNvSpPr>
          <p:nvPr>
            <p:ph type="sldNum" sz="quarter" idx="12"/>
          </p:nvPr>
        </p:nvSpPr>
        <p:spPr>
          <a:xfrm>
            <a:off x="8991600" y="6397915"/>
            <a:ext cx="2881744" cy="365125"/>
          </a:xfrm>
        </p:spPr>
        <p:txBody>
          <a:bodyPr/>
          <a:lstStyle/>
          <a:p>
            <a:fld id="{870C8D18-4AA2-4B61-82ED-E847FE7F510A}" type="slidenum">
              <a:rPr lang="en-AU" smtClean="0"/>
              <a:pPr/>
              <a:t>12</a:t>
            </a:fld>
            <a:endParaRPr lang="en-AU" dirty="0"/>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664" y="6197018"/>
            <a:ext cx="1990371" cy="545813"/>
          </a:xfrm>
          <a:prstGeom prst="rect">
            <a:avLst/>
          </a:prstGeom>
        </p:spPr>
      </p:pic>
    </p:spTree>
    <p:extLst>
      <p:ext uri="{BB962C8B-B14F-4D97-AF65-F5344CB8AC3E}">
        <p14:creationId xmlns:p14="http://schemas.microsoft.com/office/powerpoint/2010/main" val="781096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0-#ppt_w/2"/>
                                          </p:val>
                                        </p:tav>
                                        <p:tav tm="100000">
                                          <p:val>
                                            <p:strVal val="#ppt_x"/>
                                          </p:val>
                                        </p:tav>
                                      </p:tavLst>
                                    </p:anim>
                                    <p:anim calcmode="lin" valueType="num">
                                      <p:cBhvr additive="base">
                                        <p:cTn id="8" dur="500" fill="hold"/>
                                        <p:tgtEl>
                                          <p:spTgt spid="4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4474" y="2013668"/>
            <a:ext cx="7156173" cy="361992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11" name="Rectangle 10"/>
          <p:cNvSpPr/>
          <p:nvPr/>
        </p:nvSpPr>
        <p:spPr>
          <a:xfrm>
            <a:off x="7161992" y="2013668"/>
            <a:ext cx="5035827" cy="36199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4" name="Title 3"/>
          <p:cNvSpPr>
            <a:spLocks noGrp="1"/>
          </p:cNvSpPr>
          <p:nvPr>
            <p:ph type="title"/>
          </p:nvPr>
        </p:nvSpPr>
        <p:spPr/>
        <p:txBody>
          <a:bodyPr>
            <a:normAutofit fontScale="90000"/>
          </a:bodyPr>
          <a:lstStyle/>
          <a:p>
            <a:r>
              <a:rPr lang="zh-CN" altLang="en-US" dirty="0"/>
              <a:t>目 录</a:t>
            </a:r>
            <a:endParaRPr lang="en-AU" dirty="0"/>
          </a:p>
        </p:txBody>
      </p:sp>
      <p:sp>
        <p:nvSpPr>
          <p:cNvPr id="5" name="Subtitle 4"/>
          <p:cNvSpPr>
            <a:spLocks noGrp="1"/>
          </p:cNvSpPr>
          <p:nvPr>
            <p:ph type="subTitle" idx="1"/>
          </p:nvPr>
        </p:nvSpPr>
        <p:spPr>
          <a:xfrm>
            <a:off x="838200" y="1221686"/>
            <a:ext cx="10515600" cy="288493"/>
          </a:xfrm>
        </p:spPr>
        <p:txBody>
          <a:bodyPr>
            <a:normAutofit fontScale="92500" lnSpcReduction="10000"/>
          </a:bodyPr>
          <a:lstStyle/>
          <a:p>
            <a:r>
              <a:rPr lang="en-US" altLang="zh-CN" dirty="0"/>
              <a:t>It's like </a:t>
            </a:r>
            <a:r>
              <a:rPr lang="en-US" altLang="zh-CN" dirty="0" smtClean="0"/>
              <a:t>JSON.but </a:t>
            </a:r>
            <a:r>
              <a:rPr lang="en-US" altLang="zh-CN" dirty="0"/>
              <a:t>fast and small.</a:t>
            </a:r>
          </a:p>
        </p:txBody>
      </p:sp>
      <p:grpSp>
        <p:nvGrpSpPr>
          <p:cNvPr id="12" name="Group 11"/>
          <p:cNvGrpSpPr/>
          <p:nvPr/>
        </p:nvGrpSpPr>
        <p:grpSpPr>
          <a:xfrm>
            <a:off x="6712406" y="2210728"/>
            <a:ext cx="899171" cy="899172"/>
            <a:chOff x="4586241" y="2250523"/>
            <a:chExt cx="899171" cy="899172"/>
          </a:xfrm>
        </p:grpSpPr>
        <p:sp>
          <p:nvSpPr>
            <p:cNvPr id="13" name="Oval 12"/>
            <p:cNvSpPr/>
            <p:nvPr/>
          </p:nvSpPr>
          <p:spPr>
            <a:xfrm>
              <a:off x="4586241" y="2250523"/>
              <a:ext cx="899171" cy="899172"/>
            </a:xfrm>
            <a:prstGeom prst="ellipse">
              <a:avLst/>
            </a:prstGeom>
            <a:solidFill>
              <a:schemeClr val="accent1">
                <a:lumMod val="7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AutoShape 66"/>
            <p:cNvSpPr>
              <a:spLocks noChangeAspect="1"/>
            </p:cNvSpPr>
            <p:nvPr/>
          </p:nvSpPr>
          <p:spPr bwMode="auto">
            <a:xfrm>
              <a:off x="4849404" y="2513637"/>
              <a:ext cx="372847" cy="372944"/>
            </a:xfrm>
            <a:custGeom>
              <a:avLst/>
              <a:gdLst>
                <a:gd name="T0" fmla="*/ 10799 w 21598"/>
                <a:gd name="T1" fmla="*/ 10800 h 21600"/>
                <a:gd name="T2" fmla="*/ 10799 w 21598"/>
                <a:gd name="T3" fmla="*/ 10800 h 21600"/>
                <a:gd name="T4" fmla="*/ 10799 w 21598"/>
                <a:gd name="T5" fmla="*/ 10800 h 21600"/>
                <a:gd name="T6" fmla="*/ 10799 w 21598"/>
                <a:gd name="T7" fmla="*/ 10800 h 21600"/>
              </a:gdLst>
              <a:ahLst/>
              <a:cxnLst>
                <a:cxn ang="0">
                  <a:pos x="T0" y="T1"/>
                </a:cxn>
                <a:cxn ang="0">
                  <a:pos x="T2" y="T3"/>
                </a:cxn>
                <a:cxn ang="0">
                  <a:pos x="T4" y="T5"/>
                </a:cxn>
                <a:cxn ang="0">
                  <a:pos x="T6" y="T7"/>
                </a:cxn>
              </a:cxnLst>
              <a:rect l="0" t="0" r="r" b="b"/>
              <a:pathLst>
                <a:path w="21598" h="21600">
                  <a:moveTo>
                    <a:pt x="17537" y="12697"/>
                  </a:moveTo>
                  <a:lnTo>
                    <a:pt x="19798" y="9997"/>
                  </a:lnTo>
                  <a:lnTo>
                    <a:pt x="19798" y="17284"/>
                  </a:lnTo>
                  <a:cubicBezTo>
                    <a:pt x="19798" y="17874"/>
                    <a:pt x="19700" y="18429"/>
                    <a:pt x="19505" y="18949"/>
                  </a:cubicBezTo>
                  <a:cubicBezTo>
                    <a:pt x="19309" y="19469"/>
                    <a:pt x="19049" y="19928"/>
                    <a:pt x="18721" y="20321"/>
                  </a:cubicBezTo>
                  <a:cubicBezTo>
                    <a:pt x="18394" y="20715"/>
                    <a:pt x="18014" y="21027"/>
                    <a:pt x="17583" y="21256"/>
                  </a:cubicBezTo>
                  <a:cubicBezTo>
                    <a:pt x="17153" y="21485"/>
                    <a:pt x="16690" y="21599"/>
                    <a:pt x="16188" y="21599"/>
                  </a:cubicBezTo>
                  <a:lnTo>
                    <a:pt x="3595" y="21599"/>
                  </a:lnTo>
                  <a:cubicBezTo>
                    <a:pt x="3103" y="21599"/>
                    <a:pt x="2635" y="21485"/>
                    <a:pt x="2195" y="21256"/>
                  </a:cubicBezTo>
                  <a:cubicBezTo>
                    <a:pt x="1754" y="21027"/>
                    <a:pt x="1372" y="20715"/>
                    <a:pt x="1052" y="20321"/>
                  </a:cubicBezTo>
                  <a:cubicBezTo>
                    <a:pt x="734" y="19928"/>
                    <a:pt x="477" y="19469"/>
                    <a:pt x="286" y="18949"/>
                  </a:cubicBezTo>
                  <a:cubicBezTo>
                    <a:pt x="95" y="18429"/>
                    <a:pt x="0" y="17874"/>
                    <a:pt x="0" y="17284"/>
                  </a:cubicBezTo>
                  <a:lnTo>
                    <a:pt x="0" y="4315"/>
                  </a:lnTo>
                  <a:cubicBezTo>
                    <a:pt x="0" y="3722"/>
                    <a:pt x="95" y="3164"/>
                    <a:pt x="286" y="2632"/>
                  </a:cubicBezTo>
                  <a:cubicBezTo>
                    <a:pt x="477" y="2106"/>
                    <a:pt x="734" y="1645"/>
                    <a:pt x="1052" y="1263"/>
                  </a:cubicBezTo>
                  <a:cubicBezTo>
                    <a:pt x="1372" y="878"/>
                    <a:pt x="1754" y="572"/>
                    <a:pt x="2195" y="343"/>
                  </a:cubicBezTo>
                  <a:cubicBezTo>
                    <a:pt x="2635" y="114"/>
                    <a:pt x="3103" y="0"/>
                    <a:pt x="3595" y="0"/>
                  </a:cubicBezTo>
                  <a:lnTo>
                    <a:pt x="16188" y="0"/>
                  </a:lnTo>
                  <a:cubicBezTo>
                    <a:pt x="16401" y="0"/>
                    <a:pt x="16605" y="26"/>
                    <a:pt x="16798" y="82"/>
                  </a:cubicBezTo>
                  <a:lnTo>
                    <a:pt x="14608" y="2714"/>
                  </a:lnTo>
                  <a:lnTo>
                    <a:pt x="3595" y="2714"/>
                  </a:lnTo>
                  <a:cubicBezTo>
                    <a:pt x="3228" y="2714"/>
                    <a:pt x="2914" y="2867"/>
                    <a:pt x="2652" y="3184"/>
                  </a:cubicBezTo>
                  <a:cubicBezTo>
                    <a:pt x="2391" y="3496"/>
                    <a:pt x="2261" y="3875"/>
                    <a:pt x="2261" y="4315"/>
                  </a:cubicBezTo>
                  <a:lnTo>
                    <a:pt x="2261" y="17284"/>
                  </a:lnTo>
                  <a:cubicBezTo>
                    <a:pt x="2261" y="17724"/>
                    <a:pt x="2391" y="18101"/>
                    <a:pt x="2652" y="18412"/>
                  </a:cubicBezTo>
                  <a:cubicBezTo>
                    <a:pt x="2914" y="18729"/>
                    <a:pt x="3228" y="18888"/>
                    <a:pt x="3595" y="18888"/>
                  </a:cubicBezTo>
                  <a:lnTo>
                    <a:pt x="16188" y="18888"/>
                  </a:lnTo>
                  <a:cubicBezTo>
                    <a:pt x="16556" y="18888"/>
                    <a:pt x="16874" y="18729"/>
                    <a:pt x="17138" y="18412"/>
                  </a:cubicBezTo>
                  <a:cubicBezTo>
                    <a:pt x="17405" y="18101"/>
                    <a:pt x="17537" y="17724"/>
                    <a:pt x="17537" y="17284"/>
                  </a:cubicBezTo>
                  <a:lnTo>
                    <a:pt x="17537" y="12697"/>
                  </a:lnTo>
                  <a:close/>
                  <a:moveTo>
                    <a:pt x="21333" y="2796"/>
                  </a:moveTo>
                  <a:cubicBezTo>
                    <a:pt x="21514" y="3011"/>
                    <a:pt x="21599" y="3272"/>
                    <a:pt x="21597" y="3578"/>
                  </a:cubicBezTo>
                  <a:cubicBezTo>
                    <a:pt x="21592" y="3881"/>
                    <a:pt x="21504" y="4136"/>
                    <a:pt x="21333" y="4342"/>
                  </a:cubicBezTo>
                  <a:lnTo>
                    <a:pt x="13005" y="14346"/>
                  </a:lnTo>
                  <a:lnTo>
                    <a:pt x="11854" y="15721"/>
                  </a:lnTo>
                  <a:cubicBezTo>
                    <a:pt x="11676" y="15938"/>
                    <a:pt x="11458" y="16044"/>
                    <a:pt x="11206" y="16044"/>
                  </a:cubicBezTo>
                  <a:cubicBezTo>
                    <a:pt x="10951" y="16044"/>
                    <a:pt x="10733" y="15938"/>
                    <a:pt x="10555" y="15721"/>
                  </a:cubicBezTo>
                  <a:lnTo>
                    <a:pt x="9383" y="14346"/>
                  </a:lnTo>
                  <a:lnTo>
                    <a:pt x="4779" y="8787"/>
                  </a:lnTo>
                  <a:cubicBezTo>
                    <a:pt x="4600" y="8573"/>
                    <a:pt x="4507" y="8314"/>
                    <a:pt x="4507" y="8006"/>
                  </a:cubicBezTo>
                  <a:cubicBezTo>
                    <a:pt x="4507" y="7703"/>
                    <a:pt x="4600" y="7441"/>
                    <a:pt x="4779" y="7227"/>
                  </a:cubicBezTo>
                  <a:lnTo>
                    <a:pt x="5927" y="5846"/>
                  </a:lnTo>
                  <a:cubicBezTo>
                    <a:pt x="6106" y="5635"/>
                    <a:pt x="6323" y="5526"/>
                    <a:pt x="6578" y="5526"/>
                  </a:cubicBezTo>
                  <a:cubicBezTo>
                    <a:pt x="6830" y="5526"/>
                    <a:pt x="7043" y="5634"/>
                    <a:pt x="7214" y="5846"/>
                  </a:cubicBezTo>
                  <a:lnTo>
                    <a:pt x="11198" y="10632"/>
                  </a:lnTo>
                  <a:lnTo>
                    <a:pt x="18861" y="1404"/>
                  </a:lnTo>
                  <a:cubicBezTo>
                    <a:pt x="19040" y="1186"/>
                    <a:pt x="19262" y="1084"/>
                    <a:pt x="19524" y="1087"/>
                  </a:cubicBezTo>
                  <a:cubicBezTo>
                    <a:pt x="19786" y="1092"/>
                    <a:pt x="20001" y="1198"/>
                    <a:pt x="20173" y="1404"/>
                  </a:cubicBezTo>
                  <a:lnTo>
                    <a:pt x="21333" y="2796"/>
                  </a:lnTo>
                  <a:close/>
                </a:path>
              </a:pathLst>
            </a:custGeom>
            <a:solidFill>
              <a:schemeClr val="bg1"/>
            </a:solidFill>
            <a:ln>
              <a:noFill/>
            </a:ln>
            <a:effectLst/>
            <a:extLst/>
          </p:spPr>
          <p:txBody>
            <a:bodyPr lIns="50789" tIns="50789" rIns="50789" bIns="50789" anchor="ctr"/>
            <a:lstStyle/>
            <a:p>
              <a:pPr defTabSz="457098">
                <a:defRPr/>
              </a:pPr>
              <a:endParaRPr lang="es-ES" sz="36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15" name="Group 14"/>
          <p:cNvGrpSpPr/>
          <p:nvPr/>
        </p:nvGrpSpPr>
        <p:grpSpPr>
          <a:xfrm>
            <a:off x="6712406" y="3381827"/>
            <a:ext cx="899171" cy="899172"/>
            <a:chOff x="4586241" y="3421622"/>
            <a:chExt cx="899171" cy="899172"/>
          </a:xfrm>
        </p:grpSpPr>
        <p:sp>
          <p:nvSpPr>
            <p:cNvPr id="16" name="Oval 15"/>
            <p:cNvSpPr/>
            <p:nvPr/>
          </p:nvSpPr>
          <p:spPr>
            <a:xfrm>
              <a:off x="4586241" y="3421622"/>
              <a:ext cx="899171" cy="899172"/>
            </a:xfrm>
            <a:prstGeom prst="ellipse">
              <a:avLst/>
            </a:prstGeom>
            <a:solidFill>
              <a:schemeClr val="accent1">
                <a:lumMod val="7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17" name="Group 16"/>
            <p:cNvGrpSpPr/>
            <p:nvPr/>
          </p:nvGrpSpPr>
          <p:grpSpPr>
            <a:xfrm>
              <a:off x="4849404" y="3689779"/>
              <a:ext cx="369512" cy="371872"/>
              <a:chOff x="3886200" y="3605213"/>
              <a:chExt cx="1243013" cy="1250950"/>
            </a:xfrm>
            <a:solidFill>
              <a:schemeClr val="bg1"/>
            </a:solidFill>
          </p:grpSpPr>
          <p:sp>
            <p:nvSpPr>
              <p:cNvPr id="18" name="Freeform 38"/>
              <p:cNvSpPr>
                <a:spLocks/>
              </p:cNvSpPr>
              <p:nvPr/>
            </p:nvSpPr>
            <p:spPr bwMode="auto">
              <a:xfrm>
                <a:off x="4732338" y="3605213"/>
                <a:ext cx="174625" cy="263525"/>
              </a:xfrm>
              <a:custGeom>
                <a:avLst/>
                <a:gdLst>
                  <a:gd name="T0" fmla="*/ 23 w 46"/>
                  <a:gd name="T1" fmla="*/ 70 h 70"/>
                  <a:gd name="T2" fmla="*/ 46 w 46"/>
                  <a:gd name="T3" fmla="*/ 47 h 70"/>
                  <a:gd name="T4" fmla="*/ 46 w 46"/>
                  <a:gd name="T5" fmla="*/ 23 h 70"/>
                  <a:gd name="T6" fmla="*/ 23 w 46"/>
                  <a:gd name="T7" fmla="*/ 0 h 70"/>
                  <a:gd name="T8" fmla="*/ 0 w 46"/>
                  <a:gd name="T9" fmla="*/ 23 h 70"/>
                  <a:gd name="T10" fmla="*/ 0 w 46"/>
                  <a:gd name="T11" fmla="*/ 47 h 70"/>
                  <a:gd name="T12" fmla="*/ 23 w 46"/>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46" h="70">
                    <a:moveTo>
                      <a:pt x="23" y="70"/>
                    </a:moveTo>
                    <a:cubicBezTo>
                      <a:pt x="35" y="70"/>
                      <a:pt x="46" y="60"/>
                      <a:pt x="46" y="47"/>
                    </a:cubicBezTo>
                    <a:cubicBezTo>
                      <a:pt x="46" y="23"/>
                      <a:pt x="46" y="23"/>
                      <a:pt x="46" y="23"/>
                    </a:cubicBezTo>
                    <a:cubicBezTo>
                      <a:pt x="46" y="10"/>
                      <a:pt x="35" y="0"/>
                      <a:pt x="23" y="0"/>
                    </a:cubicBezTo>
                    <a:cubicBezTo>
                      <a:pt x="10" y="0"/>
                      <a:pt x="0" y="10"/>
                      <a:pt x="0" y="23"/>
                    </a:cubicBezTo>
                    <a:cubicBezTo>
                      <a:pt x="0" y="47"/>
                      <a:pt x="0" y="47"/>
                      <a:pt x="0" y="47"/>
                    </a:cubicBezTo>
                    <a:cubicBezTo>
                      <a:pt x="0" y="60"/>
                      <a:pt x="10" y="70"/>
                      <a:pt x="23"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19" name="Freeform 39"/>
              <p:cNvSpPr>
                <a:spLocks noEditPoints="1"/>
              </p:cNvSpPr>
              <p:nvPr/>
            </p:nvSpPr>
            <p:spPr bwMode="auto">
              <a:xfrm>
                <a:off x="3886200" y="3751263"/>
                <a:ext cx="1243013" cy="1104900"/>
              </a:xfrm>
              <a:custGeom>
                <a:avLst/>
                <a:gdLst>
                  <a:gd name="T0" fmla="*/ 329 w 329"/>
                  <a:gd name="T1" fmla="*/ 1 h 294"/>
                  <a:gd name="T2" fmla="*/ 282 w 329"/>
                  <a:gd name="T3" fmla="*/ 1 h 294"/>
                  <a:gd name="T4" fmla="*/ 282 w 329"/>
                  <a:gd name="T5" fmla="*/ 13 h 294"/>
                  <a:gd name="T6" fmla="*/ 247 w 329"/>
                  <a:gd name="T7" fmla="*/ 48 h 294"/>
                  <a:gd name="T8" fmla="*/ 212 w 329"/>
                  <a:gd name="T9" fmla="*/ 13 h 294"/>
                  <a:gd name="T10" fmla="*/ 212 w 329"/>
                  <a:gd name="T11" fmla="*/ 1 h 294"/>
                  <a:gd name="T12" fmla="*/ 118 w 329"/>
                  <a:gd name="T13" fmla="*/ 1 h 294"/>
                  <a:gd name="T14" fmla="*/ 118 w 329"/>
                  <a:gd name="T15" fmla="*/ 13 h 294"/>
                  <a:gd name="T16" fmla="*/ 83 w 329"/>
                  <a:gd name="T17" fmla="*/ 48 h 294"/>
                  <a:gd name="T18" fmla="*/ 47 w 329"/>
                  <a:gd name="T19" fmla="*/ 13 h 294"/>
                  <a:gd name="T20" fmla="*/ 47 w 329"/>
                  <a:gd name="T21" fmla="*/ 1 h 294"/>
                  <a:gd name="T22" fmla="*/ 0 w 329"/>
                  <a:gd name="T23" fmla="*/ 0 h 294"/>
                  <a:gd name="T24" fmla="*/ 0 w 329"/>
                  <a:gd name="T25" fmla="*/ 294 h 294"/>
                  <a:gd name="T26" fmla="*/ 24 w 329"/>
                  <a:gd name="T27" fmla="*/ 294 h 294"/>
                  <a:gd name="T28" fmla="*/ 306 w 329"/>
                  <a:gd name="T29" fmla="*/ 294 h 294"/>
                  <a:gd name="T30" fmla="*/ 329 w 329"/>
                  <a:gd name="T31" fmla="*/ 294 h 294"/>
                  <a:gd name="T32" fmla="*/ 329 w 329"/>
                  <a:gd name="T33" fmla="*/ 1 h 294"/>
                  <a:gd name="T34" fmla="*/ 306 w 329"/>
                  <a:gd name="T35" fmla="*/ 271 h 294"/>
                  <a:gd name="T36" fmla="*/ 24 w 329"/>
                  <a:gd name="T37" fmla="*/ 271 h 294"/>
                  <a:gd name="T38" fmla="*/ 24 w 329"/>
                  <a:gd name="T39" fmla="*/ 83 h 294"/>
                  <a:gd name="T40" fmla="*/ 306 w 329"/>
                  <a:gd name="T41" fmla="*/ 83 h 294"/>
                  <a:gd name="T42" fmla="*/ 306 w 329"/>
                  <a:gd name="T43" fmla="*/ 27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9" h="294">
                    <a:moveTo>
                      <a:pt x="329" y="1"/>
                    </a:moveTo>
                    <a:cubicBezTo>
                      <a:pt x="282" y="1"/>
                      <a:pt x="282" y="1"/>
                      <a:pt x="282" y="1"/>
                    </a:cubicBezTo>
                    <a:cubicBezTo>
                      <a:pt x="282" y="13"/>
                      <a:pt x="282" y="13"/>
                      <a:pt x="282" y="13"/>
                    </a:cubicBezTo>
                    <a:cubicBezTo>
                      <a:pt x="282" y="32"/>
                      <a:pt x="266" y="48"/>
                      <a:pt x="247" y="48"/>
                    </a:cubicBezTo>
                    <a:cubicBezTo>
                      <a:pt x="228" y="48"/>
                      <a:pt x="212" y="32"/>
                      <a:pt x="212" y="13"/>
                    </a:cubicBezTo>
                    <a:cubicBezTo>
                      <a:pt x="212" y="1"/>
                      <a:pt x="212" y="1"/>
                      <a:pt x="212" y="1"/>
                    </a:cubicBezTo>
                    <a:cubicBezTo>
                      <a:pt x="118" y="1"/>
                      <a:pt x="118" y="1"/>
                      <a:pt x="118" y="1"/>
                    </a:cubicBezTo>
                    <a:cubicBezTo>
                      <a:pt x="118" y="13"/>
                      <a:pt x="118" y="13"/>
                      <a:pt x="118" y="13"/>
                    </a:cubicBezTo>
                    <a:cubicBezTo>
                      <a:pt x="118" y="32"/>
                      <a:pt x="102" y="48"/>
                      <a:pt x="83" y="48"/>
                    </a:cubicBezTo>
                    <a:cubicBezTo>
                      <a:pt x="63" y="48"/>
                      <a:pt x="47" y="32"/>
                      <a:pt x="47" y="13"/>
                    </a:cubicBezTo>
                    <a:cubicBezTo>
                      <a:pt x="47" y="1"/>
                      <a:pt x="47" y="1"/>
                      <a:pt x="47" y="1"/>
                    </a:cubicBezTo>
                    <a:cubicBezTo>
                      <a:pt x="0" y="0"/>
                      <a:pt x="0" y="0"/>
                      <a:pt x="0" y="0"/>
                    </a:cubicBezTo>
                    <a:cubicBezTo>
                      <a:pt x="0" y="294"/>
                      <a:pt x="0" y="294"/>
                      <a:pt x="0" y="294"/>
                    </a:cubicBezTo>
                    <a:cubicBezTo>
                      <a:pt x="24" y="294"/>
                      <a:pt x="24" y="294"/>
                      <a:pt x="24" y="294"/>
                    </a:cubicBezTo>
                    <a:cubicBezTo>
                      <a:pt x="306" y="294"/>
                      <a:pt x="306" y="294"/>
                      <a:pt x="306" y="294"/>
                    </a:cubicBezTo>
                    <a:cubicBezTo>
                      <a:pt x="329" y="294"/>
                      <a:pt x="329" y="294"/>
                      <a:pt x="329" y="294"/>
                    </a:cubicBezTo>
                    <a:lnTo>
                      <a:pt x="329" y="1"/>
                    </a:lnTo>
                    <a:close/>
                    <a:moveTo>
                      <a:pt x="306" y="271"/>
                    </a:moveTo>
                    <a:cubicBezTo>
                      <a:pt x="24" y="271"/>
                      <a:pt x="24" y="271"/>
                      <a:pt x="24" y="271"/>
                    </a:cubicBezTo>
                    <a:cubicBezTo>
                      <a:pt x="24" y="83"/>
                      <a:pt x="24" y="83"/>
                      <a:pt x="24" y="83"/>
                    </a:cubicBezTo>
                    <a:cubicBezTo>
                      <a:pt x="306" y="83"/>
                      <a:pt x="306" y="83"/>
                      <a:pt x="306" y="83"/>
                    </a:cubicBezTo>
                    <a:lnTo>
                      <a:pt x="306"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20" name="Freeform 40"/>
              <p:cNvSpPr>
                <a:spLocks/>
              </p:cNvSpPr>
              <p:nvPr/>
            </p:nvSpPr>
            <p:spPr bwMode="auto">
              <a:xfrm>
                <a:off x="4108450" y="3605213"/>
                <a:ext cx="174625" cy="263525"/>
              </a:xfrm>
              <a:custGeom>
                <a:avLst/>
                <a:gdLst>
                  <a:gd name="T0" fmla="*/ 23 w 46"/>
                  <a:gd name="T1" fmla="*/ 70 h 70"/>
                  <a:gd name="T2" fmla="*/ 46 w 46"/>
                  <a:gd name="T3" fmla="*/ 47 h 70"/>
                  <a:gd name="T4" fmla="*/ 46 w 46"/>
                  <a:gd name="T5" fmla="*/ 23 h 70"/>
                  <a:gd name="T6" fmla="*/ 23 w 46"/>
                  <a:gd name="T7" fmla="*/ 0 h 70"/>
                  <a:gd name="T8" fmla="*/ 0 w 46"/>
                  <a:gd name="T9" fmla="*/ 23 h 70"/>
                  <a:gd name="T10" fmla="*/ 0 w 46"/>
                  <a:gd name="T11" fmla="*/ 47 h 70"/>
                  <a:gd name="T12" fmla="*/ 23 w 46"/>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46" h="70">
                    <a:moveTo>
                      <a:pt x="23" y="70"/>
                    </a:moveTo>
                    <a:cubicBezTo>
                      <a:pt x="36" y="70"/>
                      <a:pt x="46" y="60"/>
                      <a:pt x="46" y="47"/>
                    </a:cubicBezTo>
                    <a:cubicBezTo>
                      <a:pt x="46" y="23"/>
                      <a:pt x="46" y="23"/>
                      <a:pt x="46" y="23"/>
                    </a:cubicBezTo>
                    <a:cubicBezTo>
                      <a:pt x="46" y="10"/>
                      <a:pt x="36" y="0"/>
                      <a:pt x="23" y="0"/>
                    </a:cubicBezTo>
                    <a:cubicBezTo>
                      <a:pt x="10" y="0"/>
                      <a:pt x="0" y="10"/>
                      <a:pt x="0" y="23"/>
                    </a:cubicBezTo>
                    <a:cubicBezTo>
                      <a:pt x="0" y="47"/>
                      <a:pt x="0" y="47"/>
                      <a:pt x="0" y="47"/>
                    </a:cubicBezTo>
                    <a:cubicBezTo>
                      <a:pt x="0" y="60"/>
                      <a:pt x="10" y="70"/>
                      <a:pt x="23"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21" name="Rectangle 41"/>
              <p:cNvSpPr>
                <a:spLocks noChangeArrowheads="1"/>
              </p:cNvSpPr>
              <p:nvPr/>
            </p:nvSpPr>
            <p:spPr bwMode="auto">
              <a:xfrm>
                <a:off x="4332288" y="4157663"/>
                <a:ext cx="1397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22" name="Rectangle 42"/>
              <p:cNvSpPr>
                <a:spLocks noChangeArrowheads="1"/>
              </p:cNvSpPr>
              <p:nvPr/>
            </p:nvSpPr>
            <p:spPr bwMode="auto">
              <a:xfrm>
                <a:off x="4559300" y="4157663"/>
                <a:ext cx="1397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23" name="Rectangle 43"/>
              <p:cNvSpPr>
                <a:spLocks noChangeArrowheads="1"/>
              </p:cNvSpPr>
              <p:nvPr/>
            </p:nvSpPr>
            <p:spPr bwMode="auto">
              <a:xfrm>
                <a:off x="4767263" y="4157663"/>
                <a:ext cx="1397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24" name="Rectangle 44"/>
              <p:cNvSpPr>
                <a:spLocks noChangeArrowheads="1"/>
              </p:cNvSpPr>
              <p:nvPr/>
            </p:nvSpPr>
            <p:spPr bwMode="auto">
              <a:xfrm>
                <a:off x="4332288" y="4364038"/>
                <a:ext cx="13970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25" name="Rectangle 45"/>
              <p:cNvSpPr>
                <a:spLocks noChangeArrowheads="1"/>
              </p:cNvSpPr>
              <p:nvPr/>
            </p:nvSpPr>
            <p:spPr bwMode="auto">
              <a:xfrm>
                <a:off x="4559300" y="4364038"/>
                <a:ext cx="13970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26" name="Rectangle 46"/>
              <p:cNvSpPr>
                <a:spLocks noChangeArrowheads="1"/>
              </p:cNvSpPr>
              <p:nvPr/>
            </p:nvSpPr>
            <p:spPr bwMode="auto">
              <a:xfrm>
                <a:off x="4767263" y="4364038"/>
                <a:ext cx="13970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27" name="Rectangle 47"/>
              <p:cNvSpPr>
                <a:spLocks noChangeArrowheads="1"/>
              </p:cNvSpPr>
              <p:nvPr/>
            </p:nvSpPr>
            <p:spPr bwMode="auto">
              <a:xfrm>
                <a:off x="4332288" y="4570413"/>
                <a:ext cx="139700"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28" name="Rectangle 48"/>
              <p:cNvSpPr>
                <a:spLocks noChangeArrowheads="1"/>
              </p:cNvSpPr>
              <p:nvPr/>
            </p:nvSpPr>
            <p:spPr bwMode="auto">
              <a:xfrm>
                <a:off x="4108450" y="4364038"/>
                <a:ext cx="141288"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29" name="Rectangle 49"/>
              <p:cNvSpPr>
                <a:spLocks noChangeArrowheads="1"/>
              </p:cNvSpPr>
              <p:nvPr/>
            </p:nvSpPr>
            <p:spPr bwMode="auto">
              <a:xfrm>
                <a:off x="4108450" y="4570413"/>
                <a:ext cx="141288"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30" name="Rectangle 50"/>
              <p:cNvSpPr>
                <a:spLocks noChangeArrowheads="1"/>
              </p:cNvSpPr>
              <p:nvPr/>
            </p:nvSpPr>
            <p:spPr bwMode="auto">
              <a:xfrm>
                <a:off x="4559300" y="4570413"/>
                <a:ext cx="139700"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31" name="Rectangle 51"/>
              <p:cNvSpPr>
                <a:spLocks noChangeArrowheads="1"/>
              </p:cNvSpPr>
              <p:nvPr/>
            </p:nvSpPr>
            <p:spPr bwMode="auto">
              <a:xfrm>
                <a:off x="4767263" y="4570413"/>
                <a:ext cx="139700"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grpSp>
      </p:grpSp>
      <p:grpSp>
        <p:nvGrpSpPr>
          <p:cNvPr id="32" name="Group 31"/>
          <p:cNvGrpSpPr/>
          <p:nvPr/>
        </p:nvGrpSpPr>
        <p:grpSpPr>
          <a:xfrm>
            <a:off x="6712406" y="4537314"/>
            <a:ext cx="899171" cy="899172"/>
            <a:chOff x="4586241" y="4577109"/>
            <a:chExt cx="899171" cy="899172"/>
          </a:xfrm>
        </p:grpSpPr>
        <p:sp>
          <p:nvSpPr>
            <p:cNvPr id="33" name="Oval 32"/>
            <p:cNvSpPr/>
            <p:nvPr/>
          </p:nvSpPr>
          <p:spPr>
            <a:xfrm>
              <a:off x="4586241" y="4577109"/>
              <a:ext cx="899171" cy="899172"/>
            </a:xfrm>
            <a:prstGeom prst="ellipse">
              <a:avLst/>
            </a:prstGeom>
            <a:solidFill>
              <a:schemeClr val="accent1">
                <a:lumMod val="7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34" name="Group 33"/>
            <p:cNvGrpSpPr/>
            <p:nvPr/>
          </p:nvGrpSpPr>
          <p:grpSpPr>
            <a:xfrm>
              <a:off x="4853716" y="4874277"/>
              <a:ext cx="397627" cy="339438"/>
              <a:chOff x="3440113" y="1050925"/>
              <a:chExt cx="390525" cy="333376"/>
            </a:xfrm>
            <a:solidFill>
              <a:schemeClr val="bg1"/>
            </a:solidFill>
          </p:grpSpPr>
          <p:sp>
            <p:nvSpPr>
              <p:cNvPr id="35" name="Freeform 8"/>
              <p:cNvSpPr>
                <a:spLocks/>
              </p:cNvSpPr>
              <p:nvPr/>
            </p:nvSpPr>
            <p:spPr bwMode="auto">
              <a:xfrm>
                <a:off x="3563938" y="1244600"/>
                <a:ext cx="69850" cy="71438"/>
              </a:xfrm>
              <a:custGeom>
                <a:avLst/>
                <a:gdLst>
                  <a:gd name="T0" fmla="*/ 44 w 44"/>
                  <a:gd name="T1" fmla="*/ 25 h 45"/>
                  <a:gd name="T2" fmla="*/ 19 w 44"/>
                  <a:gd name="T3" fmla="*/ 0 h 45"/>
                  <a:gd name="T4" fmla="*/ 19 w 44"/>
                  <a:gd name="T5" fmla="*/ 0 h 45"/>
                  <a:gd name="T6" fmla="*/ 0 w 44"/>
                  <a:gd name="T7" fmla="*/ 45 h 45"/>
                  <a:gd name="T8" fmla="*/ 44 w 44"/>
                  <a:gd name="T9" fmla="*/ 25 h 45"/>
                </a:gdLst>
                <a:ahLst/>
                <a:cxnLst>
                  <a:cxn ang="0">
                    <a:pos x="T0" y="T1"/>
                  </a:cxn>
                  <a:cxn ang="0">
                    <a:pos x="T2" y="T3"/>
                  </a:cxn>
                  <a:cxn ang="0">
                    <a:pos x="T4" y="T5"/>
                  </a:cxn>
                  <a:cxn ang="0">
                    <a:pos x="T6" y="T7"/>
                  </a:cxn>
                  <a:cxn ang="0">
                    <a:pos x="T8" y="T9"/>
                  </a:cxn>
                </a:cxnLst>
                <a:rect l="0" t="0" r="r" b="b"/>
                <a:pathLst>
                  <a:path w="44" h="45">
                    <a:moveTo>
                      <a:pt x="44" y="25"/>
                    </a:moveTo>
                    <a:lnTo>
                      <a:pt x="19" y="0"/>
                    </a:lnTo>
                    <a:lnTo>
                      <a:pt x="19" y="0"/>
                    </a:lnTo>
                    <a:lnTo>
                      <a:pt x="0" y="45"/>
                    </a:lnTo>
                    <a:lnTo>
                      <a:pt x="44"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36" name="Rectangle 9"/>
              <p:cNvSpPr>
                <a:spLocks noChangeArrowheads="1"/>
              </p:cNvSpPr>
              <p:nvPr/>
            </p:nvSpPr>
            <p:spPr bwMode="auto">
              <a:xfrm>
                <a:off x="3633788" y="128428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37" name="Freeform 10"/>
              <p:cNvSpPr>
                <a:spLocks/>
              </p:cNvSpPr>
              <p:nvPr/>
            </p:nvSpPr>
            <p:spPr bwMode="auto">
              <a:xfrm>
                <a:off x="3605213" y="1074738"/>
                <a:ext cx="176213" cy="176213"/>
              </a:xfrm>
              <a:custGeom>
                <a:avLst/>
                <a:gdLst>
                  <a:gd name="T0" fmla="*/ 101 w 111"/>
                  <a:gd name="T1" fmla="*/ 0 h 111"/>
                  <a:gd name="T2" fmla="*/ 0 w 111"/>
                  <a:gd name="T3" fmla="*/ 101 h 111"/>
                  <a:gd name="T4" fmla="*/ 10 w 111"/>
                  <a:gd name="T5" fmla="*/ 111 h 111"/>
                  <a:gd name="T6" fmla="*/ 111 w 111"/>
                  <a:gd name="T7" fmla="*/ 10 h 111"/>
                  <a:gd name="T8" fmla="*/ 101 w 111"/>
                  <a:gd name="T9" fmla="*/ 0 h 111"/>
                </a:gdLst>
                <a:ahLst/>
                <a:cxnLst>
                  <a:cxn ang="0">
                    <a:pos x="T0" y="T1"/>
                  </a:cxn>
                  <a:cxn ang="0">
                    <a:pos x="T2" y="T3"/>
                  </a:cxn>
                  <a:cxn ang="0">
                    <a:pos x="T4" y="T5"/>
                  </a:cxn>
                  <a:cxn ang="0">
                    <a:pos x="T6" y="T7"/>
                  </a:cxn>
                  <a:cxn ang="0">
                    <a:pos x="T8" y="T9"/>
                  </a:cxn>
                </a:cxnLst>
                <a:rect l="0" t="0" r="r" b="b"/>
                <a:pathLst>
                  <a:path w="111" h="111">
                    <a:moveTo>
                      <a:pt x="101" y="0"/>
                    </a:moveTo>
                    <a:lnTo>
                      <a:pt x="0" y="101"/>
                    </a:lnTo>
                    <a:lnTo>
                      <a:pt x="10" y="111"/>
                    </a:lnTo>
                    <a:lnTo>
                      <a:pt x="111" y="10"/>
                    </a:lnTo>
                    <a:lnTo>
                      <a:pt x="10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38" name="Freeform 11"/>
              <p:cNvSpPr>
                <a:spLocks/>
              </p:cNvSpPr>
              <p:nvPr/>
            </p:nvSpPr>
            <p:spPr bwMode="auto">
              <a:xfrm>
                <a:off x="3629025" y="1098550"/>
                <a:ext cx="177800" cy="177800"/>
              </a:xfrm>
              <a:custGeom>
                <a:avLst/>
                <a:gdLst>
                  <a:gd name="T0" fmla="*/ 0 w 112"/>
                  <a:gd name="T1" fmla="*/ 102 h 112"/>
                  <a:gd name="T2" fmla="*/ 10 w 112"/>
                  <a:gd name="T3" fmla="*/ 112 h 112"/>
                  <a:gd name="T4" fmla="*/ 112 w 112"/>
                  <a:gd name="T5" fmla="*/ 12 h 112"/>
                  <a:gd name="T6" fmla="*/ 102 w 112"/>
                  <a:gd name="T7" fmla="*/ 0 h 112"/>
                  <a:gd name="T8" fmla="*/ 0 w 112"/>
                  <a:gd name="T9" fmla="*/ 102 h 112"/>
                </a:gdLst>
                <a:ahLst/>
                <a:cxnLst>
                  <a:cxn ang="0">
                    <a:pos x="T0" y="T1"/>
                  </a:cxn>
                  <a:cxn ang="0">
                    <a:pos x="T2" y="T3"/>
                  </a:cxn>
                  <a:cxn ang="0">
                    <a:pos x="T4" y="T5"/>
                  </a:cxn>
                  <a:cxn ang="0">
                    <a:pos x="T6" y="T7"/>
                  </a:cxn>
                  <a:cxn ang="0">
                    <a:pos x="T8" y="T9"/>
                  </a:cxn>
                </a:cxnLst>
                <a:rect l="0" t="0" r="r" b="b"/>
                <a:pathLst>
                  <a:path w="112" h="112">
                    <a:moveTo>
                      <a:pt x="0" y="102"/>
                    </a:moveTo>
                    <a:lnTo>
                      <a:pt x="10" y="112"/>
                    </a:lnTo>
                    <a:lnTo>
                      <a:pt x="112" y="12"/>
                    </a:lnTo>
                    <a:lnTo>
                      <a:pt x="102" y="0"/>
                    </a:lnTo>
                    <a:lnTo>
                      <a:pt x="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39" name="Freeform 12"/>
              <p:cNvSpPr>
                <a:spLocks/>
              </p:cNvSpPr>
              <p:nvPr/>
            </p:nvSpPr>
            <p:spPr bwMode="auto">
              <a:xfrm>
                <a:off x="3775075" y="1050925"/>
                <a:ext cx="55563" cy="52388"/>
              </a:xfrm>
              <a:custGeom>
                <a:avLst/>
                <a:gdLst>
                  <a:gd name="T0" fmla="*/ 14 w 21"/>
                  <a:gd name="T1" fmla="*/ 6 h 20"/>
                  <a:gd name="T2" fmla="*/ 0 w 21"/>
                  <a:gd name="T3" fmla="*/ 6 h 20"/>
                  <a:gd name="T4" fmla="*/ 15 w 21"/>
                  <a:gd name="T5" fmla="*/ 20 h 20"/>
                  <a:gd name="T6" fmla="*/ 14 w 21"/>
                  <a:gd name="T7" fmla="*/ 6 h 20"/>
                </a:gdLst>
                <a:ahLst/>
                <a:cxnLst>
                  <a:cxn ang="0">
                    <a:pos x="T0" y="T1"/>
                  </a:cxn>
                  <a:cxn ang="0">
                    <a:pos x="T2" y="T3"/>
                  </a:cxn>
                  <a:cxn ang="0">
                    <a:pos x="T4" y="T5"/>
                  </a:cxn>
                  <a:cxn ang="0">
                    <a:pos x="T6" y="T7"/>
                  </a:cxn>
                </a:cxnLst>
                <a:rect l="0" t="0" r="r" b="b"/>
                <a:pathLst>
                  <a:path w="21" h="20">
                    <a:moveTo>
                      <a:pt x="14" y="6"/>
                    </a:moveTo>
                    <a:cubicBezTo>
                      <a:pt x="8" y="0"/>
                      <a:pt x="0" y="6"/>
                      <a:pt x="0" y="6"/>
                    </a:cubicBezTo>
                    <a:cubicBezTo>
                      <a:pt x="15" y="20"/>
                      <a:pt x="15" y="20"/>
                      <a:pt x="15" y="20"/>
                    </a:cubicBezTo>
                    <a:cubicBezTo>
                      <a:pt x="15" y="20"/>
                      <a:pt x="21" y="14"/>
                      <a:pt x="1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40" name="Freeform 13"/>
              <p:cNvSpPr>
                <a:spLocks/>
              </p:cNvSpPr>
              <p:nvPr/>
            </p:nvSpPr>
            <p:spPr bwMode="auto">
              <a:xfrm>
                <a:off x="3440113" y="1058863"/>
                <a:ext cx="327025" cy="325438"/>
              </a:xfrm>
              <a:custGeom>
                <a:avLst/>
                <a:gdLst>
                  <a:gd name="T0" fmla="*/ 182 w 206"/>
                  <a:gd name="T1" fmla="*/ 180 h 205"/>
                  <a:gd name="T2" fmla="*/ 25 w 206"/>
                  <a:gd name="T3" fmla="*/ 180 h 205"/>
                  <a:gd name="T4" fmla="*/ 25 w 206"/>
                  <a:gd name="T5" fmla="*/ 25 h 205"/>
                  <a:gd name="T6" fmla="*/ 172 w 206"/>
                  <a:gd name="T7" fmla="*/ 25 h 205"/>
                  <a:gd name="T8" fmla="*/ 198 w 206"/>
                  <a:gd name="T9" fmla="*/ 0 h 205"/>
                  <a:gd name="T10" fmla="*/ 0 w 206"/>
                  <a:gd name="T11" fmla="*/ 0 h 205"/>
                  <a:gd name="T12" fmla="*/ 0 w 206"/>
                  <a:gd name="T13" fmla="*/ 205 h 205"/>
                  <a:gd name="T14" fmla="*/ 206 w 206"/>
                  <a:gd name="T15" fmla="*/ 205 h 205"/>
                  <a:gd name="T16" fmla="*/ 206 w 206"/>
                  <a:gd name="T17" fmla="*/ 76 h 205"/>
                  <a:gd name="T18" fmla="*/ 182 w 206"/>
                  <a:gd name="T19" fmla="*/ 101 h 205"/>
                  <a:gd name="T20" fmla="*/ 182 w 206"/>
                  <a:gd name="T21" fmla="*/ 18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205">
                    <a:moveTo>
                      <a:pt x="182" y="180"/>
                    </a:moveTo>
                    <a:lnTo>
                      <a:pt x="25" y="180"/>
                    </a:lnTo>
                    <a:lnTo>
                      <a:pt x="25" y="25"/>
                    </a:lnTo>
                    <a:lnTo>
                      <a:pt x="172" y="25"/>
                    </a:lnTo>
                    <a:lnTo>
                      <a:pt x="198" y="0"/>
                    </a:lnTo>
                    <a:lnTo>
                      <a:pt x="0" y="0"/>
                    </a:lnTo>
                    <a:lnTo>
                      <a:pt x="0" y="205"/>
                    </a:lnTo>
                    <a:lnTo>
                      <a:pt x="206" y="205"/>
                    </a:lnTo>
                    <a:lnTo>
                      <a:pt x="206" y="76"/>
                    </a:lnTo>
                    <a:lnTo>
                      <a:pt x="182" y="101"/>
                    </a:lnTo>
                    <a:lnTo>
                      <a:pt x="182"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grpSp>
      </p:grpSp>
      <p:sp>
        <p:nvSpPr>
          <p:cNvPr id="42" name="Text Placeholder 1"/>
          <p:cNvSpPr txBox="1">
            <a:spLocks/>
          </p:cNvSpPr>
          <p:nvPr/>
        </p:nvSpPr>
        <p:spPr>
          <a:xfrm>
            <a:off x="7862455" y="3396247"/>
            <a:ext cx="3850120" cy="2905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Tx/>
              <a:buNone/>
              <a:defRPr sz="1600" kern="1200">
                <a:solidFill>
                  <a:schemeClr val="tx1"/>
                </a:solidFill>
                <a:latin typeface="+mj-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j-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Tx/>
              <a:buNone/>
              <a:defRPr sz="10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smtClean="0">
                <a:solidFill>
                  <a:schemeClr val="bg1"/>
                </a:solidFill>
              </a:rPr>
              <a:t>Why</a:t>
            </a:r>
            <a:endParaRPr lang="id-ID" sz="2000" dirty="0" smtClean="0">
              <a:solidFill>
                <a:schemeClr val="bg1"/>
              </a:solidFill>
            </a:endParaRPr>
          </a:p>
        </p:txBody>
      </p:sp>
      <p:sp>
        <p:nvSpPr>
          <p:cNvPr id="43" name="Text Placeholder 40"/>
          <p:cNvSpPr txBox="1">
            <a:spLocks/>
          </p:cNvSpPr>
          <p:nvPr/>
        </p:nvSpPr>
        <p:spPr>
          <a:xfrm>
            <a:off x="7862454" y="3686759"/>
            <a:ext cx="3837835" cy="66977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Tx/>
              <a:buNone/>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chemeClr val="bg1"/>
                </a:solidFill>
              </a:rPr>
              <a:t>why to use it </a:t>
            </a:r>
            <a:r>
              <a:rPr lang="en-US" sz="1600" dirty="0" smtClean="0">
                <a:solidFill>
                  <a:schemeClr val="bg1"/>
                </a:solidFill>
              </a:rPr>
              <a:t>?</a:t>
            </a:r>
            <a:endParaRPr lang="en-AU" sz="1600" dirty="0">
              <a:solidFill>
                <a:schemeClr val="bg1"/>
              </a:solidFill>
            </a:endParaRPr>
          </a:p>
        </p:txBody>
      </p:sp>
      <p:sp>
        <p:nvSpPr>
          <p:cNvPr id="44" name="Text Placeholder 1"/>
          <p:cNvSpPr txBox="1">
            <a:spLocks/>
          </p:cNvSpPr>
          <p:nvPr/>
        </p:nvSpPr>
        <p:spPr>
          <a:xfrm>
            <a:off x="7874741" y="4486754"/>
            <a:ext cx="3850120" cy="2905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Tx/>
              <a:buNone/>
              <a:defRPr sz="1600" kern="1200">
                <a:solidFill>
                  <a:schemeClr val="tx1"/>
                </a:solidFill>
                <a:latin typeface="+mj-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j-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Tx/>
              <a:buNone/>
              <a:defRPr sz="10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solidFill>
                  <a:schemeClr val="bg1"/>
                </a:solidFill>
              </a:rPr>
              <a:t>How</a:t>
            </a:r>
            <a:endParaRPr lang="id-ID" sz="2000" dirty="0" smtClean="0">
              <a:solidFill>
                <a:schemeClr val="bg1"/>
              </a:solidFill>
            </a:endParaRPr>
          </a:p>
        </p:txBody>
      </p:sp>
      <p:sp>
        <p:nvSpPr>
          <p:cNvPr id="45" name="Text Placeholder 40"/>
          <p:cNvSpPr txBox="1">
            <a:spLocks/>
          </p:cNvSpPr>
          <p:nvPr/>
        </p:nvSpPr>
        <p:spPr>
          <a:xfrm>
            <a:off x="7874740" y="4777266"/>
            <a:ext cx="3837835" cy="66977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Tx/>
              <a:buNone/>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d-ID" altLang="zh-CN" sz="1600" dirty="0">
                <a:solidFill>
                  <a:schemeClr val="bg1"/>
                </a:solidFill>
              </a:rPr>
              <a:t>How to do?</a:t>
            </a:r>
            <a:endParaRPr lang="en-AU" altLang="zh-CN" sz="1600" dirty="0">
              <a:solidFill>
                <a:schemeClr val="bg1"/>
              </a:solidFill>
            </a:endParaRPr>
          </a:p>
        </p:txBody>
      </p:sp>
      <p:sp>
        <p:nvSpPr>
          <p:cNvPr id="46" name="Footer Placeholder 5"/>
          <p:cNvSpPr>
            <a:spLocks noGrp="1"/>
          </p:cNvSpPr>
          <p:nvPr>
            <p:ph type="ftr" sz="quarter" idx="11"/>
          </p:nvPr>
        </p:nvSpPr>
        <p:spPr>
          <a:xfrm>
            <a:off x="4038600" y="6397915"/>
            <a:ext cx="4114800" cy="365125"/>
          </a:xfrm>
        </p:spPr>
        <p:txBody>
          <a:bodyPr/>
          <a:lstStyle/>
          <a:p>
            <a:r>
              <a:rPr lang="en-AU" dirty="0"/>
              <a:t>http://ulord.one/</a:t>
            </a:r>
          </a:p>
        </p:txBody>
      </p:sp>
      <p:sp>
        <p:nvSpPr>
          <p:cNvPr id="47" name="Slide Number Placeholder 6"/>
          <p:cNvSpPr>
            <a:spLocks noGrp="1"/>
          </p:cNvSpPr>
          <p:nvPr>
            <p:ph type="sldNum" sz="quarter" idx="12"/>
          </p:nvPr>
        </p:nvSpPr>
        <p:spPr>
          <a:xfrm>
            <a:off x="8991600" y="6397915"/>
            <a:ext cx="2881744" cy="365125"/>
          </a:xfrm>
        </p:spPr>
        <p:txBody>
          <a:bodyPr/>
          <a:lstStyle/>
          <a:p>
            <a:fld id="{870C8D18-4AA2-4B61-82ED-E847FE7F510A}" type="slidenum">
              <a:rPr lang="en-AU" smtClean="0"/>
              <a:pPr/>
              <a:t>2</a:t>
            </a:fld>
            <a:endParaRPr lang="en-AU" dirty="0"/>
          </a:p>
        </p:txBody>
      </p:sp>
      <p:pic>
        <p:nvPicPr>
          <p:cNvPr id="49" name="图片 48"/>
          <p:cNvPicPr>
            <a:picLocks noChangeAspect="1"/>
          </p:cNvPicPr>
          <p:nvPr/>
        </p:nvPicPr>
        <p:blipFill>
          <a:blip r:embed="rId3"/>
          <a:stretch>
            <a:fillRect/>
          </a:stretch>
        </p:blipFill>
        <p:spPr>
          <a:xfrm>
            <a:off x="221348" y="2405847"/>
            <a:ext cx="6256691" cy="3011160"/>
          </a:xfrm>
          <a:prstGeom prst="rect">
            <a:avLst/>
          </a:prstGeom>
        </p:spPr>
      </p:pic>
      <p:sp>
        <p:nvSpPr>
          <p:cNvPr id="50" name="Text Placeholder 1"/>
          <p:cNvSpPr txBox="1">
            <a:spLocks/>
          </p:cNvSpPr>
          <p:nvPr/>
        </p:nvSpPr>
        <p:spPr>
          <a:xfrm>
            <a:off x="7845944" y="2313753"/>
            <a:ext cx="3850120" cy="2905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Tx/>
              <a:buNone/>
              <a:defRPr sz="1600" kern="1200">
                <a:solidFill>
                  <a:schemeClr val="tx1"/>
                </a:solidFill>
                <a:latin typeface="+mj-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j-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Tx/>
              <a:buNone/>
              <a:defRPr sz="10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smtClean="0">
                <a:solidFill>
                  <a:schemeClr val="bg1"/>
                </a:solidFill>
              </a:rPr>
              <a:t>What</a:t>
            </a:r>
            <a:endParaRPr lang="id-ID" sz="2000" dirty="0" smtClean="0">
              <a:solidFill>
                <a:schemeClr val="bg1"/>
              </a:solidFill>
            </a:endParaRPr>
          </a:p>
        </p:txBody>
      </p:sp>
      <p:sp>
        <p:nvSpPr>
          <p:cNvPr id="51" name="Text Placeholder 40"/>
          <p:cNvSpPr txBox="1">
            <a:spLocks/>
          </p:cNvSpPr>
          <p:nvPr/>
        </p:nvSpPr>
        <p:spPr>
          <a:xfrm>
            <a:off x="7845944" y="2623209"/>
            <a:ext cx="3837835" cy="66977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Tx/>
              <a:buNone/>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d-ID" sz="1600" dirty="0">
                <a:solidFill>
                  <a:schemeClr val="bg1"/>
                </a:solidFill>
              </a:rPr>
              <a:t>What is it?</a:t>
            </a:r>
            <a:endParaRPr lang="en-AU" sz="1600" dirty="0">
              <a:solidFill>
                <a:schemeClr val="bg1"/>
              </a:solidFill>
            </a:endParaRPr>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2664" y="6197018"/>
            <a:ext cx="1990371" cy="545813"/>
          </a:xfrm>
          <a:prstGeom prst="rect">
            <a:avLst/>
          </a:prstGeom>
        </p:spPr>
      </p:pic>
    </p:spTree>
    <p:extLst>
      <p:ext uri="{BB962C8B-B14F-4D97-AF65-F5344CB8AC3E}">
        <p14:creationId xmlns:p14="http://schemas.microsoft.com/office/powerpoint/2010/main" val="680009056"/>
      </p:ext>
    </p:extLst>
  </p:cSld>
  <p:clrMapOvr>
    <a:masterClrMapping/>
  </p:clrMapOvr>
  <mc:AlternateContent xmlns:mc="http://schemas.openxmlformats.org/markup-compatibility/2006" xmlns:p14="http://schemas.microsoft.com/office/powerpoint/2010/main">
    <mc:Choice Requires="p14">
      <p:transition spd="med" p14:dur="700" advTm="4000">
        <p:fade/>
      </p:transition>
    </mc:Choice>
    <mc:Fallback xmlns="">
      <p:transition spd="med"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ppt_w</p:attrName>
                                        </p:attrNameLst>
                                      </p:cBhvr>
                                      <p:tavLst>
                                        <p:tav tm="0">
                                          <p:val>
                                            <p:fltVal val="0"/>
                                          </p:val>
                                        </p:tav>
                                        <p:tav tm="100000">
                                          <p:val>
                                            <p:strVal val="#ppt_w"/>
                                          </p:val>
                                        </p:tav>
                                      </p:tavLst>
                                    </p:anim>
                                    <p:anim calcmode="lin" valueType="num">
                                      <p:cBhvr>
                                        <p:cTn id="16" dur="500" fill="hold"/>
                                        <p:tgtEl>
                                          <p:spTgt spid="10"/>
                                        </p:tgtEl>
                                        <p:attrNameLst>
                                          <p:attrName>ppt_h</p:attrName>
                                        </p:attrNameLst>
                                      </p:cBhvr>
                                      <p:tavLst>
                                        <p:tav tm="0">
                                          <p:val>
                                            <p:fltVal val="0"/>
                                          </p:val>
                                        </p:tav>
                                        <p:tav tm="100000">
                                          <p:val>
                                            <p:strVal val="#ppt_h"/>
                                          </p:val>
                                        </p:tav>
                                      </p:tavLst>
                                    </p:anim>
                                    <p:animEffect transition="in" filter="fade">
                                      <p:cBhvr>
                                        <p:cTn id="17" dur="500"/>
                                        <p:tgtEl>
                                          <p:spTgt spid="10"/>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fade">
                                      <p:cBhvr>
                                        <p:cTn id="26" dur="500"/>
                                        <p:tgtEl>
                                          <p:spTgt spid="49"/>
                                        </p:tgtEl>
                                      </p:cBhvr>
                                    </p:animEffect>
                                  </p:childTnLst>
                                </p:cTn>
                              </p:par>
                            </p:childTnLst>
                          </p:cTn>
                        </p:par>
                        <p:par>
                          <p:cTn id="27" fill="hold">
                            <p:stCondLst>
                              <p:cond delay="500"/>
                            </p:stCondLst>
                            <p:childTnLst>
                              <p:par>
                                <p:cTn id="28" presetID="53" presetClass="entr" presetSubtype="16"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p:cTn id="30" dur="500" fill="hold"/>
                                        <p:tgtEl>
                                          <p:spTgt spid="12"/>
                                        </p:tgtEl>
                                        <p:attrNameLst>
                                          <p:attrName>ppt_w</p:attrName>
                                        </p:attrNameLst>
                                      </p:cBhvr>
                                      <p:tavLst>
                                        <p:tav tm="0">
                                          <p:val>
                                            <p:fltVal val="0"/>
                                          </p:val>
                                        </p:tav>
                                        <p:tav tm="100000">
                                          <p:val>
                                            <p:strVal val="#ppt_w"/>
                                          </p:val>
                                        </p:tav>
                                      </p:tavLst>
                                    </p:anim>
                                    <p:anim calcmode="lin" valueType="num">
                                      <p:cBhvr>
                                        <p:cTn id="31" dur="500" fill="hold"/>
                                        <p:tgtEl>
                                          <p:spTgt spid="12"/>
                                        </p:tgtEl>
                                        <p:attrNameLst>
                                          <p:attrName>ppt_h</p:attrName>
                                        </p:attrNameLst>
                                      </p:cBhvr>
                                      <p:tavLst>
                                        <p:tav tm="0">
                                          <p:val>
                                            <p:fltVal val="0"/>
                                          </p:val>
                                        </p:tav>
                                        <p:tav tm="100000">
                                          <p:val>
                                            <p:strVal val="#ppt_h"/>
                                          </p:val>
                                        </p:tav>
                                      </p:tavLst>
                                    </p:anim>
                                    <p:animEffect transition="in" filter="fade">
                                      <p:cBhvr>
                                        <p:cTn id="32" dur="500"/>
                                        <p:tgtEl>
                                          <p:spTgt spid="12"/>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fade">
                                      <p:cBhvr>
                                        <p:cTn id="36" dur="500"/>
                                        <p:tgtEl>
                                          <p:spTgt spid="50"/>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fade">
                                      <p:cBhvr>
                                        <p:cTn id="40" dur="500"/>
                                        <p:tgtEl>
                                          <p:spTgt spid="51"/>
                                        </p:tgtEl>
                                      </p:cBhvr>
                                    </p:animEffect>
                                  </p:childTnLst>
                                </p:cTn>
                              </p:par>
                            </p:childTnLst>
                          </p:cTn>
                        </p:par>
                        <p:par>
                          <p:cTn id="41" fill="hold">
                            <p:stCondLst>
                              <p:cond delay="2000"/>
                            </p:stCondLst>
                            <p:childTnLst>
                              <p:par>
                                <p:cTn id="42" presetID="53" presetClass="entr" presetSubtype="16" fill="hold" nodeType="after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p:cTn id="44" dur="500" fill="hold"/>
                                        <p:tgtEl>
                                          <p:spTgt spid="15"/>
                                        </p:tgtEl>
                                        <p:attrNameLst>
                                          <p:attrName>ppt_w</p:attrName>
                                        </p:attrNameLst>
                                      </p:cBhvr>
                                      <p:tavLst>
                                        <p:tav tm="0">
                                          <p:val>
                                            <p:fltVal val="0"/>
                                          </p:val>
                                        </p:tav>
                                        <p:tav tm="100000">
                                          <p:val>
                                            <p:strVal val="#ppt_w"/>
                                          </p:val>
                                        </p:tav>
                                      </p:tavLst>
                                    </p:anim>
                                    <p:anim calcmode="lin" valueType="num">
                                      <p:cBhvr>
                                        <p:cTn id="45" dur="500" fill="hold"/>
                                        <p:tgtEl>
                                          <p:spTgt spid="15"/>
                                        </p:tgtEl>
                                        <p:attrNameLst>
                                          <p:attrName>ppt_h</p:attrName>
                                        </p:attrNameLst>
                                      </p:cBhvr>
                                      <p:tavLst>
                                        <p:tav tm="0">
                                          <p:val>
                                            <p:fltVal val="0"/>
                                          </p:val>
                                        </p:tav>
                                        <p:tav tm="100000">
                                          <p:val>
                                            <p:strVal val="#ppt_h"/>
                                          </p:val>
                                        </p:tav>
                                      </p:tavLst>
                                    </p:anim>
                                    <p:animEffect transition="in" filter="fade">
                                      <p:cBhvr>
                                        <p:cTn id="46" dur="500"/>
                                        <p:tgtEl>
                                          <p:spTgt spid="15"/>
                                        </p:tgtEl>
                                      </p:cBhvr>
                                    </p:animEffect>
                                  </p:childTnLst>
                                </p:cTn>
                              </p:par>
                            </p:childTnLst>
                          </p:cTn>
                        </p:par>
                        <p:par>
                          <p:cTn id="47" fill="hold">
                            <p:stCondLst>
                              <p:cond delay="2500"/>
                            </p:stCondLst>
                            <p:childTnLst>
                              <p:par>
                                <p:cTn id="48" presetID="10" presetClass="entr" presetSubtype="0" fill="hold" grpId="0" nodeType="after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fade">
                                      <p:cBhvr>
                                        <p:cTn id="50" dur="500"/>
                                        <p:tgtEl>
                                          <p:spTgt spid="42"/>
                                        </p:tgtEl>
                                      </p:cBhvr>
                                    </p:animEffect>
                                  </p:childTnLst>
                                </p:cTn>
                              </p:par>
                            </p:childTnLst>
                          </p:cTn>
                        </p:par>
                        <p:par>
                          <p:cTn id="51" fill="hold">
                            <p:stCondLst>
                              <p:cond delay="3000"/>
                            </p:stCondLst>
                            <p:childTnLst>
                              <p:par>
                                <p:cTn id="52" presetID="10" presetClass="entr" presetSubtype="0" fill="hold" grpId="0" nodeType="after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fade">
                                      <p:cBhvr>
                                        <p:cTn id="54" dur="500"/>
                                        <p:tgtEl>
                                          <p:spTgt spid="43"/>
                                        </p:tgtEl>
                                      </p:cBhvr>
                                    </p:animEffect>
                                  </p:childTnLst>
                                </p:cTn>
                              </p:par>
                            </p:childTnLst>
                          </p:cTn>
                        </p:par>
                        <p:par>
                          <p:cTn id="55" fill="hold">
                            <p:stCondLst>
                              <p:cond delay="3500"/>
                            </p:stCondLst>
                            <p:childTnLst>
                              <p:par>
                                <p:cTn id="56" presetID="53" presetClass="entr" presetSubtype="16" fill="hold" nodeType="afterEffect">
                                  <p:stCondLst>
                                    <p:cond delay="0"/>
                                  </p:stCondLst>
                                  <p:childTnLst>
                                    <p:set>
                                      <p:cBhvr>
                                        <p:cTn id="57" dur="1" fill="hold">
                                          <p:stCondLst>
                                            <p:cond delay="0"/>
                                          </p:stCondLst>
                                        </p:cTn>
                                        <p:tgtEl>
                                          <p:spTgt spid="32"/>
                                        </p:tgtEl>
                                        <p:attrNameLst>
                                          <p:attrName>style.visibility</p:attrName>
                                        </p:attrNameLst>
                                      </p:cBhvr>
                                      <p:to>
                                        <p:strVal val="visible"/>
                                      </p:to>
                                    </p:set>
                                    <p:anim calcmode="lin" valueType="num">
                                      <p:cBhvr>
                                        <p:cTn id="58" dur="500" fill="hold"/>
                                        <p:tgtEl>
                                          <p:spTgt spid="32"/>
                                        </p:tgtEl>
                                        <p:attrNameLst>
                                          <p:attrName>ppt_w</p:attrName>
                                        </p:attrNameLst>
                                      </p:cBhvr>
                                      <p:tavLst>
                                        <p:tav tm="0">
                                          <p:val>
                                            <p:fltVal val="0"/>
                                          </p:val>
                                        </p:tav>
                                        <p:tav tm="100000">
                                          <p:val>
                                            <p:strVal val="#ppt_w"/>
                                          </p:val>
                                        </p:tav>
                                      </p:tavLst>
                                    </p:anim>
                                    <p:anim calcmode="lin" valueType="num">
                                      <p:cBhvr>
                                        <p:cTn id="59" dur="500" fill="hold"/>
                                        <p:tgtEl>
                                          <p:spTgt spid="32"/>
                                        </p:tgtEl>
                                        <p:attrNameLst>
                                          <p:attrName>ppt_h</p:attrName>
                                        </p:attrNameLst>
                                      </p:cBhvr>
                                      <p:tavLst>
                                        <p:tav tm="0">
                                          <p:val>
                                            <p:fltVal val="0"/>
                                          </p:val>
                                        </p:tav>
                                        <p:tav tm="100000">
                                          <p:val>
                                            <p:strVal val="#ppt_h"/>
                                          </p:val>
                                        </p:tav>
                                      </p:tavLst>
                                    </p:anim>
                                    <p:animEffect transition="in" filter="fade">
                                      <p:cBhvr>
                                        <p:cTn id="60" dur="500"/>
                                        <p:tgtEl>
                                          <p:spTgt spid="32"/>
                                        </p:tgtEl>
                                      </p:cBhvr>
                                    </p:animEffect>
                                  </p:childTnLst>
                                </p:cTn>
                              </p:par>
                            </p:childTnLst>
                          </p:cTn>
                        </p:par>
                        <p:par>
                          <p:cTn id="61" fill="hold">
                            <p:stCondLst>
                              <p:cond delay="4000"/>
                            </p:stCondLst>
                            <p:childTnLst>
                              <p:par>
                                <p:cTn id="62" presetID="10" presetClass="entr" presetSubtype="0" fill="hold" grpId="0" nodeType="after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fade">
                                      <p:cBhvr>
                                        <p:cTn id="64" dur="500"/>
                                        <p:tgtEl>
                                          <p:spTgt spid="44"/>
                                        </p:tgtEl>
                                      </p:cBhvr>
                                    </p:animEffect>
                                  </p:childTnLst>
                                </p:cTn>
                              </p:par>
                            </p:childTnLst>
                          </p:cTn>
                        </p:par>
                        <p:par>
                          <p:cTn id="65" fill="hold">
                            <p:stCondLst>
                              <p:cond delay="4500"/>
                            </p:stCondLst>
                            <p:childTnLst>
                              <p:par>
                                <p:cTn id="66" presetID="10" presetClass="entr" presetSubtype="0" fill="hold" grpId="0" nodeType="afterEffect">
                                  <p:stCondLst>
                                    <p:cond delay="0"/>
                                  </p:stCondLst>
                                  <p:childTnLst>
                                    <p:set>
                                      <p:cBhvr>
                                        <p:cTn id="67" dur="1" fill="hold">
                                          <p:stCondLst>
                                            <p:cond delay="0"/>
                                          </p:stCondLst>
                                        </p:cTn>
                                        <p:tgtEl>
                                          <p:spTgt spid="45"/>
                                        </p:tgtEl>
                                        <p:attrNameLst>
                                          <p:attrName>style.visibility</p:attrName>
                                        </p:attrNameLst>
                                      </p:cBhvr>
                                      <p:to>
                                        <p:strVal val="visible"/>
                                      </p:to>
                                    </p:set>
                                    <p:animEffect transition="in" filter="fade">
                                      <p:cBhvr>
                                        <p:cTn id="6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4" grpId="0"/>
      <p:bldP spid="5" grpId="0" build="p"/>
      <p:bldP spid="42" grpId="0"/>
      <p:bldP spid="43" grpId="0"/>
      <p:bldP spid="44" grpId="0"/>
      <p:bldP spid="45" grpId="0"/>
      <p:bldP spid="50" grpId="0"/>
      <p:bldP spid="5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6" name="加载项 5" title="Web Viewer"/>
              <p:cNvGraphicFramePr>
                <a:graphicFrameLocks noGrp="1"/>
              </p:cNvGraphicFramePr>
              <p:nvPr>
                <p:extLst>
                  <p:ext uri="{D42A27DB-BD31-4B8C-83A1-F6EECF244321}">
                    <p14:modId xmlns:p14="http://schemas.microsoft.com/office/powerpoint/2010/main" val="927838542"/>
                  </p:ext>
                </p:extLst>
              </p:nvPr>
            </p:nvGraphicFramePr>
            <p:xfrm>
              <a:off x="0" y="0"/>
              <a:ext cx="12192000" cy="600323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6" name="加载项 5" title="Web Viewer"/>
              <p:cNvPicPr>
                <a:picLocks noGrp="1" noRot="1" noChangeAspect="1" noMove="1" noResize="1" noEditPoints="1" noAdjustHandles="1" noChangeArrowheads="1" noChangeShapeType="1"/>
              </p:cNvPicPr>
              <p:nvPr/>
            </p:nvPicPr>
            <p:blipFill>
              <a:blip r:embed="rId4"/>
              <a:stretch>
                <a:fillRect/>
              </a:stretch>
            </p:blipFill>
            <p:spPr>
              <a:xfrm>
                <a:off x="0" y="0"/>
                <a:ext cx="12192000" cy="6003235"/>
              </a:xfrm>
              <a:prstGeom prst="rect">
                <a:avLst/>
              </a:prstGeom>
            </p:spPr>
          </p:pic>
        </mc:Fallback>
      </mc:AlternateContent>
      <p:sp>
        <p:nvSpPr>
          <p:cNvPr id="13" name="Footer Placeholder 5"/>
          <p:cNvSpPr>
            <a:spLocks noGrp="1"/>
          </p:cNvSpPr>
          <p:nvPr>
            <p:ph type="ftr" sz="quarter" idx="11"/>
          </p:nvPr>
        </p:nvSpPr>
        <p:spPr>
          <a:xfrm>
            <a:off x="4038600" y="6397915"/>
            <a:ext cx="4114800" cy="365125"/>
          </a:xfrm>
        </p:spPr>
        <p:txBody>
          <a:bodyPr/>
          <a:lstStyle/>
          <a:p>
            <a:r>
              <a:rPr lang="en-AU" dirty="0"/>
              <a:t>http://ulord.one/</a:t>
            </a:r>
          </a:p>
        </p:txBody>
      </p:sp>
      <p:sp>
        <p:nvSpPr>
          <p:cNvPr id="14" name="Slide Number Placeholder 6"/>
          <p:cNvSpPr>
            <a:spLocks noGrp="1"/>
          </p:cNvSpPr>
          <p:nvPr>
            <p:ph type="sldNum" sz="quarter" idx="12"/>
          </p:nvPr>
        </p:nvSpPr>
        <p:spPr>
          <a:xfrm>
            <a:off x="8991600" y="6397915"/>
            <a:ext cx="2881744" cy="365125"/>
          </a:xfrm>
        </p:spPr>
        <p:txBody>
          <a:bodyPr/>
          <a:lstStyle/>
          <a:p>
            <a:fld id="{870C8D18-4AA2-4B61-82ED-E847FE7F510A}" type="slidenum">
              <a:rPr lang="en-AU" smtClean="0"/>
              <a:pPr/>
              <a:t>3</a:t>
            </a:fld>
            <a:endParaRPr lang="en-AU" dirty="0"/>
          </a:p>
        </p:txBody>
      </p:sp>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2664" y="6197018"/>
            <a:ext cx="1990371" cy="545813"/>
          </a:xfrm>
          <a:prstGeom prst="rect">
            <a:avLst/>
          </a:prstGeom>
        </p:spPr>
      </p:pic>
    </p:spTree>
    <p:extLst>
      <p:ext uri="{BB962C8B-B14F-4D97-AF65-F5344CB8AC3E}">
        <p14:creationId xmlns:p14="http://schemas.microsoft.com/office/powerpoint/2010/main" val="3318462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568043"/>
            <a:ext cx="10515600" cy="473506"/>
          </a:xfrm>
        </p:spPr>
        <p:txBody>
          <a:bodyPr>
            <a:normAutofit fontScale="90000"/>
          </a:bodyPr>
          <a:lstStyle/>
          <a:p>
            <a:r>
              <a:rPr lang="zh-CN" altLang="en-US" dirty="0" smtClean="0"/>
              <a:t>序 列 化</a:t>
            </a:r>
            <a:endParaRPr lang="en-AU" dirty="0"/>
          </a:p>
        </p:txBody>
      </p:sp>
      <p:grpSp>
        <p:nvGrpSpPr>
          <p:cNvPr id="68" name="Group 21"/>
          <p:cNvGrpSpPr/>
          <p:nvPr/>
        </p:nvGrpSpPr>
        <p:grpSpPr>
          <a:xfrm>
            <a:off x="1432268" y="1995418"/>
            <a:ext cx="2011250" cy="531555"/>
            <a:chOff x="5320858" y="2140088"/>
            <a:chExt cx="2018801" cy="635819"/>
          </a:xfrm>
        </p:grpSpPr>
        <p:sp>
          <p:nvSpPr>
            <p:cNvPr id="69" name="Rounded Rectangle 22"/>
            <p:cNvSpPr/>
            <p:nvPr/>
          </p:nvSpPr>
          <p:spPr>
            <a:xfrm>
              <a:off x="5320858" y="2140088"/>
              <a:ext cx="2018801" cy="635819"/>
            </a:xfrm>
            <a:prstGeom prst="roundRect">
              <a:avLst>
                <a:gd name="adj" fmla="val 72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71" name="TextBox 24"/>
            <p:cNvSpPr txBox="1"/>
            <p:nvPr/>
          </p:nvSpPr>
          <p:spPr>
            <a:xfrm>
              <a:off x="5928646" y="2208078"/>
              <a:ext cx="803223" cy="552220"/>
            </a:xfrm>
            <a:prstGeom prst="rect">
              <a:avLst/>
            </a:prstGeom>
            <a:noFill/>
          </p:spPr>
          <p:txBody>
            <a:bodyPr wrap="none" rtlCol="0">
              <a:spAutoFit/>
            </a:bodyPr>
            <a:lstStyle/>
            <a:p>
              <a:pPr algn="ctr">
                <a:lnSpc>
                  <a:spcPct val="150000"/>
                </a:lnSpc>
              </a:pPr>
              <a:r>
                <a:rPr lang="zh-CN" altLang="en-US" sz="1600" dirty="0" smtClean="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rPr>
                <a:t>应用层</a:t>
              </a:r>
              <a:endParaRPr lang="en-US" sz="1600" dirty="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endParaRPr>
            </a:p>
          </p:txBody>
        </p:sp>
      </p:grpSp>
      <p:grpSp>
        <p:nvGrpSpPr>
          <p:cNvPr id="83" name="Group 21"/>
          <p:cNvGrpSpPr/>
          <p:nvPr/>
        </p:nvGrpSpPr>
        <p:grpSpPr>
          <a:xfrm>
            <a:off x="1432268" y="2576030"/>
            <a:ext cx="2011250" cy="531555"/>
            <a:chOff x="5320858" y="2140088"/>
            <a:chExt cx="2018801" cy="635819"/>
          </a:xfrm>
          <a:solidFill>
            <a:schemeClr val="accent2"/>
          </a:solidFill>
        </p:grpSpPr>
        <p:sp>
          <p:nvSpPr>
            <p:cNvPr id="84" name="Rounded Rectangle 22"/>
            <p:cNvSpPr/>
            <p:nvPr/>
          </p:nvSpPr>
          <p:spPr>
            <a:xfrm>
              <a:off x="5320858" y="2140088"/>
              <a:ext cx="2018801" cy="635819"/>
            </a:xfrm>
            <a:prstGeom prst="roundRect">
              <a:avLst>
                <a:gd name="adj" fmla="val 7260"/>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85" name="TextBox 24"/>
            <p:cNvSpPr txBox="1"/>
            <p:nvPr/>
          </p:nvSpPr>
          <p:spPr>
            <a:xfrm>
              <a:off x="5928646" y="2208078"/>
              <a:ext cx="803223" cy="499836"/>
            </a:xfrm>
            <a:prstGeom prst="rect">
              <a:avLst/>
            </a:prstGeom>
            <a:grpFill/>
            <a:ln>
              <a:solidFill>
                <a:schemeClr val="accent2"/>
              </a:solidFill>
            </a:ln>
          </p:spPr>
          <p:txBody>
            <a:bodyPr wrap="none" rtlCol="0">
              <a:spAutoFit/>
            </a:bodyPr>
            <a:lstStyle/>
            <a:p>
              <a:pPr algn="ctr">
                <a:lnSpc>
                  <a:spcPct val="150000"/>
                </a:lnSpc>
              </a:pPr>
              <a:r>
                <a:rPr lang="zh-CN" altLang="en-US" sz="1600" dirty="0" smtClean="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rPr>
                <a:t>表示层</a:t>
              </a:r>
              <a:endParaRPr lang="en-US" sz="1600" dirty="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endParaRPr>
            </a:p>
          </p:txBody>
        </p:sp>
      </p:grpSp>
      <p:grpSp>
        <p:nvGrpSpPr>
          <p:cNvPr id="86" name="Group 21"/>
          <p:cNvGrpSpPr/>
          <p:nvPr/>
        </p:nvGrpSpPr>
        <p:grpSpPr>
          <a:xfrm>
            <a:off x="1432268" y="3156642"/>
            <a:ext cx="2011250" cy="531555"/>
            <a:chOff x="5320858" y="2140088"/>
            <a:chExt cx="2018801" cy="635819"/>
          </a:xfrm>
          <a:solidFill>
            <a:schemeClr val="accent2">
              <a:lumMod val="60000"/>
              <a:lumOff val="40000"/>
            </a:schemeClr>
          </a:solidFill>
        </p:grpSpPr>
        <p:sp>
          <p:nvSpPr>
            <p:cNvPr id="87" name="Rounded Rectangle 22"/>
            <p:cNvSpPr/>
            <p:nvPr/>
          </p:nvSpPr>
          <p:spPr>
            <a:xfrm>
              <a:off x="5320858" y="2140088"/>
              <a:ext cx="2018801" cy="635819"/>
            </a:xfrm>
            <a:prstGeom prst="roundRect">
              <a:avLst>
                <a:gd name="adj" fmla="val 7260"/>
              </a:avLst>
            </a:prstGeom>
            <a:grp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88" name="TextBox 24"/>
            <p:cNvSpPr txBox="1"/>
            <p:nvPr/>
          </p:nvSpPr>
          <p:spPr>
            <a:xfrm>
              <a:off x="5928646" y="2208078"/>
              <a:ext cx="803223" cy="499836"/>
            </a:xfrm>
            <a:prstGeom prst="rect">
              <a:avLst/>
            </a:prstGeom>
            <a:grpFill/>
            <a:ln>
              <a:solidFill>
                <a:schemeClr val="accent2">
                  <a:lumMod val="60000"/>
                  <a:lumOff val="40000"/>
                </a:schemeClr>
              </a:solidFill>
            </a:ln>
          </p:spPr>
          <p:txBody>
            <a:bodyPr wrap="none" rtlCol="0">
              <a:spAutoFit/>
            </a:bodyPr>
            <a:lstStyle/>
            <a:p>
              <a:pPr algn="ctr">
                <a:lnSpc>
                  <a:spcPct val="150000"/>
                </a:lnSpc>
              </a:pPr>
              <a:r>
                <a:rPr lang="zh-CN" altLang="en-US" sz="1600" dirty="0" smtClean="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rPr>
                <a:t>会话层</a:t>
              </a:r>
              <a:endParaRPr lang="en-US" sz="1600" dirty="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endParaRPr>
            </a:p>
          </p:txBody>
        </p:sp>
      </p:grpSp>
      <p:grpSp>
        <p:nvGrpSpPr>
          <p:cNvPr id="89" name="Group 21"/>
          <p:cNvGrpSpPr/>
          <p:nvPr/>
        </p:nvGrpSpPr>
        <p:grpSpPr>
          <a:xfrm>
            <a:off x="1432268" y="3737254"/>
            <a:ext cx="2011250" cy="531555"/>
            <a:chOff x="5320858" y="2140088"/>
            <a:chExt cx="2018801" cy="635819"/>
          </a:xfrm>
          <a:solidFill>
            <a:schemeClr val="accent4">
              <a:lumMod val="75000"/>
            </a:schemeClr>
          </a:solidFill>
        </p:grpSpPr>
        <p:sp>
          <p:nvSpPr>
            <p:cNvPr id="90" name="Rounded Rectangle 22"/>
            <p:cNvSpPr/>
            <p:nvPr/>
          </p:nvSpPr>
          <p:spPr>
            <a:xfrm>
              <a:off x="5320858" y="2140088"/>
              <a:ext cx="2018801" cy="635819"/>
            </a:xfrm>
            <a:prstGeom prst="roundRect">
              <a:avLst>
                <a:gd name="adj" fmla="val 7260"/>
              </a:avLst>
            </a:prstGeom>
            <a:grp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91" name="TextBox 24"/>
            <p:cNvSpPr txBox="1"/>
            <p:nvPr/>
          </p:nvSpPr>
          <p:spPr>
            <a:xfrm>
              <a:off x="5928646" y="2208078"/>
              <a:ext cx="803223" cy="499836"/>
            </a:xfrm>
            <a:prstGeom prst="rect">
              <a:avLst/>
            </a:prstGeom>
            <a:grpFill/>
            <a:ln>
              <a:solidFill>
                <a:schemeClr val="accent4">
                  <a:lumMod val="75000"/>
                </a:schemeClr>
              </a:solidFill>
            </a:ln>
          </p:spPr>
          <p:txBody>
            <a:bodyPr wrap="none" rtlCol="0">
              <a:spAutoFit/>
            </a:bodyPr>
            <a:lstStyle/>
            <a:p>
              <a:pPr algn="ctr">
                <a:lnSpc>
                  <a:spcPct val="150000"/>
                </a:lnSpc>
              </a:pPr>
              <a:r>
                <a:rPr lang="zh-CN" altLang="en-US" sz="1600" dirty="0" smtClean="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rPr>
                <a:t>传输层</a:t>
              </a:r>
              <a:endParaRPr lang="en-US" sz="1600" dirty="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endParaRPr>
            </a:p>
          </p:txBody>
        </p:sp>
      </p:grpSp>
      <p:grpSp>
        <p:nvGrpSpPr>
          <p:cNvPr id="95" name="Group 21"/>
          <p:cNvGrpSpPr/>
          <p:nvPr/>
        </p:nvGrpSpPr>
        <p:grpSpPr>
          <a:xfrm>
            <a:off x="1432268" y="4317866"/>
            <a:ext cx="2011250" cy="531555"/>
            <a:chOff x="5320858" y="2140088"/>
            <a:chExt cx="2018801" cy="635819"/>
          </a:xfrm>
          <a:solidFill>
            <a:schemeClr val="accent2">
              <a:lumMod val="75000"/>
            </a:schemeClr>
          </a:solidFill>
        </p:grpSpPr>
        <p:sp>
          <p:nvSpPr>
            <p:cNvPr id="96" name="Rounded Rectangle 22"/>
            <p:cNvSpPr/>
            <p:nvPr/>
          </p:nvSpPr>
          <p:spPr>
            <a:xfrm>
              <a:off x="5320858" y="2140088"/>
              <a:ext cx="2018801" cy="635819"/>
            </a:xfrm>
            <a:prstGeom prst="roundRect">
              <a:avLst>
                <a:gd name="adj" fmla="val 7260"/>
              </a:avLst>
            </a:prstGeom>
            <a:gr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97" name="TextBox 24"/>
            <p:cNvSpPr txBox="1"/>
            <p:nvPr/>
          </p:nvSpPr>
          <p:spPr>
            <a:xfrm>
              <a:off x="5928646" y="2208078"/>
              <a:ext cx="803223" cy="499836"/>
            </a:xfrm>
            <a:prstGeom prst="rect">
              <a:avLst/>
            </a:prstGeom>
            <a:grpFill/>
            <a:ln>
              <a:solidFill>
                <a:schemeClr val="accent2">
                  <a:lumMod val="75000"/>
                </a:schemeClr>
              </a:solidFill>
            </a:ln>
          </p:spPr>
          <p:txBody>
            <a:bodyPr wrap="none" rtlCol="0">
              <a:spAutoFit/>
            </a:bodyPr>
            <a:lstStyle/>
            <a:p>
              <a:pPr algn="ctr">
                <a:lnSpc>
                  <a:spcPct val="150000"/>
                </a:lnSpc>
              </a:pPr>
              <a:r>
                <a:rPr lang="zh-CN" altLang="en-US" sz="1600" dirty="0" smtClean="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rPr>
                <a:t>网络层</a:t>
              </a:r>
              <a:endParaRPr lang="en-US" sz="1600" dirty="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endParaRPr>
            </a:p>
          </p:txBody>
        </p:sp>
      </p:grpSp>
      <p:grpSp>
        <p:nvGrpSpPr>
          <p:cNvPr id="98" name="Group 21"/>
          <p:cNvGrpSpPr/>
          <p:nvPr/>
        </p:nvGrpSpPr>
        <p:grpSpPr>
          <a:xfrm>
            <a:off x="1432268" y="4898478"/>
            <a:ext cx="2011250" cy="531555"/>
            <a:chOff x="5320858" y="2140088"/>
            <a:chExt cx="2018801" cy="635819"/>
          </a:xfrm>
          <a:solidFill>
            <a:schemeClr val="accent5">
              <a:lumMod val="75000"/>
            </a:schemeClr>
          </a:solidFill>
        </p:grpSpPr>
        <p:sp>
          <p:nvSpPr>
            <p:cNvPr id="99" name="Rounded Rectangle 22"/>
            <p:cNvSpPr/>
            <p:nvPr/>
          </p:nvSpPr>
          <p:spPr>
            <a:xfrm>
              <a:off x="5320858" y="2140088"/>
              <a:ext cx="2018801" cy="635819"/>
            </a:xfrm>
            <a:prstGeom prst="roundRect">
              <a:avLst>
                <a:gd name="adj" fmla="val 7260"/>
              </a:avLst>
            </a:prstGeom>
            <a:grp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100" name="TextBox 24"/>
            <p:cNvSpPr txBox="1"/>
            <p:nvPr/>
          </p:nvSpPr>
          <p:spPr>
            <a:xfrm>
              <a:off x="5722692" y="2208078"/>
              <a:ext cx="1215133" cy="499836"/>
            </a:xfrm>
            <a:prstGeom prst="rect">
              <a:avLst/>
            </a:prstGeom>
            <a:grpFill/>
            <a:ln>
              <a:solidFill>
                <a:schemeClr val="accent5">
                  <a:lumMod val="75000"/>
                </a:schemeClr>
              </a:solidFill>
            </a:ln>
          </p:spPr>
          <p:txBody>
            <a:bodyPr wrap="none" rtlCol="0">
              <a:spAutoFit/>
            </a:bodyPr>
            <a:lstStyle/>
            <a:p>
              <a:pPr algn="ctr">
                <a:lnSpc>
                  <a:spcPct val="150000"/>
                </a:lnSpc>
              </a:pPr>
              <a:r>
                <a:rPr lang="zh-CN" altLang="en-US" sz="1600" dirty="0" smtClean="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rPr>
                <a:t>数据链路层</a:t>
              </a:r>
              <a:endParaRPr lang="en-US" sz="1600" dirty="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endParaRPr>
            </a:p>
          </p:txBody>
        </p:sp>
      </p:grpSp>
      <p:grpSp>
        <p:nvGrpSpPr>
          <p:cNvPr id="101" name="Group 21"/>
          <p:cNvGrpSpPr/>
          <p:nvPr/>
        </p:nvGrpSpPr>
        <p:grpSpPr>
          <a:xfrm>
            <a:off x="1432268" y="5479091"/>
            <a:ext cx="2011250" cy="531555"/>
            <a:chOff x="5320858" y="2140088"/>
            <a:chExt cx="2018801" cy="635819"/>
          </a:xfrm>
          <a:solidFill>
            <a:schemeClr val="accent6">
              <a:lumMod val="50000"/>
            </a:schemeClr>
          </a:solidFill>
        </p:grpSpPr>
        <p:sp>
          <p:nvSpPr>
            <p:cNvPr id="102" name="Rounded Rectangle 22"/>
            <p:cNvSpPr/>
            <p:nvPr/>
          </p:nvSpPr>
          <p:spPr>
            <a:xfrm>
              <a:off x="5320858" y="2140088"/>
              <a:ext cx="2018801" cy="635819"/>
            </a:xfrm>
            <a:prstGeom prst="roundRect">
              <a:avLst>
                <a:gd name="adj" fmla="val 7260"/>
              </a:avLst>
            </a:prstGeom>
            <a:grp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103" name="TextBox 24"/>
            <p:cNvSpPr txBox="1"/>
            <p:nvPr/>
          </p:nvSpPr>
          <p:spPr>
            <a:xfrm>
              <a:off x="5928646" y="2208078"/>
              <a:ext cx="803223" cy="499836"/>
            </a:xfrm>
            <a:prstGeom prst="rect">
              <a:avLst/>
            </a:prstGeom>
            <a:grpFill/>
            <a:ln>
              <a:solidFill>
                <a:schemeClr val="accent6">
                  <a:lumMod val="50000"/>
                </a:schemeClr>
              </a:solidFill>
            </a:ln>
          </p:spPr>
          <p:txBody>
            <a:bodyPr wrap="none" rtlCol="0">
              <a:spAutoFit/>
            </a:bodyPr>
            <a:lstStyle/>
            <a:p>
              <a:pPr algn="ctr">
                <a:lnSpc>
                  <a:spcPct val="150000"/>
                </a:lnSpc>
              </a:pPr>
              <a:r>
                <a:rPr lang="zh-CN" altLang="en-US" sz="1600" dirty="0" smtClean="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rPr>
                <a:t>物理层</a:t>
              </a:r>
              <a:endParaRPr lang="en-US" sz="1600" dirty="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endParaRPr>
            </a:p>
          </p:txBody>
        </p:sp>
      </p:grpSp>
      <p:sp>
        <p:nvSpPr>
          <p:cNvPr id="105" name="文本框 104"/>
          <p:cNvSpPr txBox="1"/>
          <p:nvPr/>
        </p:nvSpPr>
        <p:spPr>
          <a:xfrm>
            <a:off x="1973560" y="1466337"/>
            <a:ext cx="1069627" cy="375713"/>
          </a:xfrm>
          <a:prstGeom prst="rect">
            <a:avLst/>
          </a:prstGeom>
          <a:noFill/>
        </p:spPr>
        <p:txBody>
          <a:bodyPr wrap="square" rtlCol="0">
            <a:spAutoFit/>
          </a:bodyPr>
          <a:lstStyle/>
          <a:p>
            <a:r>
              <a:rPr lang="en-US" altLang="zh-CN" dirty="0"/>
              <a:t>OSI</a:t>
            </a:r>
            <a:r>
              <a:rPr lang="zh-CN" altLang="en-US" dirty="0"/>
              <a:t>模型</a:t>
            </a:r>
          </a:p>
        </p:txBody>
      </p:sp>
      <p:grpSp>
        <p:nvGrpSpPr>
          <p:cNvPr id="106" name="Group 21"/>
          <p:cNvGrpSpPr/>
          <p:nvPr/>
        </p:nvGrpSpPr>
        <p:grpSpPr>
          <a:xfrm>
            <a:off x="7958963" y="5321007"/>
            <a:ext cx="2046428" cy="689639"/>
            <a:chOff x="5320858" y="2140088"/>
            <a:chExt cx="2018801" cy="635819"/>
          </a:xfrm>
        </p:grpSpPr>
        <p:sp>
          <p:nvSpPr>
            <p:cNvPr id="107" name="Rounded Rectangle 22"/>
            <p:cNvSpPr/>
            <p:nvPr/>
          </p:nvSpPr>
          <p:spPr>
            <a:xfrm>
              <a:off x="5320858" y="2140088"/>
              <a:ext cx="2018801" cy="635819"/>
            </a:xfrm>
            <a:prstGeom prst="roundRect">
              <a:avLst>
                <a:gd name="adj" fmla="val 7260"/>
              </a:avLst>
            </a:prstGeom>
            <a:solidFill>
              <a:schemeClr val="bg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108" name="TextBox 24"/>
            <p:cNvSpPr txBox="1"/>
            <p:nvPr/>
          </p:nvSpPr>
          <p:spPr>
            <a:xfrm>
              <a:off x="5733137" y="2260758"/>
              <a:ext cx="1194245" cy="425636"/>
            </a:xfrm>
            <a:prstGeom prst="rect">
              <a:avLst/>
            </a:prstGeom>
            <a:noFill/>
          </p:spPr>
          <p:txBody>
            <a:bodyPr wrap="none" rtlCol="0">
              <a:spAutoFit/>
            </a:bodyPr>
            <a:lstStyle/>
            <a:p>
              <a:pPr algn="ctr">
                <a:lnSpc>
                  <a:spcPct val="150000"/>
                </a:lnSpc>
              </a:pPr>
              <a:r>
                <a:rPr lang="zh-CN" altLang="en-US" sz="1600" dirty="0" smtClean="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rPr>
                <a:t>网络接口层</a:t>
              </a:r>
              <a:endParaRPr lang="en-US" sz="1600" dirty="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endParaRPr>
            </a:p>
          </p:txBody>
        </p:sp>
      </p:grpSp>
      <p:grpSp>
        <p:nvGrpSpPr>
          <p:cNvPr id="109" name="Group 21"/>
          <p:cNvGrpSpPr/>
          <p:nvPr/>
        </p:nvGrpSpPr>
        <p:grpSpPr>
          <a:xfrm>
            <a:off x="7958963" y="4212478"/>
            <a:ext cx="2046428" cy="689639"/>
            <a:chOff x="5320858" y="2140088"/>
            <a:chExt cx="2018801" cy="635819"/>
          </a:xfrm>
          <a:solidFill>
            <a:schemeClr val="accent6">
              <a:lumMod val="75000"/>
            </a:schemeClr>
          </a:solidFill>
        </p:grpSpPr>
        <p:sp>
          <p:nvSpPr>
            <p:cNvPr id="110" name="Rounded Rectangle 22"/>
            <p:cNvSpPr/>
            <p:nvPr/>
          </p:nvSpPr>
          <p:spPr>
            <a:xfrm>
              <a:off x="5320858" y="2140088"/>
              <a:ext cx="2018801" cy="635819"/>
            </a:xfrm>
            <a:prstGeom prst="roundRect">
              <a:avLst>
                <a:gd name="adj" fmla="val 7260"/>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111" name="TextBox 24"/>
            <p:cNvSpPr txBox="1"/>
            <p:nvPr/>
          </p:nvSpPr>
          <p:spPr>
            <a:xfrm>
              <a:off x="5733137" y="2260758"/>
              <a:ext cx="1194245" cy="425636"/>
            </a:xfrm>
            <a:prstGeom prst="rect">
              <a:avLst/>
            </a:prstGeom>
            <a:grpFill/>
            <a:ln>
              <a:solidFill>
                <a:schemeClr val="accent6">
                  <a:lumMod val="75000"/>
                </a:schemeClr>
              </a:solidFill>
            </a:ln>
          </p:spPr>
          <p:txBody>
            <a:bodyPr wrap="none" rtlCol="0">
              <a:spAutoFit/>
            </a:bodyPr>
            <a:lstStyle/>
            <a:p>
              <a:pPr algn="ctr">
                <a:lnSpc>
                  <a:spcPct val="150000"/>
                </a:lnSpc>
              </a:pPr>
              <a:r>
                <a:rPr lang="zh-CN" altLang="en-US" sz="1600" dirty="0" smtClean="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rPr>
                <a:t>网络互联层</a:t>
              </a:r>
              <a:endParaRPr lang="en-US" sz="1600" dirty="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endParaRPr>
            </a:p>
          </p:txBody>
        </p:sp>
      </p:grpSp>
      <p:grpSp>
        <p:nvGrpSpPr>
          <p:cNvPr id="112" name="Group 21"/>
          <p:cNvGrpSpPr/>
          <p:nvPr/>
        </p:nvGrpSpPr>
        <p:grpSpPr>
          <a:xfrm>
            <a:off x="7958963" y="3103948"/>
            <a:ext cx="2046428" cy="689639"/>
            <a:chOff x="5320858" y="2140088"/>
            <a:chExt cx="2018801" cy="635819"/>
          </a:xfrm>
          <a:solidFill>
            <a:schemeClr val="accent2">
              <a:lumMod val="60000"/>
              <a:lumOff val="40000"/>
            </a:schemeClr>
          </a:solidFill>
        </p:grpSpPr>
        <p:sp>
          <p:nvSpPr>
            <p:cNvPr id="113" name="Rounded Rectangle 22"/>
            <p:cNvSpPr/>
            <p:nvPr/>
          </p:nvSpPr>
          <p:spPr>
            <a:xfrm>
              <a:off x="5320858" y="2140088"/>
              <a:ext cx="2018801" cy="635819"/>
            </a:xfrm>
            <a:prstGeom prst="roundRect">
              <a:avLst>
                <a:gd name="adj" fmla="val 7260"/>
              </a:avLst>
            </a:prstGeom>
            <a:grp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114" name="TextBox 24"/>
            <p:cNvSpPr txBox="1"/>
            <p:nvPr/>
          </p:nvSpPr>
          <p:spPr>
            <a:xfrm>
              <a:off x="5935551" y="2260758"/>
              <a:ext cx="789416" cy="385260"/>
            </a:xfrm>
            <a:prstGeom prst="rect">
              <a:avLst/>
            </a:prstGeom>
            <a:grpFill/>
            <a:ln>
              <a:solidFill>
                <a:schemeClr val="accent2">
                  <a:lumMod val="40000"/>
                  <a:lumOff val="60000"/>
                </a:schemeClr>
              </a:solidFill>
            </a:ln>
          </p:spPr>
          <p:txBody>
            <a:bodyPr wrap="none" rtlCol="0">
              <a:spAutoFit/>
            </a:bodyPr>
            <a:lstStyle/>
            <a:p>
              <a:pPr algn="ctr">
                <a:lnSpc>
                  <a:spcPct val="150000"/>
                </a:lnSpc>
              </a:pPr>
              <a:r>
                <a:rPr lang="zh-CN" altLang="en-US" sz="1600" dirty="0" smtClean="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rPr>
                <a:t>传输层</a:t>
              </a:r>
              <a:endParaRPr lang="en-US" sz="1600" dirty="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endParaRPr>
            </a:p>
          </p:txBody>
        </p:sp>
      </p:grpSp>
      <p:grpSp>
        <p:nvGrpSpPr>
          <p:cNvPr id="115" name="Group 21"/>
          <p:cNvGrpSpPr/>
          <p:nvPr/>
        </p:nvGrpSpPr>
        <p:grpSpPr>
          <a:xfrm>
            <a:off x="7958963" y="1995418"/>
            <a:ext cx="2046428" cy="689639"/>
            <a:chOff x="5320858" y="2140088"/>
            <a:chExt cx="2018801" cy="635819"/>
          </a:xfrm>
        </p:grpSpPr>
        <p:sp>
          <p:nvSpPr>
            <p:cNvPr id="116" name="Rounded Rectangle 22"/>
            <p:cNvSpPr/>
            <p:nvPr/>
          </p:nvSpPr>
          <p:spPr>
            <a:xfrm>
              <a:off x="5320858" y="2140088"/>
              <a:ext cx="2018801" cy="635819"/>
            </a:xfrm>
            <a:prstGeom prst="roundRect">
              <a:avLst>
                <a:gd name="adj" fmla="val 72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117" name="TextBox 24"/>
            <p:cNvSpPr txBox="1"/>
            <p:nvPr/>
          </p:nvSpPr>
          <p:spPr>
            <a:xfrm>
              <a:off x="5935552" y="2260758"/>
              <a:ext cx="789416" cy="385260"/>
            </a:xfrm>
            <a:prstGeom prst="rect">
              <a:avLst/>
            </a:prstGeom>
            <a:noFill/>
          </p:spPr>
          <p:txBody>
            <a:bodyPr wrap="none" rtlCol="0">
              <a:spAutoFit/>
            </a:bodyPr>
            <a:lstStyle/>
            <a:p>
              <a:pPr algn="ctr">
                <a:lnSpc>
                  <a:spcPct val="150000"/>
                </a:lnSpc>
              </a:pPr>
              <a:r>
                <a:rPr lang="zh-CN" altLang="en-US" sz="1600" dirty="0" smtClean="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rPr>
                <a:t>应用层</a:t>
              </a:r>
              <a:endParaRPr lang="en-US" sz="1600" dirty="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endParaRPr>
            </a:p>
          </p:txBody>
        </p:sp>
      </p:grpSp>
      <p:sp>
        <p:nvSpPr>
          <p:cNvPr id="121" name="文本框 120"/>
          <p:cNvSpPr txBox="1"/>
          <p:nvPr/>
        </p:nvSpPr>
        <p:spPr>
          <a:xfrm>
            <a:off x="8228930" y="1388671"/>
            <a:ext cx="1630687" cy="369332"/>
          </a:xfrm>
          <a:prstGeom prst="rect">
            <a:avLst/>
          </a:prstGeom>
          <a:noFill/>
        </p:spPr>
        <p:txBody>
          <a:bodyPr wrap="square" rtlCol="0">
            <a:spAutoFit/>
          </a:bodyPr>
          <a:lstStyle/>
          <a:p>
            <a:r>
              <a:rPr lang="en-US" altLang="zh-CN" dirty="0" smtClean="0"/>
              <a:t>TCP/IP</a:t>
            </a:r>
            <a:r>
              <a:rPr lang="zh-CN" altLang="en-US" dirty="0" smtClean="0"/>
              <a:t>模</a:t>
            </a:r>
            <a:r>
              <a:rPr lang="zh-CN" altLang="en-US" dirty="0"/>
              <a:t>型</a:t>
            </a:r>
          </a:p>
        </p:txBody>
      </p:sp>
      <p:sp>
        <p:nvSpPr>
          <p:cNvPr id="38" name="Footer Placeholder 5"/>
          <p:cNvSpPr>
            <a:spLocks noGrp="1"/>
          </p:cNvSpPr>
          <p:nvPr>
            <p:ph type="ftr" sz="quarter" idx="11"/>
          </p:nvPr>
        </p:nvSpPr>
        <p:spPr>
          <a:xfrm>
            <a:off x="4038600" y="6397915"/>
            <a:ext cx="4114800" cy="365125"/>
          </a:xfrm>
        </p:spPr>
        <p:txBody>
          <a:bodyPr/>
          <a:lstStyle/>
          <a:p>
            <a:r>
              <a:rPr lang="en-AU" dirty="0"/>
              <a:t>http://ulord.one/</a:t>
            </a:r>
          </a:p>
        </p:txBody>
      </p:sp>
      <p:sp>
        <p:nvSpPr>
          <p:cNvPr id="39" name="Slide Number Placeholder 6"/>
          <p:cNvSpPr>
            <a:spLocks noGrp="1"/>
          </p:cNvSpPr>
          <p:nvPr>
            <p:ph type="sldNum" sz="quarter" idx="12"/>
          </p:nvPr>
        </p:nvSpPr>
        <p:spPr>
          <a:xfrm>
            <a:off x="8991600" y="6397915"/>
            <a:ext cx="2881744" cy="365125"/>
          </a:xfrm>
        </p:spPr>
        <p:txBody>
          <a:bodyPr/>
          <a:lstStyle/>
          <a:p>
            <a:fld id="{870C8D18-4AA2-4B61-82ED-E847FE7F510A}" type="slidenum">
              <a:rPr lang="en-AU" smtClean="0"/>
              <a:pPr/>
              <a:t>4</a:t>
            </a:fld>
            <a:endParaRPr lang="en-AU" dirty="0"/>
          </a:p>
        </p:txBody>
      </p:sp>
      <p:pic>
        <p:nvPicPr>
          <p:cNvPr id="40" name="图片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664" y="6197018"/>
            <a:ext cx="1990371" cy="545813"/>
          </a:xfrm>
          <a:prstGeom prst="rect">
            <a:avLst/>
          </a:prstGeom>
        </p:spPr>
      </p:pic>
    </p:spTree>
    <p:extLst>
      <p:ext uri="{BB962C8B-B14F-4D97-AF65-F5344CB8AC3E}">
        <p14:creationId xmlns:p14="http://schemas.microsoft.com/office/powerpoint/2010/main" val="22005857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8"/>
                                        </p:tgtEl>
                                        <p:attrNameLst>
                                          <p:attrName>style.visibility</p:attrName>
                                        </p:attrNameLst>
                                      </p:cBhvr>
                                      <p:to>
                                        <p:strVal val="visible"/>
                                      </p:to>
                                    </p:set>
                                    <p:animEffect transition="in" filter="fade">
                                      <p:cBhvr>
                                        <p:cTn id="11" dur="500"/>
                                        <p:tgtEl>
                                          <p:spTgt spid="6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fade">
                                      <p:cBhvr>
                                        <p:cTn id="15" dur="500"/>
                                        <p:tgtEl>
                                          <p:spTgt spid="8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6"/>
                                        </p:tgtEl>
                                        <p:attrNameLst>
                                          <p:attrName>style.visibility</p:attrName>
                                        </p:attrNameLst>
                                      </p:cBhvr>
                                      <p:to>
                                        <p:strVal val="visible"/>
                                      </p:to>
                                    </p:set>
                                    <p:animEffect transition="in" filter="fade">
                                      <p:cBhvr>
                                        <p:cTn id="19" dur="500"/>
                                        <p:tgtEl>
                                          <p:spTgt spid="8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9"/>
                                        </p:tgtEl>
                                        <p:attrNameLst>
                                          <p:attrName>style.visibility</p:attrName>
                                        </p:attrNameLst>
                                      </p:cBhvr>
                                      <p:to>
                                        <p:strVal val="visible"/>
                                      </p:to>
                                    </p:set>
                                    <p:animEffect transition="in" filter="fade">
                                      <p:cBhvr>
                                        <p:cTn id="23" dur="500"/>
                                        <p:tgtEl>
                                          <p:spTgt spid="8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95"/>
                                        </p:tgtEl>
                                        <p:attrNameLst>
                                          <p:attrName>style.visibility</p:attrName>
                                        </p:attrNameLst>
                                      </p:cBhvr>
                                      <p:to>
                                        <p:strVal val="visible"/>
                                      </p:to>
                                    </p:set>
                                    <p:animEffect transition="in" filter="fade">
                                      <p:cBhvr>
                                        <p:cTn id="27" dur="500"/>
                                        <p:tgtEl>
                                          <p:spTgt spid="95"/>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98"/>
                                        </p:tgtEl>
                                        <p:attrNameLst>
                                          <p:attrName>style.visibility</p:attrName>
                                        </p:attrNameLst>
                                      </p:cBhvr>
                                      <p:to>
                                        <p:strVal val="visible"/>
                                      </p:to>
                                    </p:set>
                                    <p:animEffect transition="in" filter="fade">
                                      <p:cBhvr>
                                        <p:cTn id="31" dur="500"/>
                                        <p:tgtEl>
                                          <p:spTgt spid="98"/>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01"/>
                                        </p:tgtEl>
                                        <p:attrNameLst>
                                          <p:attrName>style.visibility</p:attrName>
                                        </p:attrNameLst>
                                      </p:cBhvr>
                                      <p:to>
                                        <p:strVal val="visible"/>
                                      </p:to>
                                    </p:set>
                                    <p:animEffect transition="in" filter="fade">
                                      <p:cBhvr>
                                        <p:cTn id="35" dur="500"/>
                                        <p:tgtEl>
                                          <p:spTgt spid="101"/>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06"/>
                                        </p:tgtEl>
                                        <p:attrNameLst>
                                          <p:attrName>style.visibility</p:attrName>
                                        </p:attrNameLst>
                                      </p:cBhvr>
                                      <p:to>
                                        <p:strVal val="visible"/>
                                      </p:to>
                                    </p:set>
                                    <p:animEffect transition="in" filter="fade">
                                      <p:cBhvr>
                                        <p:cTn id="39" dur="500"/>
                                        <p:tgtEl>
                                          <p:spTgt spid="106"/>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09"/>
                                        </p:tgtEl>
                                        <p:attrNameLst>
                                          <p:attrName>style.visibility</p:attrName>
                                        </p:attrNameLst>
                                      </p:cBhvr>
                                      <p:to>
                                        <p:strVal val="visible"/>
                                      </p:to>
                                    </p:set>
                                    <p:animEffect transition="in" filter="fade">
                                      <p:cBhvr>
                                        <p:cTn id="43" dur="500"/>
                                        <p:tgtEl>
                                          <p:spTgt spid="109"/>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12"/>
                                        </p:tgtEl>
                                        <p:attrNameLst>
                                          <p:attrName>style.visibility</p:attrName>
                                        </p:attrNameLst>
                                      </p:cBhvr>
                                      <p:to>
                                        <p:strVal val="visible"/>
                                      </p:to>
                                    </p:set>
                                    <p:animEffect transition="in" filter="fade">
                                      <p:cBhvr>
                                        <p:cTn id="47" dur="500"/>
                                        <p:tgtEl>
                                          <p:spTgt spid="112"/>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115"/>
                                        </p:tgtEl>
                                        <p:attrNameLst>
                                          <p:attrName>style.visibility</p:attrName>
                                        </p:attrNameLst>
                                      </p:cBhvr>
                                      <p:to>
                                        <p:strVal val="visible"/>
                                      </p:to>
                                    </p:set>
                                    <p:animEffect transition="in" filter="fade">
                                      <p:cBhvr>
                                        <p:cTn id="51"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568043"/>
            <a:ext cx="10515600" cy="473506"/>
          </a:xfrm>
        </p:spPr>
        <p:txBody>
          <a:bodyPr>
            <a:normAutofit fontScale="90000"/>
          </a:bodyPr>
          <a:lstStyle/>
          <a:p>
            <a:r>
              <a:rPr lang="zh-CN" altLang="en-US" dirty="0" smtClean="0"/>
              <a:t>序 列 化</a:t>
            </a:r>
            <a:endParaRPr lang="en-AU" dirty="0"/>
          </a:p>
        </p:txBody>
      </p:sp>
      <p:grpSp>
        <p:nvGrpSpPr>
          <p:cNvPr id="38" name="Group 36"/>
          <p:cNvGrpSpPr/>
          <p:nvPr/>
        </p:nvGrpSpPr>
        <p:grpSpPr>
          <a:xfrm>
            <a:off x="1986040" y="2998416"/>
            <a:ext cx="2457670" cy="785907"/>
            <a:chOff x="1986040" y="2998416"/>
            <a:chExt cx="2457670" cy="785907"/>
          </a:xfrm>
          <a:solidFill>
            <a:schemeClr val="accent1"/>
          </a:solidFill>
        </p:grpSpPr>
        <p:sp>
          <p:nvSpPr>
            <p:cNvPr id="39" name="Rounded Rectangle 37"/>
            <p:cNvSpPr/>
            <p:nvPr/>
          </p:nvSpPr>
          <p:spPr>
            <a:xfrm>
              <a:off x="1986040" y="2998416"/>
              <a:ext cx="2457670" cy="785907"/>
            </a:xfrm>
            <a:prstGeom prst="roundRect">
              <a:avLst>
                <a:gd name="adj" fmla="val 7260"/>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41" name="TextBox 39"/>
            <p:cNvSpPr txBox="1"/>
            <p:nvPr/>
          </p:nvSpPr>
          <p:spPr>
            <a:xfrm>
              <a:off x="2609581" y="3160536"/>
              <a:ext cx="1210588" cy="461665"/>
            </a:xfrm>
            <a:prstGeom prst="rect">
              <a:avLst/>
            </a:prstGeom>
            <a:grpFill/>
            <a:ln>
              <a:solidFill>
                <a:schemeClr val="accent1"/>
              </a:solidFill>
            </a:ln>
          </p:spPr>
          <p:txBody>
            <a:bodyPr wrap="none" rtlCol="0">
              <a:spAutoFit/>
            </a:bodyPr>
            <a:lstStyle/>
            <a:p>
              <a:pPr algn="ctr">
                <a:lnSpc>
                  <a:spcPct val="150000"/>
                </a:lnSpc>
              </a:pPr>
              <a:r>
                <a:rPr lang="zh-CN" altLang="en-US" sz="1600" dirty="0" smtClean="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rPr>
                <a:t>应用层对象</a:t>
              </a:r>
              <a:endParaRPr lang="en-US" sz="1600" dirty="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endParaRPr>
            </a:p>
          </p:txBody>
        </p:sp>
      </p:grpSp>
      <p:grpSp>
        <p:nvGrpSpPr>
          <p:cNvPr id="43" name="Group 36"/>
          <p:cNvGrpSpPr/>
          <p:nvPr/>
        </p:nvGrpSpPr>
        <p:grpSpPr>
          <a:xfrm>
            <a:off x="7465813" y="2998414"/>
            <a:ext cx="2457670" cy="785907"/>
            <a:chOff x="1986040" y="2998416"/>
            <a:chExt cx="2457670" cy="785907"/>
          </a:xfrm>
        </p:grpSpPr>
        <p:sp>
          <p:nvSpPr>
            <p:cNvPr id="44" name="Rounded Rectangle 37"/>
            <p:cNvSpPr/>
            <p:nvPr/>
          </p:nvSpPr>
          <p:spPr>
            <a:xfrm>
              <a:off x="1986040" y="2998416"/>
              <a:ext cx="2457670" cy="785907"/>
            </a:xfrm>
            <a:prstGeom prst="roundRect">
              <a:avLst>
                <a:gd name="adj" fmla="val 7260"/>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45" name="TextBox 39"/>
            <p:cNvSpPr txBox="1"/>
            <p:nvPr/>
          </p:nvSpPr>
          <p:spPr>
            <a:xfrm>
              <a:off x="2712173" y="3160536"/>
              <a:ext cx="1005403" cy="461665"/>
            </a:xfrm>
            <a:prstGeom prst="rect">
              <a:avLst/>
            </a:prstGeom>
            <a:noFill/>
          </p:spPr>
          <p:txBody>
            <a:bodyPr wrap="none" rtlCol="0">
              <a:spAutoFit/>
            </a:bodyPr>
            <a:lstStyle/>
            <a:p>
              <a:pPr algn="ctr">
                <a:lnSpc>
                  <a:spcPct val="150000"/>
                </a:lnSpc>
              </a:pPr>
              <a:r>
                <a:rPr lang="zh-CN" altLang="en-US" sz="1600" dirty="0" smtClean="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rPr>
                <a:t>二进制串</a:t>
              </a:r>
              <a:endParaRPr lang="en-US" sz="1600" dirty="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endParaRPr>
            </a:p>
          </p:txBody>
        </p:sp>
      </p:grpSp>
      <p:sp>
        <p:nvSpPr>
          <p:cNvPr id="7" name="右箭头 6"/>
          <p:cNvSpPr/>
          <p:nvPr/>
        </p:nvSpPr>
        <p:spPr>
          <a:xfrm>
            <a:off x="4443710" y="3160534"/>
            <a:ext cx="3022103" cy="230832"/>
          </a:xfrm>
          <a:prstGeom prst="rightArrow">
            <a:avLst/>
          </a:prstGeom>
          <a:solidFill>
            <a:schemeClr val="accent2">
              <a:lumMod val="75000"/>
            </a:schemeClr>
          </a:solidFill>
          <a:ln>
            <a:solidFill>
              <a:schemeClr val="accent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1" name="右箭头 50"/>
          <p:cNvSpPr/>
          <p:nvPr/>
        </p:nvSpPr>
        <p:spPr>
          <a:xfrm rot="10800000">
            <a:off x="4443710" y="3472427"/>
            <a:ext cx="3022103" cy="230832"/>
          </a:xfrm>
          <a:prstGeom prst="rightArrow">
            <a:avLst/>
          </a:prstGeom>
          <a:solidFill>
            <a:schemeClr val="accent6">
              <a:lumMod val="75000"/>
            </a:schemeClr>
          </a:solidFill>
          <a:ln>
            <a:solidFill>
              <a:schemeClr val="accent6">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文本框 7"/>
          <p:cNvSpPr txBox="1"/>
          <p:nvPr/>
        </p:nvSpPr>
        <p:spPr>
          <a:xfrm>
            <a:off x="5499653" y="2750672"/>
            <a:ext cx="1547045" cy="369332"/>
          </a:xfrm>
          <a:prstGeom prst="rect">
            <a:avLst/>
          </a:prstGeom>
          <a:noFill/>
        </p:spPr>
        <p:txBody>
          <a:bodyPr wrap="square" rtlCol="0">
            <a:spAutoFit/>
          </a:bodyPr>
          <a:lstStyle/>
          <a:p>
            <a:r>
              <a:rPr lang="zh-CN" altLang="en-US" dirty="0" smtClean="0"/>
              <a:t>序列化</a:t>
            </a:r>
            <a:endParaRPr lang="zh-CN" altLang="en-US" dirty="0"/>
          </a:p>
        </p:txBody>
      </p:sp>
      <p:sp>
        <p:nvSpPr>
          <p:cNvPr id="53" name="文本框 52"/>
          <p:cNvSpPr txBox="1"/>
          <p:nvPr/>
        </p:nvSpPr>
        <p:spPr>
          <a:xfrm>
            <a:off x="5354335" y="3703259"/>
            <a:ext cx="1547045" cy="369332"/>
          </a:xfrm>
          <a:prstGeom prst="rect">
            <a:avLst/>
          </a:prstGeom>
          <a:noFill/>
        </p:spPr>
        <p:txBody>
          <a:bodyPr wrap="square" rtlCol="0">
            <a:spAutoFit/>
          </a:bodyPr>
          <a:lstStyle/>
          <a:p>
            <a:r>
              <a:rPr lang="zh-CN" altLang="en-US" dirty="0"/>
              <a:t>反</a:t>
            </a:r>
            <a:r>
              <a:rPr lang="zh-CN" altLang="en-US" dirty="0" smtClean="0"/>
              <a:t>序列化</a:t>
            </a:r>
            <a:endParaRPr lang="zh-CN" altLang="en-US" dirty="0"/>
          </a:p>
        </p:txBody>
      </p:sp>
      <p:sp>
        <p:nvSpPr>
          <p:cNvPr id="13" name="Footer Placeholder 5"/>
          <p:cNvSpPr>
            <a:spLocks noGrp="1"/>
          </p:cNvSpPr>
          <p:nvPr>
            <p:ph type="ftr" sz="quarter" idx="11"/>
          </p:nvPr>
        </p:nvSpPr>
        <p:spPr>
          <a:xfrm>
            <a:off x="4038600" y="6397915"/>
            <a:ext cx="4114800" cy="365125"/>
          </a:xfrm>
        </p:spPr>
        <p:txBody>
          <a:bodyPr/>
          <a:lstStyle/>
          <a:p>
            <a:r>
              <a:rPr lang="en-AU" dirty="0"/>
              <a:t>http://ulord.one/</a:t>
            </a:r>
          </a:p>
        </p:txBody>
      </p:sp>
      <p:sp>
        <p:nvSpPr>
          <p:cNvPr id="14" name="Slide Number Placeholder 6"/>
          <p:cNvSpPr>
            <a:spLocks noGrp="1"/>
          </p:cNvSpPr>
          <p:nvPr>
            <p:ph type="sldNum" sz="quarter" idx="12"/>
          </p:nvPr>
        </p:nvSpPr>
        <p:spPr>
          <a:xfrm>
            <a:off x="8991600" y="6397915"/>
            <a:ext cx="2881744" cy="365125"/>
          </a:xfrm>
        </p:spPr>
        <p:txBody>
          <a:bodyPr/>
          <a:lstStyle/>
          <a:p>
            <a:fld id="{870C8D18-4AA2-4B61-82ED-E847FE7F510A}" type="slidenum">
              <a:rPr lang="en-AU" smtClean="0"/>
              <a:pPr/>
              <a:t>5</a:t>
            </a:fld>
            <a:endParaRPr lang="en-AU" dirty="0"/>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664" y="6197018"/>
            <a:ext cx="1990371" cy="545813"/>
          </a:xfrm>
          <a:prstGeom prst="rect">
            <a:avLst/>
          </a:prstGeom>
        </p:spPr>
      </p:pic>
    </p:spTree>
    <p:extLst>
      <p:ext uri="{BB962C8B-B14F-4D97-AF65-F5344CB8AC3E}">
        <p14:creationId xmlns:p14="http://schemas.microsoft.com/office/powerpoint/2010/main" val="1052498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568043"/>
            <a:ext cx="10515600" cy="473506"/>
          </a:xfrm>
        </p:spPr>
        <p:txBody>
          <a:bodyPr>
            <a:normAutofit fontScale="90000"/>
          </a:bodyPr>
          <a:lstStyle/>
          <a:p>
            <a:r>
              <a:rPr lang="zh-CN" altLang="en-US" dirty="0" smtClean="0"/>
              <a:t>序 列 化</a:t>
            </a:r>
            <a:endParaRPr lang="en-AU" dirty="0"/>
          </a:p>
        </p:txBody>
      </p:sp>
      <p:graphicFrame>
        <p:nvGraphicFramePr>
          <p:cNvPr id="2" name="表格 1"/>
          <p:cNvGraphicFramePr>
            <a:graphicFrameLocks noGrp="1"/>
          </p:cNvGraphicFramePr>
          <p:nvPr>
            <p:extLst>
              <p:ext uri="{D42A27DB-BD31-4B8C-83A1-F6EECF244321}">
                <p14:modId xmlns:p14="http://schemas.microsoft.com/office/powerpoint/2010/main" val="4256233684"/>
              </p:ext>
            </p:extLst>
          </p:nvPr>
        </p:nvGraphicFramePr>
        <p:xfrm>
          <a:off x="1205947" y="1948070"/>
          <a:ext cx="9453216" cy="2584172"/>
        </p:xfrm>
        <a:graphic>
          <a:graphicData uri="http://schemas.openxmlformats.org/drawingml/2006/table">
            <a:tbl>
              <a:tblPr firstRow="1" bandRow="1">
                <a:tableStyleId>{5C22544A-7EE6-4342-B048-85BDC9FD1C3A}</a:tableStyleId>
              </a:tblPr>
              <a:tblGrid>
                <a:gridCol w="1575536">
                  <a:extLst>
                    <a:ext uri="{9D8B030D-6E8A-4147-A177-3AD203B41FA5}">
                      <a16:colId xmlns:a16="http://schemas.microsoft.com/office/drawing/2014/main" val="1789990357"/>
                    </a:ext>
                  </a:extLst>
                </a:gridCol>
                <a:gridCol w="1575536">
                  <a:extLst>
                    <a:ext uri="{9D8B030D-6E8A-4147-A177-3AD203B41FA5}">
                      <a16:colId xmlns:a16="http://schemas.microsoft.com/office/drawing/2014/main" val="3089282119"/>
                    </a:ext>
                  </a:extLst>
                </a:gridCol>
                <a:gridCol w="1575536">
                  <a:extLst>
                    <a:ext uri="{9D8B030D-6E8A-4147-A177-3AD203B41FA5}">
                      <a16:colId xmlns:a16="http://schemas.microsoft.com/office/drawing/2014/main" val="275376594"/>
                    </a:ext>
                  </a:extLst>
                </a:gridCol>
                <a:gridCol w="1575536">
                  <a:extLst>
                    <a:ext uri="{9D8B030D-6E8A-4147-A177-3AD203B41FA5}">
                      <a16:colId xmlns:a16="http://schemas.microsoft.com/office/drawing/2014/main" val="2136143911"/>
                    </a:ext>
                  </a:extLst>
                </a:gridCol>
                <a:gridCol w="1575536">
                  <a:extLst>
                    <a:ext uri="{9D8B030D-6E8A-4147-A177-3AD203B41FA5}">
                      <a16:colId xmlns:a16="http://schemas.microsoft.com/office/drawing/2014/main" val="419571733"/>
                    </a:ext>
                  </a:extLst>
                </a:gridCol>
                <a:gridCol w="1575536">
                  <a:extLst>
                    <a:ext uri="{9D8B030D-6E8A-4147-A177-3AD203B41FA5}">
                      <a16:colId xmlns:a16="http://schemas.microsoft.com/office/drawing/2014/main" val="503600666"/>
                    </a:ext>
                  </a:extLst>
                </a:gridCol>
              </a:tblGrid>
              <a:tr h="1292086">
                <a:tc>
                  <a:txBody>
                    <a:bodyPr/>
                    <a:lstStyle/>
                    <a:p>
                      <a:pPr algn="ctr"/>
                      <a:r>
                        <a:rPr lang="en-US" altLang="zh-CN" dirty="0" smtClean="0"/>
                        <a:t>XML</a:t>
                      </a:r>
                      <a:r>
                        <a:rPr lang="en-US" altLang="zh-CN" sz="1800" b="0" i="0" kern="1200" dirty="0" smtClean="0">
                          <a:solidFill>
                            <a:schemeClr val="lt1"/>
                          </a:solidFill>
                          <a:effectLst/>
                          <a:latin typeface="+mn-lt"/>
                          <a:ea typeface="+mn-ea"/>
                          <a:cs typeface="+mn-cs"/>
                        </a:rPr>
                        <a:t> </a:t>
                      </a:r>
                      <a:endParaRPr lang="zh-CN" altLang="en-US" dirty="0"/>
                    </a:p>
                  </a:txBody>
                  <a:tcPr>
                    <a:solidFill>
                      <a:schemeClr val="tx1">
                        <a:lumMod val="50000"/>
                        <a:lumOff val="50000"/>
                      </a:schemeClr>
                    </a:solidFill>
                  </a:tcPr>
                </a:tc>
                <a:tc>
                  <a:txBody>
                    <a:bodyPr/>
                    <a:lstStyle/>
                    <a:p>
                      <a:pPr algn="ctr"/>
                      <a:r>
                        <a:rPr lang="en-US" altLang="zh-CN" sz="1800" b="1" i="0" kern="1200" dirty="0" smtClean="0">
                          <a:solidFill>
                            <a:schemeClr val="lt1"/>
                          </a:solidFill>
                          <a:effectLst/>
                          <a:latin typeface="+mn-lt"/>
                          <a:ea typeface="+mn-ea"/>
                          <a:cs typeface="+mn-cs"/>
                        </a:rPr>
                        <a:t>Json</a:t>
                      </a:r>
                      <a:endParaRPr lang="zh-CN" altLang="en-US" b="1" dirty="0"/>
                    </a:p>
                  </a:txBody>
                  <a:tcPr>
                    <a:solidFill>
                      <a:schemeClr val="accent4">
                        <a:lumMod val="75000"/>
                      </a:schemeClr>
                    </a:solidFill>
                  </a:tcPr>
                </a:tc>
                <a:tc>
                  <a:txBody>
                    <a:bodyPr/>
                    <a:lstStyle/>
                    <a:p>
                      <a:pPr algn="ctr"/>
                      <a:r>
                        <a:rPr lang="en-US" altLang="zh-CN" dirty="0" smtClean="0"/>
                        <a:t>msgpack</a:t>
                      </a:r>
                      <a:endParaRPr lang="zh-CN" altLang="en-US" dirty="0"/>
                    </a:p>
                  </a:txBody>
                  <a:tcPr>
                    <a:solidFill>
                      <a:schemeClr val="accent1">
                        <a:lumMod val="75000"/>
                      </a:schemeClr>
                    </a:solidFill>
                  </a:tcPr>
                </a:tc>
                <a:tc>
                  <a:txBody>
                    <a:bodyPr/>
                    <a:lstStyle/>
                    <a:p>
                      <a:pPr algn="ctr"/>
                      <a:r>
                        <a:rPr lang="en-US" altLang="zh-CN" dirty="0" smtClean="0"/>
                        <a:t>Protocol Buffer</a:t>
                      </a:r>
                    </a:p>
                    <a:p>
                      <a:pPr algn="ctr"/>
                      <a:endParaRPr lang="zh-CN" altLang="en-US" dirty="0"/>
                    </a:p>
                  </a:txBody>
                  <a:tcPr>
                    <a:solidFill>
                      <a:schemeClr val="accent2">
                        <a:lumMod val="75000"/>
                      </a:schemeClr>
                    </a:solidFill>
                  </a:tcPr>
                </a:tc>
                <a:tc>
                  <a:txBody>
                    <a:bodyPr/>
                    <a:lstStyle/>
                    <a:p>
                      <a:pPr algn="ctr"/>
                      <a:r>
                        <a:rPr lang="en-US" altLang="zh-CN" dirty="0" smtClean="0"/>
                        <a:t>Thrift</a:t>
                      </a:r>
                      <a:endParaRPr lang="zh-CN" altLang="en-US" dirty="0"/>
                    </a:p>
                  </a:txBody>
                  <a:tcPr>
                    <a:solidFill>
                      <a:schemeClr val="accent3">
                        <a:lumMod val="50000"/>
                      </a:schemeClr>
                    </a:solidFill>
                  </a:tcPr>
                </a:tc>
                <a:tc>
                  <a:txBody>
                    <a:bodyPr/>
                    <a:lstStyle/>
                    <a:p>
                      <a:pPr algn="ctr"/>
                      <a:r>
                        <a:rPr lang="en-US" altLang="zh-CN" dirty="0" smtClean="0"/>
                        <a:t>Avro</a:t>
                      </a:r>
                      <a:endParaRPr lang="zh-CN" altLang="en-US" dirty="0"/>
                    </a:p>
                  </a:txBody>
                  <a:tcPr>
                    <a:solidFill>
                      <a:schemeClr val="accent6">
                        <a:lumMod val="75000"/>
                      </a:schemeClr>
                    </a:solidFill>
                  </a:tcPr>
                </a:tc>
                <a:extLst>
                  <a:ext uri="{0D108BD9-81ED-4DB2-BD59-A6C34878D82A}">
                    <a16:rowId xmlns:a16="http://schemas.microsoft.com/office/drawing/2014/main" val="3627524871"/>
                  </a:ext>
                </a:extLst>
              </a:tr>
              <a:tr h="1292086">
                <a:tc>
                  <a:txBody>
                    <a:bodyPr/>
                    <a:lstStyle/>
                    <a:p>
                      <a:pPr algn="ctr"/>
                      <a:r>
                        <a:rPr lang="en-US" altLang="zh-CN" sz="1800" b="0" i="0" kern="1200" dirty="0" smtClean="0">
                          <a:solidFill>
                            <a:schemeClr val="bg1"/>
                          </a:solidFill>
                          <a:effectLst/>
                          <a:latin typeface="+mn-lt"/>
                          <a:ea typeface="+mn-ea"/>
                          <a:cs typeface="+mn-cs"/>
                        </a:rPr>
                        <a:t>W3C</a:t>
                      </a:r>
                      <a:r>
                        <a:rPr lang="zh-CN" altLang="en-US" sz="1800" b="0" i="0" kern="1200" dirty="0" smtClean="0">
                          <a:solidFill>
                            <a:schemeClr val="bg1"/>
                          </a:solidFill>
                          <a:effectLst/>
                          <a:latin typeface="+mn-lt"/>
                          <a:ea typeface="+mn-ea"/>
                          <a:cs typeface="+mn-cs"/>
                        </a:rPr>
                        <a:t>标准</a:t>
                      </a:r>
                      <a:endParaRPr lang="zh-CN" altLang="en-US" dirty="0">
                        <a:solidFill>
                          <a:schemeClr val="bg1"/>
                        </a:solidFill>
                      </a:endParaRPr>
                    </a:p>
                  </a:txBody>
                  <a:tcPr>
                    <a:solidFill>
                      <a:schemeClr val="tx1">
                        <a:lumMod val="50000"/>
                        <a:lumOff val="50000"/>
                      </a:schemeClr>
                    </a:solidFill>
                  </a:tcPr>
                </a:tc>
                <a:tc>
                  <a:txBody>
                    <a:bodyPr/>
                    <a:lstStyle/>
                    <a:p>
                      <a:pPr algn="ctr"/>
                      <a:r>
                        <a:rPr lang="en-US" altLang="zh-CN" b="1" dirty="0" smtClean="0">
                          <a:solidFill>
                            <a:schemeClr val="bg1"/>
                          </a:solidFill>
                        </a:rPr>
                        <a:t>JavaScript</a:t>
                      </a:r>
                      <a:endParaRPr lang="zh-CN" altLang="en-US" b="1" dirty="0">
                        <a:solidFill>
                          <a:schemeClr val="bg1"/>
                        </a:solidFill>
                      </a:endParaRPr>
                    </a:p>
                  </a:txBody>
                  <a:tcPr>
                    <a:solidFill>
                      <a:schemeClr val="accent4">
                        <a:lumMod val="75000"/>
                      </a:schemeClr>
                    </a:solidFill>
                  </a:tcPr>
                </a:tc>
                <a:tc>
                  <a:txBody>
                    <a:bodyPr/>
                    <a:lstStyle/>
                    <a:p>
                      <a:pPr algn="ctr"/>
                      <a:endParaRPr lang="zh-CN" altLang="en-US" dirty="0"/>
                    </a:p>
                  </a:txBody>
                  <a:tcPr>
                    <a:solidFill>
                      <a:schemeClr val="accent1">
                        <a:lumMod val="75000"/>
                      </a:schemeClr>
                    </a:solidFill>
                  </a:tcPr>
                </a:tc>
                <a:tc>
                  <a:txBody>
                    <a:bodyPr/>
                    <a:lstStyle/>
                    <a:p>
                      <a:pPr algn="ctr"/>
                      <a:r>
                        <a:rPr lang="en-US" altLang="zh-CN" b="1" dirty="0" smtClean="0">
                          <a:solidFill>
                            <a:schemeClr val="bg1"/>
                          </a:solidFill>
                        </a:rPr>
                        <a:t>google</a:t>
                      </a:r>
                      <a:endParaRPr lang="zh-CN" altLang="en-US" b="1" dirty="0">
                        <a:solidFill>
                          <a:schemeClr val="bg1"/>
                        </a:solidFill>
                      </a:endParaRPr>
                    </a:p>
                  </a:txBody>
                  <a:tcPr>
                    <a:solidFill>
                      <a:schemeClr val="accent2">
                        <a:lumMod val="75000"/>
                      </a:schemeClr>
                    </a:solidFill>
                  </a:tcPr>
                </a:tc>
                <a:tc>
                  <a:txBody>
                    <a:bodyPr/>
                    <a:lstStyle/>
                    <a:p>
                      <a:pPr algn="ctr"/>
                      <a:r>
                        <a:rPr lang="en-US" altLang="zh-CN" b="1" dirty="0" smtClean="0">
                          <a:solidFill>
                            <a:schemeClr val="bg1"/>
                          </a:solidFill>
                        </a:rPr>
                        <a:t>Facebook</a:t>
                      </a:r>
                      <a:endParaRPr lang="zh-CN" altLang="en-US" b="1" dirty="0">
                        <a:solidFill>
                          <a:schemeClr val="bg1"/>
                        </a:solidFill>
                      </a:endParaRPr>
                    </a:p>
                  </a:txBody>
                  <a:tcPr>
                    <a:solidFill>
                      <a:schemeClr val="accent3">
                        <a:lumMod val="50000"/>
                      </a:schemeClr>
                    </a:solidFill>
                  </a:tcPr>
                </a:tc>
                <a:tc>
                  <a:txBody>
                    <a:bodyPr/>
                    <a:lstStyle/>
                    <a:p>
                      <a:pPr algn="ctr"/>
                      <a:r>
                        <a:rPr lang="en-US" altLang="zh-CN" b="1" dirty="0" smtClean="0">
                          <a:solidFill>
                            <a:schemeClr val="bg1"/>
                          </a:solidFill>
                        </a:rPr>
                        <a:t>Apache</a:t>
                      </a:r>
                      <a:endParaRPr lang="zh-CN" altLang="en-US" b="1" dirty="0">
                        <a:solidFill>
                          <a:schemeClr val="bg1"/>
                        </a:solidFill>
                      </a:endParaRPr>
                    </a:p>
                  </a:txBody>
                  <a:tcPr>
                    <a:solidFill>
                      <a:schemeClr val="accent6">
                        <a:lumMod val="75000"/>
                      </a:schemeClr>
                    </a:solidFill>
                  </a:tcPr>
                </a:tc>
                <a:extLst>
                  <a:ext uri="{0D108BD9-81ED-4DB2-BD59-A6C34878D82A}">
                    <a16:rowId xmlns:a16="http://schemas.microsoft.com/office/drawing/2014/main" val="3445323007"/>
                  </a:ext>
                </a:extLst>
              </a:tr>
            </a:tbl>
          </a:graphicData>
        </a:graphic>
      </p:graphicFrame>
      <p:sp>
        <p:nvSpPr>
          <p:cNvPr id="4" name="Footer Placeholder 5"/>
          <p:cNvSpPr>
            <a:spLocks noGrp="1"/>
          </p:cNvSpPr>
          <p:nvPr>
            <p:ph type="ftr" sz="quarter" idx="11"/>
          </p:nvPr>
        </p:nvSpPr>
        <p:spPr>
          <a:xfrm>
            <a:off x="4038600" y="6397915"/>
            <a:ext cx="4114800" cy="365125"/>
          </a:xfrm>
        </p:spPr>
        <p:txBody>
          <a:bodyPr/>
          <a:lstStyle/>
          <a:p>
            <a:r>
              <a:rPr lang="en-AU" dirty="0"/>
              <a:t>http://ulord.one/</a:t>
            </a:r>
          </a:p>
        </p:txBody>
      </p:sp>
      <p:sp>
        <p:nvSpPr>
          <p:cNvPr id="5" name="Slide Number Placeholder 6"/>
          <p:cNvSpPr>
            <a:spLocks noGrp="1"/>
          </p:cNvSpPr>
          <p:nvPr>
            <p:ph type="sldNum" sz="quarter" idx="12"/>
          </p:nvPr>
        </p:nvSpPr>
        <p:spPr>
          <a:xfrm>
            <a:off x="8991600" y="6397915"/>
            <a:ext cx="2881744" cy="365125"/>
          </a:xfrm>
        </p:spPr>
        <p:txBody>
          <a:bodyPr/>
          <a:lstStyle/>
          <a:p>
            <a:fld id="{870C8D18-4AA2-4B61-82ED-E847FE7F510A}" type="slidenum">
              <a:rPr lang="en-AU" smtClean="0"/>
              <a:pPr/>
              <a:t>6</a:t>
            </a:fld>
            <a:endParaRPr lang="en-AU" dirty="0"/>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664" y="6197018"/>
            <a:ext cx="1990371" cy="545813"/>
          </a:xfrm>
          <a:prstGeom prst="rect">
            <a:avLst/>
          </a:prstGeom>
        </p:spPr>
      </p:pic>
    </p:spTree>
    <p:extLst>
      <p:ext uri="{BB962C8B-B14F-4D97-AF65-F5344CB8AC3E}">
        <p14:creationId xmlns:p14="http://schemas.microsoft.com/office/powerpoint/2010/main" val="2953446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1029960" y="1040146"/>
            <a:ext cx="10238095" cy="4247619"/>
          </a:xfrm>
          <a:prstGeom prst="rect">
            <a:avLst/>
          </a:prstGeom>
        </p:spPr>
      </p:pic>
      <p:sp>
        <p:nvSpPr>
          <p:cNvPr id="7" name="Footer Placeholder 5"/>
          <p:cNvSpPr>
            <a:spLocks noGrp="1"/>
          </p:cNvSpPr>
          <p:nvPr>
            <p:ph type="ftr" sz="quarter" idx="11"/>
          </p:nvPr>
        </p:nvSpPr>
        <p:spPr>
          <a:xfrm>
            <a:off x="4038600" y="6397915"/>
            <a:ext cx="4114800" cy="365125"/>
          </a:xfrm>
        </p:spPr>
        <p:txBody>
          <a:bodyPr/>
          <a:lstStyle/>
          <a:p>
            <a:r>
              <a:rPr lang="en-AU" dirty="0"/>
              <a:t>http://ulord.one/</a:t>
            </a:r>
          </a:p>
        </p:txBody>
      </p:sp>
      <p:sp>
        <p:nvSpPr>
          <p:cNvPr id="8" name="Slide Number Placeholder 6"/>
          <p:cNvSpPr>
            <a:spLocks noGrp="1"/>
          </p:cNvSpPr>
          <p:nvPr>
            <p:ph type="sldNum" sz="quarter" idx="12"/>
          </p:nvPr>
        </p:nvSpPr>
        <p:spPr>
          <a:xfrm>
            <a:off x="8991600" y="6397915"/>
            <a:ext cx="2881744" cy="365125"/>
          </a:xfrm>
        </p:spPr>
        <p:txBody>
          <a:bodyPr/>
          <a:lstStyle/>
          <a:p>
            <a:fld id="{870C8D18-4AA2-4B61-82ED-E847FE7F510A}" type="slidenum">
              <a:rPr lang="en-AU" smtClean="0"/>
              <a:pPr/>
              <a:t>7</a:t>
            </a:fld>
            <a:endParaRPr lang="en-AU" dirty="0"/>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664" y="6197018"/>
            <a:ext cx="1990371" cy="545813"/>
          </a:xfrm>
          <a:prstGeom prst="rect">
            <a:avLst/>
          </a:prstGeom>
        </p:spPr>
      </p:pic>
    </p:spTree>
    <p:extLst>
      <p:ext uri="{BB962C8B-B14F-4D97-AF65-F5344CB8AC3E}">
        <p14:creationId xmlns:p14="http://schemas.microsoft.com/office/powerpoint/2010/main" val="3755536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ext uri="{D42A27DB-BD31-4B8C-83A1-F6EECF244321}">
                <p14:modId xmlns:p14="http://schemas.microsoft.com/office/powerpoint/2010/main" val="3528886765"/>
              </p:ext>
            </p:extLst>
          </p:nvPr>
        </p:nvGraphicFramePr>
        <p:xfrm>
          <a:off x="1378225" y="848139"/>
          <a:ext cx="9453213" cy="4850296"/>
        </p:xfrm>
        <a:graphic>
          <a:graphicData uri="http://schemas.openxmlformats.org/drawingml/2006/table">
            <a:tbl>
              <a:tblPr firstRow="1" bandRow="1">
                <a:tableStyleId>{5C22544A-7EE6-4342-B048-85BDC9FD1C3A}</a:tableStyleId>
              </a:tblPr>
              <a:tblGrid>
                <a:gridCol w="1350459">
                  <a:extLst>
                    <a:ext uri="{9D8B030D-6E8A-4147-A177-3AD203B41FA5}">
                      <a16:colId xmlns:a16="http://schemas.microsoft.com/office/drawing/2014/main" val="4196522598"/>
                    </a:ext>
                  </a:extLst>
                </a:gridCol>
                <a:gridCol w="1350459">
                  <a:extLst>
                    <a:ext uri="{9D8B030D-6E8A-4147-A177-3AD203B41FA5}">
                      <a16:colId xmlns:a16="http://schemas.microsoft.com/office/drawing/2014/main" val="1789990357"/>
                    </a:ext>
                  </a:extLst>
                </a:gridCol>
                <a:gridCol w="1350459">
                  <a:extLst>
                    <a:ext uri="{9D8B030D-6E8A-4147-A177-3AD203B41FA5}">
                      <a16:colId xmlns:a16="http://schemas.microsoft.com/office/drawing/2014/main" val="3089282119"/>
                    </a:ext>
                  </a:extLst>
                </a:gridCol>
                <a:gridCol w="1350459">
                  <a:extLst>
                    <a:ext uri="{9D8B030D-6E8A-4147-A177-3AD203B41FA5}">
                      <a16:colId xmlns:a16="http://schemas.microsoft.com/office/drawing/2014/main" val="275376594"/>
                    </a:ext>
                  </a:extLst>
                </a:gridCol>
                <a:gridCol w="1350459">
                  <a:extLst>
                    <a:ext uri="{9D8B030D-6E8A-4147-A177-3AD203B41FA5}">
                      <a16:colId xmlns:a16="http://schemas.microsoft.com/office/drawing/2014/main" val="2136143911"/>
                    </a:ext>
                  </a:extLst>
                </a:gridCol>
                <a:gridCol w="1350459">
                  <a:extLst>
                    <a:ext uri="{9D8B030D-6E8A-4147-A177-3AD203B41FA5}">
                      <a16:colId xmlns:a16="http://schemas.microsoft.com/office/drawing/2014/main" val="419571733"/>
                    </a:ext>
                  </a:extLst>
                </a:gridCol>
                <a:gridCol w="1350459">
                  <a:extLst>
                    <a:ext uri="{9D8B030D-6E8A-4147-A177-3AD203B41FA5}">
                      <a16:colId xmlns:a16="http://schemas.microsoft.com/office/drawing/2014/main" val="503600666"/>
                    </a:ext>
                  </a:extLst>
                </a:gridCol>
              </a:tblGrid>
              <a:tr h="1212574">
                <a:tc>
                  <a:txBody>
                    <a:bodyPr/>
                    <a:lstStyle/>
                    <a:p>
                      <a:pPr algn="ctr"/>
                      <a:r>
                        <a:rPr lang="zh-CN" altLang="en-US" dirty="0" smtClean="0"/>
                        <a:t>框架</a:t>
                      </a:r>
                      <a:endParaRPr lang="zh-CN" altLang="en-US" dirty="0"/>
                    </a:p>
                  </a:txBody>
                  <a:tcPr>
                    <a:solidFill>
                      <a:srgbClr val="002060"/>
                    </a:solidFill>
                  </a:tcPr>
                </a:tc>
                <a:tc>
                  <a:txBody>
                    <a:bodyPr/>
                    <a:lstStyle/>
                    <a:p>
                      <a:pPr algn="ctr"/>
                      <a:r>
                        <a:rPr lang="en-US" altLang="zh-CN" sz="1800" b="1" i="0" kern="1200" dirty="0" smtClean="0">
                          <a:solidFill>
                            <a:schemeClr val="lt1"/>
                          </a:solidFill>
                          <a:effectLst/>
                          <a:latin typeface="+mn-lt"/>
                          <a:ea typeface="+mn-ea"/>
                          <a:cs typeface="+mn-cs"/>
                        </a:rPr>
                        <a:t>Json</a:t>
                      </a:r>
                      <a:endParaRPr lang="zh-CN" altLang="en-US" dirty="0"/>
                    </a:p>
                  </a:txBody>
                  <a:tcPr>
                    <a:solidFill>
                      <a:schemeClr val="tx1">
                        <a:lumMod val="50000"/>
                        <a:lumOff val="50000"/>
                      </a:schemeClr>
                    </a:solidFill>
                  </a:tcPr>
                </a:tc>
                <a:tc>
                  <a:txBody>
                    <a:bodyPr/>
                    <a:lstStyle/>
                    <a:p>
                      <a:pPr algn="ctr"/>
                      <a:r>
                        <a:rPr lang="en-US" altLang="zh-CN" dirty="0" smtClean="0"/>
                        <a:t>msgpack</a:t>
                      </a:r>
                      <a:endParaRPr lang="zh-CN" altLang="en-US" b="1" dirty="0"/>
                    </a:p>
                  </a:txBody>
                  <a:tcPr>
                    <a:solidFill>
                      <a:schemeClr val="accent4">
                        <a:lumMod val="75000"/>
                      </a:schemeClr>
                    </a:solidFill>
                  </a:tcPr>
                </a:tc>
                <a:tc>
                  <a:txBody>
                    <a:bodyPr/>
                    <a:lstStyle/>
                    <a:p>
                      <a:pPr algn="ctr"/>
                      <a:r>
                        <a:rPr lang="en-US" altLang="zh-CN" dirty="0" smtClean="0"/>
                        <a:t>XML</a:t>
                      </a:r>
                      <a:endParaRPr lang="zh-CN" altLang="en-US" dirty="0"/>
                    </a:p>
                  </a:txBody>
                  <a:tcPr>
                    <a:solidFill>
                      <a:schemeClr val="accent1">
                        <a:lumMod val="75000"/>
                      </a:schemeClr>
                    </a:solidFill>
                  </a:tcPr>
                </a:tc>
                <a:tc>
                  <a:txBody>
                    <a:bodyPr/>
                    <a:lstStyle/>
                    <a:p>
                      <a:pPr algn="ctr"/>
                      <a:r>
                        <a:rPr lang="en-US" altLang="zh-CN" dirty="0" smtClean="0"/>
                        <a:t>Protocol Buffer</a:t>
                      </a:r>
                    </a:p>
                    <a:p>
                      <a:pPr algn="ctr"/>
                      <a:endParaRPr lang="zh-CN" altLang="en-US" dirty="0"/>
                    </a:p>
                  </a:txBody>
                  <a:tcPr>
                    <a:solidFill>
                      <a:schemeClr val="accent2">
                        <a:lumMod val="75000"/>
                      </a:schemeClr>
                    </a:solidFill>
                  </a:tcPr>
                </a:tc>
                <a:tc>
                  <a:txBody>
                    <a:bodyPr/>
                    <a:lstStyle/>
                    <a:p>
                      <a:pPr algn="ctr"/>
                      <a:r>
                        <a:rPr lang="en-US" altLang="zh-CN" dirty="0" smtClean="0"/>
                        <a:t>Thrift</a:t>
                      </a:r>
                      <a:endParaRPr lang="zh-CN" altLang="en-US" dirty="0"/>
                    </a:p>
                  </a:txBody>
                  <a:tcPr>
                    <a:solidFill>
                      <a:schemeClr val="accent3">
                        <a:lumMod val="50000"/>
                      </a:schemeClr>
                    </a:solidFill>
                  </a:tcPr>
                </a:tc>
                <a:tc>
                  <a:txBody>
                    <a:bodyPr/>
                    <a:lstStyle/>
                    <a:p>
                      <a:pPr algn="ctr"/>
                      <a:r>
                        <a:rPr lang="en-US" altLang="zh-CN" dirty="0" smtClean="0"/>
                        <a:t>Avro</a:t>
                      </a:r>
                      <a:endParaRPr lang="zh-CN" altLang="en-US" dirty="0"/>
                    </a:p>
                  </a:txBody>
                  <a:tcPr>
                    <a:solidFill>
                      <a:schemeClr val="accent6">
                        <a:lumMod val="75000"/>
                      </a:schemeClr>
                    </a:solidFill>
                  </a:tcPr>
                </a:tc>
                <a:extLst>
                  <a:ext uri="{0D108BD9-81ED-4DB2-BD59-A6C34878D82A}">
                    <a16:rowId xmlns:a16="http://schemas.microsoft.com/office/drawing/2014/main" val="3627524871"/>
                  </a:ext>
                </a:extLst>
              </a:tr>
              <a:tr h="1212574">
                <a:tc>
                  <a:txBody>
                    <a:bodyPr/>
                    <a:lstStyle/>
                    <a:p>
                      <a:pPr algn="ctr"/>
                      <a:r>
                        <a:rPr lang="zh-CN" altLang="en-US" dirty="0" smtClean="0">
                          <a:solidFill>
                            <a:schemeClr val="bg1"/>
                          </a:solidFill>
                        </a:rPr>
                        <a:t>字节大小</a:t>
                      </a:r>
                      <a:endParaRPr lang="zh-CN" altLang="en-US" dirty="0">
                        <a:solidFill>
                          <a:schemeClr val="bg1"/>
                        </a:solidFill>
                      </a:endParaRPr>
                    </a:p>
                  </a:txBody>
                  <a:tcPr>
                    <a:solidFill>
                      <a:srgbClr val="002060"/>
                    </a:solidFill>
                  </a:tcPr>
                </a:tc>
                <a:tc>
                  <a:txBody>
                    <a:bodyPr/>
                    <a:lstStyle/>
                    <a:p>
                      <a:pPr algn="ctr"/>
                      <a:r>
                        <a:rPr lang="en-US" altLang="zh-CN" b="1" dirty="0" smtClean="0">
                          <a:solidFill>
                            <a:schemeClr val="bg1"/>
                          </a:solidFill>
                        </a:rPr>
                        <a:t>17777825</a:t>
                      </a:r>
                      <a:endParaRPr lang="zh-CN" altLang="en-US" b="1" dirty="0">
                        <a:solidFill>
                          <a:schemeClr val="bg1"/>
                        </a:solidFill>
                      </a:endParaRPr>
                    </a:p>
                  </a:txBody>
                  <a:tcPr>
                    <a:solidFill>
                      <a:schemeClr val="tx1">
                        <a:lumMod val="50000"/>
                        <a:lumOff val="50000"/>
                      </a:schemeClr>
                    </a:solidFill>
                  </a:tcPr>
                </a:tc>
                <a:tc>
                  <a:txBody>
                    <a:bodyPr/>
                    <a:lstStyle/>
                    <a:p>
                      <a:pPr algn="ctr"/>
                      <a:r>
                        <a:rPr lang="en-US" altLang="zh-CN" b="1" dirty="0" smtClean="0">
                          <a:solidFill>
                            <a:schemeClr val="bg1"/>
                          </a:solidFill>
                        </a:rPr>
                        <a:t>9737134</a:t>
                      </a:r>
                      <a:endParaRPr lang="zh-CN" altLang="en-US" b="1" dirty="0">
                        <a:solidFill>
                          <a:schemeClr val="bg1"/>
                        </a:solidFill>
                      </a:endParaRPr>
                    </a:p>
                  </a:txBody>
                  <a:tcPr>
                    <a:solidFill>
                      <a:schemeClr val="accent4">
                        <a:lumMod val="75000"/>
                      </a:schemeClr>
                    </a:solidFill>
                  </a:tcPr>
                </a:tc>
                <a:tc>
                  <a:txBody>
                    <a:bodyPr/>
                    <a:lstStyle/>
                    <a:p>
                      <a:pPr algn="ctr"/>
                      <a:endParaRPr lang="zh-CN" altLang="en-US" dirty="0"/>
                    </a:p>
                  </a:txBody>
                  <a:tcPr>
                    <a:solidFill>
                      <a:schemeClr val="accent1">
                        <a:lumMod val="75000"/>
                      </a:schemeClr>
                    </a:solidFill>
                  </a:tcPr>
                </a:tc>
                <a:tc>
                  <a:txBody>
                    <a:bodyPr/>
                    <a:lstStyle/>
                    <a:p>
                      <a:pPr algn="ctr"/>
                      <a:endParaRPr lang="zh-CN" altLang="en-US" b="1" dirty="0">
                        <a:solidFill>
                          <a:schemeClr val="bg1"/>
                        </a:solidFill>
                      </a:endParaRPr>
                    </a:p>
                  </a:txBody>
                  <a:tcPr>
                    <a:solidFill>
                      <a:schemeClr val="accent2">
                        <a:lumMod val="75000"/>
                      </a:schemeClr>
                    </a:solidFill>
                  </a:tcPr>
                </a:tc>
                <a:tc>
                  <a:txBody>
                    <a:bodyPr/>
                    <a:lstStyle/>
                    <a:p>
                      <a:pPr algn="ctr"/>
                      <a:endParaRPr lang="zh-CN" altLang="en-US" b="1" dirty="0">
                        <a:solidFill>
                          <a:schemeClr val="bg1"/>
                        </a:solidFill>
                      </a:endParaRPr>
                    </a:p>
                  </a:txBody>
                  <a:tcPr>
                    <a:solidFill>
                      <a:schemeClr val="accent3">
                        <a:lumMod val="50000"/>
                      </a:schemeClr>
                    </a:solidFill>
                  </a:tcPr>
                </a:tc>
                <a:tc>
                  <a:txBody>
                    <a:bodyPr/>
                    <a:lstStyle/>
                    <a:p>
                      <a:pPr algn="ctr"/>
                      <a:endParaRPr lang="zh-CN" altLang="en-US" b="1" dirty="0">
                        <a:solidFill>
                          <a:schemeClr val="bg1"/>
                        </a:solidFill>
                      </a:endParaRPr>
                    </a:p>
                  </a:txBody>
                  <a:tcPr>
                    <a:solidFill>
                      <a:schemeClr val="accent6">
                        <a:lumMod val="75000"/>
                      </a:schemeClr>
                    </a:solidFill>
                  </a:tcPr>
                </a:tc>
                <a:extLst>
                  <a:ext uri="{0D108BD9-81ED-4DB2-BD59-A6C34878D82A}">
                    <a16:rowId xmlns:a16="http://schemas.microsoft.com/office/drawing/2014/main" val="3445323007"/>
                  </a:ext>
                </a:extLst>
              </a:tr>
              <a:tr h="1212574">
                <a:tc>
                  <a:txBody>
                    <a:bodyPr/>
                    <a:lstStyle/>
                    <a:p>
                      <a:pPr algn="ctr"/>
                      <a:r>
                        <a:rPr lang="zh-CN" altLang="en-US" dirty="0" smtClean="0">
                          <a:solidFill>
                            <a:schemeClr val="bg1"/>
                          </a:solidFill>
                        </a:rPr>
                        <a:t>序列化时间</a:t>
                      </a:r>
                      <a:endParaRPr lang="zh-CN" altLang="en-US" dirty="0">
                        <a:solidFill>
                          <a:schemeClr val="bg1"/>
                        </a:solidFill>
                      </a:endParaRPr>
                    </a:p>
                  </a:txBody>
                  <a:tcPr>
                    <a:solidFill>
                      <a:srgbClr val="002060"/>
                    </a:solidFill>
                  </a:tcPr>
                </a:tc>
                <a:tc>
                  <a:txBody>
                    <a:bodyPr/>
                    <a:lstStyle/>
                    <a:p>
                      <a:pPr algn="ctr"/>
                      <a:r>
                        <a:rPr lang="en-US" altLang="zh-CN" b="1" dirty="0" smtClean="0">
                          <a:solidFill>
                            <a:schemeClr val="bg1"/>
                          </a:solidFill>
                        </a:rPr>
                        <a:t>0.354000091553</a:t>
                      </a:r>
                      <a:endParaRPr lang="zh-CN" altLang="en-US" b="1" dirty="0">
                        <a:solidFill>
                          <a:schemeClr val="bg1"/>
                        </a:solidFill>
                      </a:endParaRPr>
                    </a:p>
                  </a:txBody>
                  <a:tcPr>
                    <a:solidFill>
                      <a:schemeClr val="tx1">
                        <a:lumMod val="50000"/>
                        <a:lumOff val="50000"/>
                      </a:schemeClr>
                    </a:solidFill>
                  </a:tcPr>
                </a:tc>
                <a:tc>
                  <a:txBody>
                    <a:bodyPr/>
                    <a:lstStyle/>
                    <a:p>
                      <a:pPr algn="ctr"/>
                      <a:r>
                        <a:rPr lang="en-US" altLang="zh-CN" b="1" dirty="0" smtClean="0">
                          <a:solidFill>
                            <a:schemeClr val="bg1"/>
                          </a:solidFill>
                        </a:rPr>
                        <a:t>0.0769999027252</a:t>
                      </a:r>
                      <a:endParaRPr lang="zh-CN" altLang="en-US" b="1" dirty="0">
                        <a:solidFill>
                          <a:schemeClr val="bg1"/>
                        </a:solidFill>
                      </a:endParaRPr>
                    </a:p>
                  </a:txBody>
                  <a:tcPr>
                    <a:solidFill>
                      <a:schemeClr val="accent4">
                        <a:lumMod val="75000"/>
                      </a:schemeClr>
                    </a:solidFill>
                  </a:tcPr>
                </a:tc>
                <a:tc>
                  <a:txBody>
                    <a:bodyPr/>
                    <a:lstStyle/>
                    <a:p>
                      <a:pPr algn="ctr"/>
                      <a:endParaRPr lang="zh-CN" altLang="en-US" dirty="0"/>
                    </a:p>
                  </a:txBody>
                  <a:tcPr>
                    <a:solidFill>
                      <a:schemeClr val="accent1">
                        <a:lumMod val="75000"/>
                      </a:schemeClr>
                    </a:solidFill>
                  </a:tcPr>
                </a:tc>
                <a:tc>
                  <a:txBody>
                    <a:bodyPr/>
                    <a:lstStyle/>
                    <a:p>
                      <a:pPr algn="ctr"/>
                      <a:endParaRPr lang="zh-CN" altLang="en-US" b="1" dirty="0">
                        <a:solidFill>
                          <a:schemeClr val="bg1"/>
                        </a:solidFill>
                      </a:endParaRPr>
                    </a:p>
                  </a:txBody>
                  <a:tcPr>
                    <a:solidFill>
                      <a:schemeClr val="accent2">
                        <a:lumMod val="75000"/>
                      </a:schemeClr>
                    </a:solidFill>
                  </a:tcPr>
                </a:tc>
                <a:tc>
                  <a:txBody>
                    <a:bodyPr/>
                    <a:lstStyle/>
                    <a:p>
                      <a:pPr algn="ctr"/>
                      <a:endParaRPr lang="zh-CN" altLang="en-US" b="1" dirty="0">
                        <a:solidFill>
                          <a:schemeClr val="bg1"/>
                        </a:solidFill>
                      </a:endParaRPr>
                    </a:p>
                  </a:txBody>
                  <a:tcPr>
                    <a:solidFill>
                      <a:schemeClr val="accent3">
                        <a:lumMod val="50000"/>
                      </a:schemeClr>
                    </a:solidFill>
                  </a:tcPr>
                </a:tc>
                <a:tc>
                  <a:txBody>
                    <a:bodyPr/>
                    <a:lstStyle/>
                    <a:p>
                      <a:pPr algn="ctr"/>
                      <a:endParaRPr lang="zh-CN" altLang="en-US" b="1" dirty="0">
                        <a:solidFill>
                          <a:schemeClr val="bg1"/>
                        </a:solidFill>
                      </a:endParaRPr>
                    </a:p>
                  </a:txBody>
                  <a:tcPr>
                    <a:solidFill>
                      <a:schemeClr val="accent6">
                        <a:lumMod val="75000"/>
                      </a:schemeClr>
                    </a:solidFill>
                  </a:tcPr>
                </a:tc>
                <a:extLst>
                  <a:ext uri="{0D108BD9-81ED-4DB2-BD59-A6C34878D82A}">
                    <a16:rowId xmlns:a16="http://schemas.microsoft.com/office/drawing/2014/main" val="1217525799"/>
                  </a:ext>
                </a:extLst>
              </a:tr>
              <a:tr h="1212574">
                <a:tc>
                  <a:txBody>
                    <a:bodyPr/>
                    <a:lstStyle/>
                    <a:p>
                      <a:pPr algn="ctr"/>
                      <a:r>
                        <a:rPr lang="zh-CN" altLang="en-US" dirty="0" smtClean="0">
                          <a:solidFill>
                            <a:schemeClr val="bg1"/>
                          </a:solidFill>
                        </a:rPr>
                        <a:t>反序列化</a:t>
                      </a:r>
                      <a:endParaRPr lang="en-US" altLang="zh-CN" dirty="0" smtClean="0">
                        <a:solidFill>
                          <a:schemeClr val="bg1"/>
                        </a:solidFill>
                      </a:endParaRPr>
                    </a:p>
                    <a:p>
                      <a:pPr algn="ctr"/>
                      <a:r>
                        <a:rPr lang="zh-CN" altLang="en-US" dirty="0" smtClean="0">
                          <a:solidFill>
                            <a:schemeClr val="bg1"/>
                          </a:solidFill>
                        </a:rPr>
                        <a:t>时间</a:t>
                      </a:r>
                      <a:endParaRPr lang="zh-CN" altLang="en-US" dirty="0">
                        <a:solidFill>
                          <a:schemeClr val="bg1"/>
                        </a:solidFill>
                      </a:endParaRPr>
                    </a:p>
                  </a:txBody>
                  <a:tcPr>
                    <a:solidFill>
                      <a:srgbClr val="002060"/>
                    </a:solidFill>
                  </a:tcPr>
                </a:tc>
                <a:tc>
                  <a:txBody>
                    <a:bodyPr/>
                    <a:lstStyle/>
                    <a:p>
                      <a:pPr algn="ctr"/>
                      <a:r>
                        <a:rPr lang="en-US" altLang="zh-CN" b="1" dirty="0" smtClean="0">
                          <a:solidFill>
                            <a:schemeClr val="bg1"/>
                          </a:solidFill>
                        </a:rPr>
                        <a:t>0.68799996376</a:t>
                      </a:r>
                      <a:endParaRPr lang="zh-CN" altLang="en-US" b="1" dirty="0">
                        <a:solidFill>
                          <a:schemeClr val="bg1"/>
                        </a:solidFill>
                      </a:endParaRPr>
                    </a:p>
                  </a:txBody>
                  <a:tcPr>
                    <a:solidFill>
                      <a:schemeClr val="tx1">
                        <a:lumMod val="50000"/>
                        <a:lumOff val="50000"/>
                      </a:schemeClr>
                    </a:solidFill>
                  </a:tcPr>
                </a:tc>
                <a:tc>
                  <a:txBody>
                    <a:bodyPr/>
                    <a:lstStyle/>
                    <a:p>
                      <a:pPr algn="ctr"/>
                      <a:r>
                        <a:rPr lang="en-US" altLang="zh-CN" b="1" dirty="0" smtClean="0">
                          <a:solidFill>
                            <a:schemeClr val="bg1"/>
                          </a:solidFill>
                        </a:rPr>
                        <a:t>0.105999946594</a:t>
                      </a:r>
                      <a:endParaRPr lang="zh-CN" altLang="en-US" b="1" dirty="0">
                        <a:solidFill>
                          <a:schemeClr val="bg1"/>
                        </a:solidFill>
                      </a:endParaRPr>
                    </a:p>
                  </a:txBody>
                  <a:tcPr>
                    <a:solidFill>
                      <a:schemeClr val="accent4">
                        <a:lumMod val="75000"/>
                      </a:schemeClr>
                    </a:solidFill>
                  </a:tcPr>
                </a:tc>
                <a:tc>
                  <a:txBody>
                    <a:bodyPr/>
                    <a:lstStyle/>
                    <a:p>
                      <a:pPr algn="ctr"/>
                      <a:endParaRPr lang="zh-CN" altLang="en-US" dirty="0"/>
                    </a:p>
                  </a:txBody>
                  <a:tcPr>
                    <a:solidFill>
                      <a:schemeClr val="accent1">
                        <a:lumMod val="75000"/>
                      </a:schemeClr>
                    </a:solidFill>
                  </a:tcPr>
                </a:tc>
                <a:tc>
                  <a:txBody>
                    <a:bodyPr/>
                    <a:lstStyle/>
                    <a:p>
                      <a:pPr algn="ctr"/>
                      <a:endParaRPr lang="zh-CN" altLang="en-US" b="1" dirty="0">
                        <a:solidFill>
                          <a:schemeClr val="bg1"/>
                        </a:solidFill>
                      </a:endParaRPr>
                    </a:p>
                  </a:txBody>
                  <a:tcPr>
                    <a:solidFill>
                      <a:schemeClr val="accent2">
                        <a:lumMod val="75000"/>
                      </a:schemeClr>
                    </a:solidFill>
                  </a:tcPr>
                </a:tc>
                <a:tc>
                  <a:txBody>
                    <a:bodyPr/>
                    <a:lstStyle/>
                    <a:p>
                      <a:pPr algn="ctr"/>
                      <a:endParaRPr lang="zh-CN" altLang="en-US" b="1" dirty="0">
                        <a:solidFill>
                          <a:schemeClr val="bg1"/>
                        </a:solidFill>
                      </a:endParaRPr>
                    </a:p>
                  </a:txBody>
                  <a:tcPr>
                    <a:solidFill>
                      <a:schemeClr val="accent3">
                        <a:lumMod val="50000"/>
                      </a:schemeClr>
                    </a:solidFill>
                  </a:tcPr>
                </a:tc>
                <a:tc>
                  <a:txBody>
                    <a:bodyPr/>
                    <a:lstStyle/>
                    <a:p>
                      <a:pPr algn="ctr"/>
                      <a:endParaRPr lang="zh-CN" altLang="en-US" b="1" dirty="0">
                        <a:solidFill>
                          <a:schemeClr val="bg1"/>
                        </a:solidFill>
                      </a:endParaRPr>
                    </a:p>
                  </a:txBody>
                  <a:tcPr>
                    <a:solidFill>
                      <a:schemeClr val="accent6">
                        <a:lumMod val="75000"/>
                      </a:schemeClr>
                    </a:solidFill>
                  </a:tcPr>
                </a:tc>
                <a:extLst>
                  <a:ext uri="{0D108BD9-81ED-4DB2-BD59-A6C34878D82A}">
                    <a16:rowId xmlns:a16="http://schemas.microsoft.com/office/drawing/2014/main" val="3151047742"/>
                  </a:ext>
                </a:extLst>
              </a:tr>
            </a:tbl>
          </a:graphicData>
        </a:graphic>
      </p:graphicFrame>
      <p:sp>
        <p:nvSpPr>
          <p:cNvPr id="9" name="Footer Placeholder 5"/>
          <p:cNvSpPr>
            <a:spLocks noGrp="1"/>
          </p:cNvSpPr>
          <p:nvPr>
            <p:ph type="ftr" sz="quarter" idx="11"/>
          </p:nvPr>
        </p:nvSpPr>
        <p:spPr>
          <a:xfrm>
            <a:off x="4038600" y="6397915"/>
            <a:ext cx="4114800" cy="365125"/>
          </a:xfrm>
        </p:spPr>
        <p:txBody>
          <a:bodyPr/>
          <a:lstStyle/>
          <a:p>
            <a:r>
              <a:rPr lang="en-AU" dirty="0"/>
              <a:t>http://ulord.one/</a:t>
            </a:r>
          </a:p>
        </p:txBody>
      </p:sp>
      <p:sp>
        <p:nvSpPr>
          <p:cNvPr id="10" name="Slide Number Placeholder 6"/>
          <p:cNvSpPr>
            <a:spLocks noGrp="1"/>
          </p:cNvSpPr>
          <p:nvPr>
            <p:ph type="sldNum" sz="quarter" idx="12"/>
          </p:nvPr>
        </p:nvSpPr>
        <p:spPr>
          <a:xfrm>
            <a:off x="8991600" y="6397915"/>
            <a:ext cx="2881744" cy="365125"/>
          </a:xfrm>
        </p:spPr>
        <p:txBody>
          <a:bodyPr/>
          <a:lstStyle/>
          <a:p>
            <a:fld id="{870C8D18-4AA2-4B61-82ED-E847FE7F510A}" type="slidenum">
              <a:rPr lang="en-AU" smtClean="0"/>
              <a:pPr/>
              <a:t>8</a:t>
            </a:fld>
            <a:endParaRPr lang="en-AU" dirty="0"/>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2664" y="6197018"/>
            <a:ext cx="1990371" cy="545813"/>
          </a:xfrm>
          <a:prstGeom prst="rect">
            <a:avLst/>
          </a:prstGeom>
        </p:spPr>
      </p:pic>
    </p:spTree>
    <p:extLst>
      <p:ext uri="{BB962C8B-B14F-4D97-AF65-F5344CB8AC3E}">
        <p14:creationId xmlns:p14="http://schemas.microsoft.com/office/powerpoint/2010/main" val="351233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5"/>
          <p:cNvSpPr>
            <a:spLocks noGrp="1"/>
          </p:cNvSpPr>
          <p:nvPr>
            <p:ph type="ftr" sz="quarter" idx="11"/>
          </p:nvPr>
        </p:nvSpPr>
        <p:spPr>
          <a:xfrm>
            <a:off x="4038600" y="6397915"/>
            <a:ext cx="4114800" cy="365125"/>
          </a:xfrm>
        </p:spPr>
        <p:txBody>
          <a:bodyPr/>
          <a:lstStyle/>
          <a:p>
            <a:r>
              <a:rPr lang="en-AU" dirty="0"/>
              <a:t>http://ulord.one/</a:t>
            </a:r>
          </a:p>
        </p:txBody>
      </p:sp>
      <p:sp>
        <p:nvSpPr>
          <p:cNvPr id="8" name="Slide Number Placeholder 6"/>
          <p:cNvSpPr>
            <a:spLocks noGrp="1"/>
          </p:cNvSpPr>
          <p:nvPr>
            <p:ph type="sldNum" sz="quarter" idx="12"/>
          </p:nvPr>
        </p:nvSpPr>
        <p:spPr>
          <a:xfrm>
            <a:off x="8991600" y="6397915"/>
            <a:ext cx="2881744" cy="365125"/>
          </a:xfrm>
        </p:spPr>
        <p:txBody>
          <a:bodyPr/>
          <a:lstStyle/>
          <a:p>
            <a:fld id="{870C8D18-4AA2-4B61-82ED-E847FE7F510A}" type="slidenum">
              <a:rPr lang="en-AU" smtClean="0"/>
              <a:pPr/>
              <a:t>9</a:t>
            </a:fld>
            <a:endParaRPr lang="en-AU" dirty="0"/>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664" y="6197018"/>
            <a:ext cx="1990371" cy="545813"/>
          </a:xfrm>
          <a:prstGeom prst="rect">
            <a:avLst/>
          </a:prstGeom>
        </p:spPr>
      </p:pic>
      <p:pic>
        <p:nvPicPr>
          <p:cNvPr id="2" name="图片 1"/>
          <p:cNvPicPr>
            <a:picLocks noChangeAspect="1"/>
          </p:cNvPicPr>
          <p:nvPr/>
        </p:nvPicPr>
        <p:blipFill>
          <a:blip r:embed="rId4"/>
          <a:stretch>
            <a:fillRect/>
          </a:stretch>
        </p:blipFill>
        <p:spPr>
          <a:xfrm>
            <a:off x="844773" y="1312793"/>
            <a:ext cx="11028571" cy="3304762"/>
          </a:xfrm>
          <a:prstGeom prst="rect">
            <a:avLst/>
          </a:prstGeom>
        </p:spPr>
      </p:pic>
    </p:spTree>
    <p:extLst>
      <p:ext uri="{BB962C8B-B14F-4D97-AF65-F5344CB8AC3E}">
        <p14:creationId xmlns:p14="http://schemas.microsoft.com/office/powerpoint/2010/main" val="2275993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3.png"/></Relationships>
</file>

<file path=ppt/webextensions/webextension1.xml><?xml version="1.0" encoding="utf-8"?>
<we:webextension xmlns:we="http://schemas.microsoft.com/office/webextensions/webextension/2010/11" id="{68F3FDDC-626D-4EEE-8FD5-4F5185721760}">
  <we:reference id="wa104295828" version="1.6.0.0" store="zh-CN" storeType="OMEX"/>
  <we:alternateReferences>
    <we:reference id="WA104295828" version="1.6.0.0" store="WA104295828" storeType="OMEX"/>
  </we:alternateReferences>
  <we:properties>
    <we:property name="__labs__" value="{&quot;configuration&quot;:{&quot;appVersion&quot;:{&quot;major&quot;:1,&quot;minor&quot;:0},&quot;components&quot;:[{&quot;type&quot;:&quot;Labs.Components.ActivityComponent&quot;,&quot;name&quot;:&quot;msgpack.org/&quot;,&quot;values&quot;:{},&quot;data&quot;:{&quot;uri&quot;:&quot;msgpack.org/&quot;},&quot;secure&quot;:false}],&quot;name&quot;:&quot;msgpack.org/&quot;,&quot;timeline&quot;:null,&quot;analytics&quot;:null},&quot;hostVersion&quot;:{&quot;major&quot;:0,&quot;minor&quot;:1}}"/>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1603</TotalTime>
  <Words>489</Words>
  <Application>Microsoft Office PowerPoint</Application>
  <PresentationFormat>宽屏</PresentationFormat>
  <Paragraphs>103</Paragraphs>
  <Slides>12</Slides>
  <Notes>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Clear Sans</vt:lpstr>
      <vt:lpstr>Coolvetica Rg</vt:lpstr>
      <vt:lpstr>Fira Sans SemiBold Italic</vt:lpstr>
      <vt:lpstr>Gill Sans</vt:lpstr>
      <vt:lpstr>Open Sans</vt:lpstr>
      <vt:lpstr>等线</vt:lpstr>
      <vt:lpstr>等线 Light</vt:lpstr>
      <vt:lpstr>Arial</vt:lpstr>
      <vt:lpstr>Office 主题​​</vt:lpstr>
      <vt:lpstr>序列化协议MessagePack</vt:lpstr>
      <vt:lpstr>目 录</vt:lpstr>
      <vt:lpstr>PowerPoint 演示文稿</vt:lpstr>
      <vt:lpstr>序 列 化</vt:lpstr>
      <vt:lpstr>序 列 化</vt:lpstr>
      <vt:lpstr>序 列 化</vt:lpstr>
      <vt:lpstr>PowerPoint 演示文稿</vt:lpstr>
      <vt:lpstr>PowerPoint 演示文稿</vt:lpstr>
      <vt:lpstr>PowerPoint 演示文稿</vt:lpstr>
      <vt:lpstr>PowerPoint 演示文稿</vt:lpstr>
      <vt:lpstr>PowerPoint 演示文稿</vt:lpstr>
      <vt:lpstr>谢谢观赏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广州渲一 信息科技有限公司</dc:title>
  <dc:creator>Yan Xiang Tao</dc:creator>
  <cp:lastModifiedBy>Win10</cp:lastModifiedBy>
  <cp:revision>68</cp:revision>
  <dcterms:created xsi:type="dcterms:W3CDTF">2016-07-05T02:02:12Z</dcterms:created>
  <dcterms:modified xsi:type="dcterms:W3CDTF">2018-03-12T08:12:23Z</dcterms:modified>
</cp:coreProperties>
</file>