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22" r:id="rId5"/>
    <p:sldId id="332" r:id="rId6"/>
    <p:sldId id="316" r:id="rId7"/>
    <p:sldId id="333" r:id="rId8"/>
    <p:sldId id="317" r:id="rId9"/>
    <p:sldId id="334" r:id="rId10"/>
    <p:sldId id="323" r:id="rId11"/>
    <p:sldId id="335" r:id="rId12"/>
    <p:sldId id="336" r:id="rId13"/>
    <p:sldId id="343" r:id="rId14"/>
    <p:sldId id="337" r:id="rId15"/>
    <p:sldId id="327" r:id="rId16"/>
    <p:sldId id="339" r:id="rId17"/>
    <p:sldId id="338" r:id="rId18"/>
    <p:sldId id="331" r:id="rId19"/>
    <p:sldId id="324" r:id="rId20"/>
    <p:sldId id="325" r:id="rId21"/>
    <p:sldId id="329" r:id="rId22"/>
    <p:sldId id="330" r:id="rId23"/>
    <p:sldId id="340" r:id="rId24"/>
    <p:sldId id="341" r:id="rId25"/>
    <p:sldId id="328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419600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s323386 – Antonio Capece 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s328833 – Federico Cagnazzo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s331031 – Giovanni de Maria s331618 – Andrea Carcagnì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962400"/>
            <a:ext cx="3805159" cy="215128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/>
          <a:stretch/>
        </p:blipFill>
        <p:spPr>
          <a:xfrm>
            <a:off x="5032438" y="1741119"/>
            <a:ext cx="6770416" cy="3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066800"/>
            <a:ext cx="5105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simulates the management of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has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limited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number of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with only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one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being operated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 at a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each room.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operated on based on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 determined by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codes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 of the operation.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CFCF8FB-03A7-DC23-77D9-8DBC1EC2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4" y="1259175"/>
            <a:ext cx="11356408" cy="4339650"/>
          </a:xfrm>
        </p:spPr>
        <p:txBody>
          <a:bodyPr/>
          <a:lstStyle/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Queues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maintain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 of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waiting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surgery. </a:t>
            </a:r>
          </a:p>
          <a:p>
            <a:pPr lvl="1"/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separate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for code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red and green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Tasks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access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room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available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taken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xSemaphoreTake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released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xSemaphoreGive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completed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Multitasking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fillQueue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operatingRoomTask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working in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allowing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hospital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Timer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room.</a:t>
            </a:r>
            <a:endParaRPr lang="it-IT" sz="24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4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72" b="53333"/>
          <a:stretch/>
        </p:blipFill>
        <p:spPr>
          <a:xfrm>
            <a:off x="381000" y="2743200"/>
            <a:ext cx="5867400" cy="30480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990600"/>
            <a:ext cx="52578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represents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improvement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over the previous hospital management system,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optimizations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better manage patient operations based on priorities.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additional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include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priorities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removing patients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list in case of death,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enhancing operation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management using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notifications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133924" y="1102365"/>
            <a:ext cx="37098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surgery operations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starting 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managed by </a:t>
            </a:r>
          </a:p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 The task scheduler calculates priorities based on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duration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time, allowing for a more efficient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management of operations.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/>
          <a:stretch/>
        </p:blipFill>
        <p:spPr>
          <a:xfrm>
            <a:off x="3224784" y="1752600"/>
            <a:ext cx="8656724" cy="3962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26153"/>
            <a:ext cx="434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better schedule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incoming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to show an actual implementation of an hospital.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38131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790700" y="1014171"/>
            <a:ext cx="861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DEDE5A-440F-F456-6044-7CBF11EE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2660904"/>
            <a:ext cx="8862828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2443596" y="2362200"/>
            <a:ext cx="7304807" cy="35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26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222885" y="896049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6015397" y="1066800"/>
            <a:ext cx="5892614" cy="4953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4233177" y="2414042"/>
            <a:ext cx="7504209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/>
          <a:stretch/>
        </p:blipFill>
        <p:spPr>
          <a:xfrm>
            <a:off x="4857020" y="1837930"/>
            <a:ext cx="703018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1469</Words>
  <Application>Microsoft Macintosh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Office Theme</vt:lpstr>
      <vt:lpstr>Presentazione standard di PowerPoint</vt:lpstr>
      <vt:lpstr>Project Goals</vt:lpstr>
      <vt:lpstr>FreeRTOS</vt:lpstr>
      <vt:lpstr>demoStats.c</vt:lpstr>
      <vt:lpstr>demoStats.c - Output</vt:lpstr>
      <vt:lpstr>demoTimer.c</vt:lpstr>
      <vt:lpstr>demoTimer.c - Output</vt:lpstr>
      <vt:lpstr>demoSemaphores.c</vt:lpstr>
      <vt:lpstr>demoSemaphores.c - Output</vt:lpstr>
      <vt:lpstr>demoMatrix.c</vt:lpstr>
      <vt:lpstr>demoMatrix.c - Output</vt:lpstr>
      <vt:lpstr>demoHospital.c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Capece  Antonio</cp:lastModifiedBy>
  <cp:revision>25</cp:revision>
  <cp:lastPrinted>2024-07-13T09:36:09Z</cp:lastPrinted>
  <dcterms:created xsi:type="dcterms:W3CDTF">2024-04-17T13:00:44Z</dcterms:created>
  <dcterms:modified xsi:type="dcterms:W3CDTF">2024-07-15T08:33:18Z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