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6" r:id="rId5"/>
    <p:sldId id="333" r:id="rId6"/>
    <p:sldId id="317" r:id="rId7"/>
    <p:sldId id="334" r:id="rId8"/>
    <p:sldId id="322" r:id="rId9"/>
    <p:sldId id="332" r:id="rId10"/>
    <p:sldId id="323" r:id="rId11"/>
    <p:sldId id="335" r:id="rId12"/>
    <p:sldId id="336" r:id="rId13"/>
    <p:sldId id="337" r:id="rId14"/>
    <p:sldId id="327" r:id="rId15"/>
    <p:sldId id="339" r:id="rId16"/>
    <p:sldId id="338" r:id="rId17"/>
    <p:sldId id="331" r:id="rId18"/>
    <p:sldId id="324" r:id="rId19"/>
    <p:sldId id="325" r:id="rId20"/>
    <p:sldId id="329" r:id="rId21"/>
    <p:sldId id="330" r:id="rId22"/>
    <p:sldId id="341" r:id="rId23"/>
    <p:sldId id="340" r:id="rId24"/>
    <p:sldId id="328" r:id="rId25"/>
    <p:sldId id="321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033871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Antonio Capece – s323386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Federico Cagnazzo – s328833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Giovanni de Maria </a:t>
            </a:r>
            <a:r>
              <a:rPr lang="it-IT" sz="2000" b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– s331031</a:t>
            </a:r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Andrea Carcagnì – s331618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4088904"/>
            <a:ext cx="3581400" cy="2024778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84" y="1524000"/>
            <a:ext cx="6770416" cy="41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126153"/>
            <a:ext cx="5410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the first of two examples simulating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management system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when they arrive at the hospital,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(green or red)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 a patient with a red priority will </a:t>
            </a:r>
          </a:p>
          <a:p>
            <a:pPr algn="l"/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move ahead of patients with the green one.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It accepts an undefined number of patients.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381000" y="2590800"/>
            <a:ext cx="5877520" cy="32004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1407616"/>
            <a:ext cx="5410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simulates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operating rooms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accept a finite number of patients.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when they arrive at the hospital,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in the previous example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(priority indicates the severity of the patient's illness). </a:t>
            </a:r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soon as an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 is 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is 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based on his priority.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252580" y="1828800"/>
            <a:ext cx="2947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operations starting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by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96814"/>
            <a:ext cx="8656724" cy="4218186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90685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28800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295400" y="1097340"/>
            <a:ext cx="944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AB41D0-EA6D-F53E-7716-7F95D060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946160"/>
            <a:ext cx="944880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96" y="2253357"/>
            <a:ext cx="7304807" cy="39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7" y="2237284"/>
            <a:ext cx="7504209" cy="27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/>
          <a:stretch/>
        </p:blipFill>
        <p:spPr>
          <a:xfrm>
            <a:off x="4857020" y="1694661"/>
            <a:ext cx="7030180" cy="3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152398" y="914400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86" y="1066800"/>
            <a:ext cx="5892614" cy="5056122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1342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Office Theme</vt:lpstr>
      <vt:lpstr>Presentazione standard di PowerPoint</vt:lpstr>
      <vt:lpstr>Project Goals</vt:lpstr>
      <vt:lpstr>FreeRTOS</vt:lpstr>
      <vt:lpstr>demoTimer.c</vt:lpstr>
      <vt:lpstr>demoTimer.c - Output</vt:lpstr>
      <vt:lpstr>demoSemaphores.c</vt:lpstr>
      <vt:lpstr>demoSemaphores.c - Output</vt:lpstr>
      <vt:lpstr>demoStats.c</vt:lpstr>
      <vt:lpstr>demoStats.c - Output</vt:lpstr>
      <vt:lpstr>demoMatrix.c</vt:lpstr>
      <vt:lpstr>demoMatrix.c - Output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Cagnazzo  Federico</cp:lastModifiedBy>
  <cp:revision>17</cp:revision>
  <dcterms:created xsi:type="dcterms:W3CDTF">2024-04-17T13:00:44Z</dcterms:created>
  <dcterms:modified xsi:type="dcterms:W3CDTF">2024-06-05T07:57:42Z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