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6" r:id="rId5"/>
    <p:sldId id="333" r:id="rId6"/>
    <p:sldId id="317" r:id="rId7"/>
    <p:sldId id="334" r:id="rId8"/>
    <p:sldId id="322" r:id="rId9"/>
    <p:sldId id="332" r:id="rId10"/>
    <p:sldId id="323" r:id="rId11"/>
    <p:sldId id="335" r:id="rId12"/>
    <p:sldId id="336" r:id="rId13"/>
    <p:sldId id="342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1" r:id="rId24"/>
    <p:sldId id="340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>
      <p:cViewPr>
        <p:scale>
          <a:sx n="123" d="100"/>
          <a:sy n="123" d="100"/>
        </p:scale>
        <p:origin x="256" y="-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</a:t>
            </a:r>
            <a:r>
              <a:rPr lang="it-IT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Carcagnì</a:t>
            </a:r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40584" y="1828800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351508"/>
            <a:ext cx="5410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one patient 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Patients are operated on based on a priority system determined by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define both the priority and the maximum waiting time before the condition worsens.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D40F-1E9A-4370-4A2E-76E2147E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553998"/>
          </a:xfrm>
        </p:spPr>
        <p:txBody>
          <a:bodyPr/>
          <a:lstStyle/>
          <a:p>
            <a:r>
              <a:rPr lang="it-IT" sz="3600" spc="-10" dirty="0" err="1"/>
              <a:t>demoHospital.c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CC5BB0-A750-47A4-4978-729195C7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5" y="1143000"/>
            <a:ext cx="11356408" cy="3970318"/>
          </a:xfrm>
        </p:spPr>
        <p:txBody>
          <a:bodyPr/>
          <a:lstStyle/>
          <a:p>
            <a:endParaRPr lang="it-IT" dirty="0">
              <a:effectLst/>
            </a:endParaRPr>
          </a:p>
          <a:p>
            <a:pPr lvl="1"/>
            <a:r>
              <a:rPr lang="it-IT" b="1" spc="-10" dirty="0" err="1">
                <a:solidFill>
                  <a:srgbClr val="003F77"/>
                </a:solidFill>
                <a:latin typeface="Century Gothic"/>
                <a:ea typeface="+mj-ea"/>
              </a:rPr>
              <a:t>Queues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b="1" spc="-10" dirty="0" err="1">
                <a:solidFill>
                  <a:srgbClr val="003F77"/>
                </a:solidFill>
                <a:latin typeface="Century Gothic"/>
                <a:ea typeface="+mj-ea"/>
              </a:rPr>
              <a:t>Semaphore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endParaRPr lang="it-IT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b="1" spc="-10" dirty="0">
                <a:solidFill>
                  <a:srgbClr val="003F77"/>
                </a:solidFill>
                <a:latin typeface="Century Gothic"/>
                <a:ea typeface="+mj-ea"/>
              </a:rPr>
              <a:t>Multitasking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b="1" spc="-10" dirty="0">
                <a:solidFill>
                  <a:srgbClr val="003F77"/>
                </a:solidFill>
                <a:latin typeface="Century Gothic"/>
                <a:ea typeface="+mj-ea"/>
              </a:rPr>
              <a:t>Timer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dirty="0">
              <a:effectLst/>
              <a:latin typeface="Times"/>
            </a:endParaRPr>
          </a:p>
          <a:p>
            <a:pPr lvl="1"/>
            <a:endParaRPr lang="it-IT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1407616"/>
            <a:ext cx="5410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new functionalities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The additional functionalities include managing patient priorities, removing patients from the list in case of death, and enhancing operation 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90685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28800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295400" y="1097340"/>
            <a:ext cx="944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AB41D0-EA6D-F53E-7716-7F95D060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946160"/>
            <a:ext cx="944880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1452</Words>
  <Application>Microsoft Macintosh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Times</vt:lpstr>
      <vt:lpstr>Office Theme</vt:lpstr>
      <vt:lpstr>Presentazione standard di PowerPoint</vt:lpstr>
      <vt:lpstr>Project Goals</vt:lpstr>
      <vt:lpstr>FreeRTOS</vt:lpstr>
      <vt:lpstr>demoTimer.c</vt:lpstr>
      <vt:lpstr>demoTimer.c - Output</vt:lpstr>
      <vt:lpstr>demoSemaphores.c</vt:lpstr>
      <vt:lpstr>demoSemaphores.c - Output</vt:lpstr>
      <vt:lpstr>demoStats.c</vt:lpstr>
      <vt:lpstr>demoStats.c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CARCAGNI ANDREA</cp:lastModifiedBy>
  <cp:revision>18</cp:revision>
  <dcterms:created xsi:type="dcterms:W3CDTF">2024-04-17T13:00:44Z</dcterms:created>
  <dcterms:modified xsi:type="dcterms:W3CDTF">2024-06-07T20:45:07Z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