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Slides/notesSlide1.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notesMaster" Target="notesMasters/notesMaster1.xml" /><Relationship Id="rId30" Type="http://schemas.openxmlformats.org/officeDocument/2006/relationships/viewProps" Target="viewProps.xml" /><Relationship Id="rId29" Type="http://schemas.openxmlformats.org/officeDocument/2006/relationships/presProps" Target="presProps.xml" /><Relationship Id="rId1" Type="http://schemas.openxmlformats.org/officeDocument/2006/relationships/slideMaster" Target="slideMasters/slideMaster1.xml" /><Relationship Id="rId32" Type="http://schemas.openxmlformats.org/officeDocument/2006/relationships/tableStyles" Target="tableStyles.xml" /><Relationship Id="rId31"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1/2/22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is a note visible in PowerPoint.</a:t>
            </a:r>
          </a:p>
          <a:p>
            <a:pPr lvl="0" indent="0" marL="0">
              <a:buNone/>
            </a:pPr>
          </a:p>
          <a:p>
            <a:pPr lvl="0"/>
            <a:r>
              <a:rPr/>
              <a:t>It can contain Markdown</a:t>
            </a:r>
          </a:p>
          <a:p>
            <a:pPr lvl="0" indent="0" marL="0">
              <a:buNone/>
            </a:pPr>
          </a:p>
          <a:p>
            <a:pPr lvl="0"/>
            <a:r>
              <a:rPr/>
              <a:t>like this list</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hyperlink" Target="eleanor.eoosevelt@domain.com" TargetMode="External" /><Relationship Id="rId3" Type="http://schemas.openxmlformats.org/officeDocument/2006/relationships/hyperlink" Target="jph@domain.com" TargetMode="Externa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3" Type="http://schemas.openxmlformats.org/officeDocument/2006/relationships/hyperlink" Target="https://creativecommons.org/licenses/by/2.0" TargetMode="External" /><Relationship Id="rId2" Type="http://schemas.openxmlformats.org/officeDocument/2006/relationships/image" Target="../media/image1.jp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wikipedia.org/" TargetMode="External" /><Relationship Id="rId3" Type="http://schemas.openxmlformats.org/officeDocument/2006/relationships/hyperlink" Target="mailto:info@wikipedia.org" TargetMode="Externa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26.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jpg" /></Relationships>
</file>

<file path=ppt/slides/_rels/slide2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jpg"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Title</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Subtitle</a:t>
            </a:r>
            <a:br/>
            <a:br/>
            <a:r>
              <a:rPr>
                <a:hlinkClick r:id="rId2"/>
              </a:rPr>
              <a:t>Eleanor Roosevelt</a:t>
            </a:r>
            <a:br/>
            <a:r>
              <a:rPr>
                <a:hlinkClick r:id="rId3"/>
              </a:rPr>
              <a:t>John Peters Humphrey</a:t>
            </a:r>
          </a:p>
        </p:txBody>
      </p:sp>
      <p:sp>
        <p:nvSpPr>
          <p:cNvPr id="4" name="Date Placeholder 3"/>
          <p:cNvSpPr>
            <a:spLocks noGrp="1"/>
          </p:cNvSpPr>
          <p:nvPr>
            <p:ph idx="10" sz="half" type="dt"/>
          </p:nvPr>
        </p:nvSpPr>
        <p:spPr/>
        <p:txBody>
          <a:bodyPr/>
          <a:lstStyle/>
          <a:p>
            <a:pPr lvl="0" indent="0" marL="0">
              <a:buNone/>
            </a:pPr>
            <a:r>
              <a:rPr/>
              <a:t>1 January 2023</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Unnumbered lists</a:t>
            </a:r>
          </a:p>
        </p:txBody>
      </p:sp>
      <p:sp>
        <p:nvSpPr>
          <p:cNvPr id="3" name="Content Placeholder 2"/>
          <p:cNvSpPr>
            <a:spLocks noGrp="1"/>
          </p:cNvSpPr>
          <p:nvPr>
            <p:ph idx="1"/>
          </p:nvPr>
        </p:nvSpPr>
        <p:spPr/>
        <p:txBody>
          <a:bodyPr/>
          <a:lstStyle/>
          <a:p>
            <a:pPr lvl="0"/>
            <a:r>
              <a:rPr/>
              <a:t>All human beings are born free and equal in dignity and rights.</a:t>
            </a:r>
          </a:p>
          <a:p>
            <a:pPr lvl="1"/>
            <a:r>
              <a:rPr/>
              <a:t>All human beings are born free and equal in dignity and rights.</a:t>
            </a:r>
          </a:p>
          <a:p>
            <a:pPr lvl="0"/>
            <a:r>
              <a:rPr/>
              <a:t>All human beings are born free and equal in dignity and rights.</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Mixed lists</a:t>
            </a:r>
          </a:p>
        </p:txBody>
      </p:sp>
      <p:sp>
        <p:nvSpPr>
          <p:cNvPr id="3" name="Content Placeholder 2"/>
          <p:cNvSpPr>
            <a:spLocks noGrp="1"/>
          </p:cNvSpPr>
          <p:nvPr>
            <p:ph idx="1"/>
          </p:nvPr>
        </p:nvSpPr>
        <p:spPr/>
        <p:txBody>
          <a:bodyPr/>
          <a:lstStyle/>
          <a:p>
            <a:pPr lvl="0"/>
            <a:r>
              <a:rPr/>
              <a:t>All human beings are born free and equal in dignity and rights.</a:t>
            </a:r>
          </a:p>
          <a:p>
            <a:pPr lvl="1" indent="-342900" marL="685800">
              <a:buAutoNum type="arabicPeriod"/>
            </a:pPr>
            <a:r>
              <a:rPr/>
              <a:t>All human beings are born free and equal in dignity and rights.</a:t>
            </a:r>
          </a:p>
          <a:p>
            <a:pPr lvl="1" indent="-342900" marL="685800">
              <a:buAutoNum type="arabicPeriod"/>
            </a:pPr>
            <a:r>
              <a:rPr/>
              <a:t>All human beings are born free and equal in dignity and rights.</a:t>
            </a:r>
          </a:p>
          <a:p>
            <a:pPr lvl="0"/>
            <a:r>
              <a:rPr/>
              <a:t>All human beings are born free and equal in dignity and rights.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Figures and captions</a:t>
            </a:r>
          </a:p>
        </p:txBody>
      </p:sp>
      <p:pic>
        <p:nvPicPr>
          <p:cNvPr descr="images/Eleanor_Roosevelt_and_Human_Rights_Declaration.jpeg" id="0" name="Picture 1"/>
          <p:cNvPicPr>
            <a:picLocks noGrp="1" noChangeAspect="1"/>
          </p:cNvPicPr>
          <p:nvPr/>
        </p:nvPicPr>
        <p:blipFill>
          <a:blip r:embed="rId2"/>
          <a:stretch>
            <a:fillRect/>
          </a:stretch>
        </p:blipFill>
        <p:spPr bwMode="auto">
          <a:xfrm>
            <a:off x="2667000" y="1193800"/>
            <a:ext cx="38100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Eleanor Roosevelt hält die englische Version der Allgemeinen Erklärung der Menschenrechte (FDR Presidential Library &amp; Museum, CC BY 2.0 </a:t>
            </a:r>
            <a:r>
              <a:rPr>
                <a:hlinkClick r:id="rId3"/>
              </a:rPr>
              <a:t>https://creativecommons.org/licenses/by/2.0</a:t>
            </a:r>
            <a:r>
              <a:rPr/>
              <a:t>, via Wikimedia Commons)</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Code</a:t>
            </a:r>
          </a:p>
        </p:txBody>
      </p:sp>
      <p:sp>
        <p:nvSpPr>
          <p:cNvPr id="3" name="Content Placeholder 2"/>
          <p:cNvSpPr>
            <a:spLocks noGrp="1"/>
          </p:cNvSpPr>
          <p:nvPr>
            <p:ph idx="1"/>
          </p:nvPr>
        </p:nvSpPr>
        <p:spPr/>
        <p:txBody>
          <a:bodyPr/>
          <a:lstStyle/>
          <a:p>
            <a:pPr lvl="0" indent="0">
              <a:buNone/>
            </a:pPr>
            <a:r>
              <a:rPr>
                <a:solidFill>
                  <a:srgbClr val="06287E"/>
                </a:solidFill>
                <a:latin typeface=""/>
              </a:rPr>
              <a:t>ping</a:t>
            </a:r>
            <a:r>
              <a:rPr>
                <a:latin typeface=""/>
              </a:rPr>
              <a:t> wikipedia.org</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URLs and email addresses</a:t>
            </a:r>
          </a:p>
        </p:txBody>
      </p:sp>
      <p:sp>
        <p:nvSpPr>
          <p:cNvPr id="3" name="Content Placeholder 2"/>
          <p:cNvSpPr>
            <a:spLocks noGrp="1"/>
          </p:cNvSpPr>
          <p:nvPr>
            <p:ph idx="1"/>
          </p:nvPr>
        </p:nvSpPr>
        <p:spPr/>
        <p:txBody>
          <a:bodyPr/>
          <a:lstStyle/>
          <a:p>
            <a:pPr lvl="0" indent="0" marL="0">
              <a:buNone/>
            </a:pPr>
            <a:r>
              <a:rPr>
                <a:hlinkClick r:id="rId2"/>
              </a:rPr>
              <a:t>wikipedia.org</a:t>
            </a:r>
            <a:r>
              <a:rPr/>
              <a:t>, </a:t>
            </a:r>
            <a:r>
              <a:rPr>
                <a:hlinkClick r:id="rId3"/>
              </a:rPr>
              <a:t>info@wikipedia.org</a:t>
            </a:r>
            <a:r>
              <a:rPr/>
              <a:t>. All human beings are born free and equal in dignity and rights. All human beings are born free and equal in dignity and rights. All human beings are born free and equal in dignity and rights. All human beings are born free and equal in dignity and rights.</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Tables</a:t>
            </a:r>
          </a:p>
        </p:txBody>
      </p:sp>
      <p:graphicFrame>
        <p:nvGraphicFramePr>
          <p:cNvPr id="6" name="Content Placeholder 5"/>
          <p:cNvGraphicFramePr>
            <a:graphicFrameLocks noGrp="1"/>
          </p:cNvGraphicFramePr>
          <p:nvPr>
            <p:ph idx="1"/>
          </p:nvPr>
        </p:nvGraphicFramePr>
        <p:xfrm>
          <a:off x="457200" y="1193800"/>
          <a:ext cx="8229600" cy="2882900"/>
        </p:xfrm>
        <a:graphic>
          <a:graphicData uri="http://schemas.openxmlformats.org/drawingml/2006/table">
            <a:tbl>
              <a:tblPr firstRow="1" bandRow="1">
                <a:tableStyleId>{5C22544A-7EE6-4342-B048-85BDC9FD1C3A}</a:tableStyleId>
              </a:tblPr>
              <a:tblGrid>
                <a:gridCol w="4114800"/>
                <a:gridCol w="4114800"/>
              </a:tblGrid>
              <a:tr h="0">
                <a:tc>
                  <a:txBody>
                    <a:bodyPr/>
                    <a:lstStyle/>
                    <a:p>
                      <a:pPr lvl="0" indent="0" marL="0">
                        <a:buNone/>
                      </a:pPr>
                      <a:r>
                        <a:rPr/>
                        <a:t>column 1</a:t>
                      </a:r>
                    </a:p>
                  </a:txBody>
                  <a:tcPr/>
                </a:tc>
                <a:tc>
                  <a:txBody>
                    <a:bodyPr/>
                    <a:lstStyle/>
                    <a:p>
                      <a:pPr lvl="0" indent="0" marL="0">
                        <a:buNone/>
                      </a:pPr>
                      <a:r>
                        <a:rPr/>
                        <a:t>column 2</a:t>
                      </a:r>
                    </a:p>
                  </a:txBody>
                  <a:tcPr/>
                </a:tc>
              </a:tr>
              <a:tr h="0">
                <a:tc>
                  <a:txBody>
                    <a:bodyPr/>
                    <a:lstStyle/>
                    <a:p>
                      <a:pPr lvl="0" indent="0" marL="0">
                        <a:buNone/>
                      </a:pPr>
                      <a:r>
                        <a:rPr/>
                        <a:t>All human beings are born free and equal in dignity and rights.</a:t>
                      </a:r>
                    </a:p>
                  </a:txBody>
                </a:tc>
                <a:tc>
                  <a:txBody>
                    <a:bodyPr/>
                    <a:lstStyle/>
                    <a:p>
                      <a:pPr lvl="0" indent="0" marL="0">
                        <a:buNone/>
                      </a:pPr>
                      <a:r>
                        <a:rPr/>
                        <a:t>All human beings are born free and equal in dignity and rights.</a:t>
                      </a:r>
                    </a:p>
                  </a:txBody>
                </a:tc>
              </a:tr>
              <a:tr h="0">
                <a:tc>
                  <a:txBody>
                    <a:bodyPr/>
                    <a:lstStyle/>
                    <a:p>
                      <a:pPr lvl="0" indent="0" marL="0">
                        <a:buNone/>
                      </a:pPr>
                      <a:r>
                        <a:rPr/>
                        <a:t>All human beings are born free and equal in dignity and rights.</a:t>
                      </a:r>
                    </a:p>
                  </a:txBody>
                </a:tc>
                <a:tc>
                  <a:txBody>
                    <a:bodyPr/>
                    <a:lstStyle/>
                    <a:p>
                      <a:pPr lvl="0" indent="0" marL="0">
                        <a:buNone/>
                      </a:pPr>
                      <a:r>
                        <a:rPr/>
                        <a:t>All human beings are born free and equal in dignity and rights.</a:t>
                      </a:r>
                    </a:p>
                  </a:txBody>
                </a:tc>
              </a:tr>
              <a:tr h="0">
                <a:tc>
                  <a:txBody>
                    <a:bodyPr/>
                    <a:lstStyle/>
                    <a:p>
                      <a:pPr lvl="0" indent="0" marL="0">
                        <a:buNone/>
                      </a:pPr>
                      <a:r>
                        <a:rPr/>
                        <a:t>All human beings are born free and equal in dignity and rights.</a:t>
                      </a:r>
                    </a:p>
                  </a:txBody>
                </a:tc>
                <a:tc>
                  <a:txBody>
                    <a:bodyPr/>
                    <a:lstStyle/>
                    <a:p>
                      <a:pPr lvl="0" indent="0" marL="0">
                        <a:buNone/>
                      </a:pPr>
                      <a:r>
                        <a:rPr/>
                        <a:t>All human beings are born free and equal in dignity and rights.</a:t>
                      </a:r>
                    </a:p>
                  </a:txBody>
                </a:tc>
              </a:tr>
              <a:tr h="0">
                <a:tc>
                  <a:txBody>
                    <a:bodyPr/>
                    <a:lstStyle/>
                    <a:p>
                      <a:pPr lvl="0" indent="0" marL="0">
                        <a:buNone/>
                      </a:pPr>
                      <a:r>
                        <a:rPr/>
                        <a:t>All human beings are born free and equal in dignity and rights.</a:t>
                      </a:r>
                    </a:p>
                  </a:txBody>
                </a:tc>
                <a:tc>
                  <a:txBody>
                    <a:bodyPr/>
                    <a:lstStyle/>
                    <a:p>
                      <a:pPr lvl="0" indent="0" marL="0">
                        <a:buNone/>
                      </a:pPr>
                      <a:r>
                        <a:rPr/>
                        <a:t>All human beings are born free and equal in dignity and rights.</a:t>
                      </a:r>
                    </a:p>
                  </a:txBody>
                </a:tc>
              </a:tr>
            </a:tbl>
          </a:graphicData>
        </a:graphic>
      </p:graphicFrame>
      <p:sp>
        <p:nvSpPr>
          <p:cNvPr id="1" name="TextBox 3"/>
          <p:cNvSpPr txBox="1"/>
          <p:nvPr/>
        </p:nvSpPr>
        <p:spPr>
          <a:xfrm>
            <a:off x="457200" y="4076700"/>
            <a:ext cx="8229600" cy="508000"/>
          </a:xfrm>
          <a:prstGeom prst="rect">
            <a:avLst/>
          </a:prstGeom>
          <a:noFill/>
        </p:spPr>
        <p:txBody>
          <a:bodyPr/>
          <a:lstStyle/>
          <a:p>
            <a:pPr lvl="0" indent="0" marL="0" algn="ctr">
              <a:buNone/>
            </a:pPr>
            <a:r>
              <a:rPr/>
              <a:t>Table caption</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Footnotes</a:t>
            </a:r>
          </a:p>
        </p:txBody>
      </p:sp>
      <p:sp>
        <p:nvSpPr>
          <p:cNvPr id="3" name="Content Placeholder 2"/>
          <p:cNvSpPr>
            <a:spLocks noGrp="1"/>
          </p:cNvSpPr>
          <p:nvPr>
            <p:ph idx="1"/>
          </p:nvPr>
        </p:nvSpPr>
        <p:spPr/>
        <p:txBody>
          <a:bodyPr/>
          <a:lstStyle/>
          <a:p>
            <a:pPr lvl="0" indent="0" marL="0">
              <a:buNone/>
            </a:pPr>
            <a:r>
              <a:rPr/>
              <a:t>All human beings are born free and equal in dignity and rights. All human beings are born free and equal in dignity and rights. All human beings are born free and equal in dignity and rights. All human beings are born free and equal in dignity and rights.</a:t>
            </a:r>
            <a:r>
              <a:rPr baseline="30000">
                <a:hlinkClick r:id="rId2" action="ppaction://hlinksldjump"/>
              </a:rPr>
              <a:t>1</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Quotes</a:t>
            </a:r>
          </a:p>
        </p:txBody>
      </p:sp>
      <p:sp>
        <p:nvSpPr>
          <p:cNvPr id="3" name="Content Placeholder 2"/>
          <p:cNvSpPr>
            <a:spLocks noGrp="1"/>
          </p:cNvSpPr>
          <p:nvPr>
            <p:ph idx="1"/>
          </p:nvPr>
        </p:nvSpPr>
        <p:spPr/>
        <p:txBody>
          <a:bodyPr/>
          <a:lstStyle/>
          <a:p>
            <a:pPr lvl="0" indent="0" marL="1270000">
              <a:buNone/>
            </a:pPr>
            <a:r>
              <a:rPr sz="2000"/>
              <a:t>All human beings are born free and equal in dignity and rights.</a:t>
            </a:r>
          </a:p>
          <a:p>
            <a:pPr lvl="0" indent="0" marL="0">
              <a:buNone/>
            </a:pPr>
            <a:r>
              <a:rPr/>
              <a:t>All human beings are born free and equal in dignity and rights. All human beings are born free and equal in dignity and rights. All human beings are born free and equal in dignity and rights. All human beings are born free and equal in dignity and rights.</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Scientific citations</a:t>
            </a:r>
          </a:p>
        </p:txBody>
      </p:sp>
      <p:sp>
        <p:nvSpPr>
          <p:cNvPr id="3" name="Content Placeholder 2"/>
          <p:cNvSpPr>
            <a:spLocks noGrp="1"/>
          </p:cNvSpPr>
          <p:nvPr>
            <p:ph idx="1"/>
          </p:nvPr>
        </p:nvSpPr>
        <p:spPr/>
        <p:txBody>
          <a:bodyPr/>
          <a:lstStyle/>
          <a:p>
            <a:pPr lvl="0" indent="0" marL="1270000">
              <a:buNone/>
            </a:pPr>
            <a:r>
              <a:rPr sz="2000"/>
              <a:t>All human beings are born free and equal in dignity and rights. They are endowed with reason and conscience and should act towards one another in a spirit of brotherhood. United Nations (1948)</a:t>
            </a:r>
          </a:p>
          <a:p>
            <a:pPr lvl="0" indent="0" marL="0">
              <a:buNone/>
            </a:pPr>
            <a:r>
              <a:rPr/>
              <a:t>All human beings are born free and equal in dignity and rights. All human beings are born free and equal in dignity and rights. All human beings are born free and equal in dignity and rights. All human beings are born free and equal in dignity and rights.(United Nations 1948)</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Two columns of equal width</a:t>
            </a:r>
          </a:p>
        </p:txBody>
      </p:sp>
      <p:sp>
        <p:nvSpPr>
          <p:cNvPr id="3" name="Content Placeholder 2"/>
          <p:cNvSpPr>
            <a:spLocks noGrp="1"/>
          </p:cNvSpPr>
          <p:nvPr>
            <p:ph idx="1" sz="half"/>
          </p:nvPr>
        </p:nvSpPr>
        <p:spPr/>
        <p:txBody>
          <a:bodyPr/>
          <a:lstStyle/>
          <a:p>
            <a:pPr lvl="0" indent="0" marL="0">
              <a:buNone/>
            </a:pPr>
            <a:r>
              <a:rPr/>
              <a:t>Left column text.</a:t>
            </a:r>
          </a:p>
          <a:p>
            <a:pPr lvl="0" indent="0" marL="0">
              <a:buNone/>
            </a:pPr>
            <a:r>
              <a:rPr/>
              <a:t>Another text line.</a:t>
            </a:r>
          </a:p>
        </p:txBody>
      </p:sp>
      <p:sp>
        <p:nvSpPr>
          <p:cNvPr id="4" name="Content Placeholder 3"/>
          <p:cNvSpPr>
            <a:spLocks noGrp="1"/>
          </p:cNvSpPr>
          <p:nvPr>
            <p:ph idx="2" sz="half"/>
          </p:nvPr>
        </p:nvSpPr>
        <p:spPr/>
        <p:txBody>
          <a:bodyPr/>
          <a:lstStyle/>
          <a:p>
            <a:pPr lvl="0"/>
            <a:r>
              <a:rPr/>
              <a:t>Item 1.</a:t>
            </a:r>
          </a:p>
          <a:p>
            <a:pPr lvl="0"/>
            <a:r>
              <a:rPr/>
              <a:t>Item 2.</a:t>
            </a:r>
          </a:p>
          <a:p>
            <a:pPr lvl="0"/>
            <a:r>
              <a:rPr/>
              <a:t>Item 3.</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Heading 1</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Two columns of with 40:60 split</a:t>
            </a:r>
          </a:p>
        </p:txBody>
      </p:sp>
      <p:sp>
        <p:nvSpPr>
          <p:cNvPr id="3" name="Content Placeholder 2"/>
          <p:cNvSpPr>
            <a:spLocks noGrp="1"/>
          </p:cNvSpPr>
          <p:nvPr>
            <p:ph idx="1" sz="half"/>
          </p:nvPr>
        </p:nvSpPr>
        <p:spPr/>
        <p:txBody>
          <a:bodyPr/>
          <a:lstStyle/>
          <a:p>
            <a:pPr lvl="0" indent="0" marL="0">
              <a:buNone/>
            </a:pPr>
            <a:r>
              <a:rPr/>
              <a:t>Left column text.</a:t>
            </a:r>
          </a:p>
          <a:p>
            <a:pPr lvl="0" indent="0" marL="0">
              <a:buNone/>
            </a:pPr>
            <a:r>
              <a:rPr/>
              <a:t>Another text line.</a:t>
            </a:r>
          </a:p>
        </p:txBody>
      </p:sp>
      <p:sp>
        <p:nvSpPr>
          <p:cNvPr id="4" name="Content Placeholder 3"/>
          <p:cNvSpPr>
            <a:spLocks noGrp="1"/>
          </p:cNvSpPr>
          <p:nvPr>
            <p:ph idx="2" sz="half"/>
          </p:nvPr>
        </p:nvSpPr>
        <p:spPr/>
        <p:txBody>
          <a:bodyPr/>
          <a:lstStyle/>
          <a:p>
            <a:pPr lvl="0"/>
            <a:r>
              <a:rPr/>
              <a:t>Item 1.</a:t>
            </a:r>
          </a:p>
          <a:p>
            <a:pPr lvl="0"/>
            <a:r>
              <a:rPr/>
              <a:t>Item 2.</a:t>
            </a:r>
          </a:p>
          <a:p>
            <a:pPr lvl="0"/>
            <a:r>
              <a:rPr/>
              <a:t>Item 3.</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Three columns with equal split</a:t>
            </a:r>
          </a:p>
        </p:txBody>
      </p:sp>
      <p:sp>
        <p:nvSpPr>
          <p:cNvPr id="3" name="Content Placeholder 2"/>
          <p:cNvSpPr>
            <a:spLocks noGrp="1"/>
          </p:cNvSpPr>
          <p:nvPr>
            <p:ph idx="1" sz="half"/>
          </p:nvPr>
        </p:nvSpPr>
        <p:spPr/>
        <p:txBody>
          <a:bodyPr/>
          <a:lstStyle/>
          <a:p>
            <a:pPr lvl="0" indent="0" marL="0">
              <a:buNone/>
            </a:pPr>
            <a:r>
              <a:rPr/>
              <a:t>Left column text.</a:t>
            </a:r>
          </a:p>
          <a:p>
            <a:pPr lvl="0" indent="0" marL="0">
              <a:buNone/>
            </a:pPr>
            <a:r>
              <a:rPr/>
              <a:t>Another text line.</a:t>
            </a:r>
          </a:p>
        </p:txBody>
      </p:sp>
      <p:sp>
        <p:nvSpPr>
          <p:cNvPr id="4" name="Content Placeholder 3"/>
          <p:cNvSpPr>
            <a:spLocks noGrp="1"/>
          </p:cNvSpPr>
          <p:nvPr>
            <p:ph idx="2" sz="half"/>
          </p:nvPr>
        </p:nvSpPr>
        <p:spPr/>
        <p:txBody>
          <a:bodyPr/>
          <a:lstStyle/>
          <a:p>
            <a:pPr lvl="0" indent="0" marL="0">
              <a:buNone/>
            </a:pPr>
            <a:r>
              <a:rPr/>
              <a:t>Middle column list:</a:t>
            </a:r>
          </a:p>
          <a:p>
            <a:pPr lvl="0" indent="-342900" marL="342900">
              <a:buAutoNum type="arabicPeriod"/>
            </a:pPr>
            <a:r>
              <a:rPr/>
              <a:t>Item 1.</a:t>
            </a:r>
          </a:p>
          <a:p>
            <a:pPr lvl="0" indent="-342900" marL="342900">
              <a:buAutoNum type="arabicPeriod"/>
            </a:pPr>
            <a:r>
              <a:rPr/>
              <a:t>Item 2.</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Three columns with 30:40:30 split</a:t>
            </a:r>
          </a:p>
        </p:txBody>
      </p:sp>
      <p:sp>
        <p:nvSpPr>
          <p:cNvPr id="3" name="Content Placeholder 2"/>
          <p:cNvSpPr>
            <a:spLocks noGrp="1"/>
          </p:cNvSpPr>
          <p:nvPr>
            <p:ph idx="1" sz="half"/>
          </p:nvPr>
        </p:nvSpPr>
        <p:spPr/>
        <p:txBody>
          <a:bodyPr/>
          <a:lstStyle/>
          <a:p>
            <a:pPr lvl="0" indent="0" marL="0">
              <a:buNone/>
            </a:pPr>
            <a:r>
              <a:rPr/>
              <a:t>Left column text.</a:t>
            </a:r>
          </a:p>
          <a:p>
            <a:pPr lvl="0" indent="0" marL="0">
              <a:buNone/>
            </a:pPr>
            <a:r>
              <a:rPr/>
              <a:t>Another text line.</a:t>
            </a:r>
          </a:p>
        </p:txBody>
      </p:sp>
      <p:sp>
        <p:nvSpPr>
          <p:cNvPr id="4" name="Content Placeholder 3"/>
          <p:cNvSpPr>
            <a:spLocks noGrp="1"/>
          </p:cNvSpPr>
          <p:nvPr>
            <p:ph idx="2" sz="half"/>
          </p:nvPr>
        </p:nvSpPr>
        <p:spPr/>
        <p:txBody>
          <a:bodyPr/>
          <a:lstStyle/>
          <a:p>
            <a:pPr lvl="0" indent="0" marL="0">
              <a:buNone/>
            </a:pPr>
            <a:r>
              <a:rPr/>
              <a:t>Middle column list:</a:t>
            </a:r>
          </a:p>
          <a:p>
            <a:pPr lvl="0" indent="-342900" marL="342900">
              <a:buAutoNum type="arabicPeriod"/>
            </a:pPr>
            <a:r>
              <a:rPr/>
              <a:t>Item 1.</a:t>
            </a:r>
          </a:p>
          <a:p>
            <a:pPr lvl="0" indent="-342900" marL="342900">
              <a:buAutoNum type="arabicPeriod"/>
            </a:pPr>
            <a:r>
              <a:rPr/>
              <a:t>Item 2.</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Two columns: image and text</a:t>
            </a:r>
          </a:p>
        </p:txBody>
      </p:sp>
      <p:pic>
        <p:nvPicPr>
          <p:cNvPr descr="images/Eleanor_Roosevelt_and_Human_Rights_Declaration.jpeg" id="0" name="Picture 1"/>
          <p:cNvPicPr>
            <a:picLocks noGrp="1" noChangeAspect="1"/>
          </p:cNvPicPr>
          <p:nvPr/>
        </p:nvPicPr>
        <p:blipFill>
          <a:blip r:embed="rId2"/>
          <a:stretch>
            <a:fillRect/>
          </a:stretch>
        </p:blipFill>
        <p:spPr bwMode="auto">
          <a:xfrm>
            <a:off x="457200" y="1358900"/>
            <a:ext cx="4038600" cy="3048000"/>
          </a:xfrm>
          <a:prstGeom prst="rect">
            <a:avLst/>
          </a:prstGeom>
          <a:noFill/>
          <a:ln w="9525">
            <a:noFill/>
            <a:headEnd/>
            <a:tailEnd/>
          </a:ln>
        </p:spPr>
      </p:pic>
      <p:sp>
        <p:nvSpPr>
          <p:cNvPr id="4" name="Content Placeholder 3"/>
          <p:cNvSpPr>
            <a:spLocks noGrp="1"/>
          </p:cNvSpPr>
          <p:nvPr>
            <p:ph idx="2" sz="half"/>
          </p:nvPr>
        </p:nvSpPr>
        <p:spPr/>
        <p:txBody>
          <a:bodyPr/>
          <a:lstStyle/>
          <a:p>
            <a:pPr lvl="0" indent="0" marL="0">
              <a:buNone/>
            </a:pPr>
            <a:r>
              <a:rPr/>
              <a:t>Text in the right column.</a:t>
            </a:r>
          </a:p>
          <a:p>
            <a:pPr lvl="0" indent="0" marL="0">
              <a:buNone/>
            </a:pPr>
            <a:r>
              <a:rPr/>
              <a:t>List from the right column:</a:t>
            </a:r>
          </a:p>
          <a:p>
            <a:pPr lvl="0"/>
            <a:r>
              <a:rPr/>
              <a:t>Item 1.</a:t>
            </a:r>
          </a:p>
          <a:p>
            <a:pPr lvl="0"/>
            <a:r>
              <a:rPr/>
              <a:t>Item 2.</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Two columns: image and table</a:t>
            </a:r>
          </a:p>
        </p:txBody>
      </p:sp>
      <p:pic>
        <p:nvPicPr>
          <p:cNvPr descr="images/Eleanor_Roosevelt_and_Human_Rights_Declaration.jpeg" id="0" name="Picture 1"/>
          <p:cNvPicPr>
            <a:picLocks noGrp="1" noChangeAspect="1"/>
          </p:cNvPicPr>
          <p:nvPr/>
        </p:nvPicPr>
        <p:blipFill>
          <a:blip r:embed="rId2"/>
          <a:stretch>
            <a:fillRect/>
          </a:stretch>
        </p:blipFill>
        <p:spPr bwMode="auto">
          <a:xfrm>
            <a:off x="457200" y="1358900"/>
            <a:ext cx="4038600" cy="3048000"/>
          </a:xfrm>
          <a:prstGeom prst="rect">
            <a:avLst/>
          </a:prstGeom>
          <a:noFill/>
          <a:ln w="9525">
            <a:noFill/>
            <a:headEnd/>
            <a:tailEnd/>
          </a:ln>
        </p:spPr>
      </p:pic>
      <p:graphicFrame>
        <p:nvGraphicFramePr>
          <p:cNvPr id="6" name="Content Placeholder 5"/>
          <p:cNvGraphicFramePr>
            <a:graphicFrameLocks noGrp="1"/>
          </p:cNvGraphicFramePr>
          <p:nvPr>
            <p:ph idx="1"/>
          </p:nvPr>
        </p:nvGraphicFramePr>
        <p:xfrm>
          <a:off x="4648200" y="1193800"/>
          <a:ext cx="4038600" cy="3390900"/>
        </p:xfrm>
        <a:graphic>
          <a:graphicData uri="http://schemas.openxmlformats.org/drawingml/2006/table">
            <a:tbl>
              <a:tblPr firstRow="1" bandRow="1">
                <a:tableStyleId>{5C22544A-7EE6-4342-B048-85BDC9FD1C3A}</a:tableStyleId>
              </a:tblPr>
              <a:tblGrid>
                <a:gridCol w="2019300"/>
                <a:gridCol w="2019300"/>
              </a:tblGrid>
              <a:tr h="0">
                <a:tc>
                  <a:txBody>
                    <a:bodyPr/>
                    <a:lstStyle/>
                    <a:p>
                      <a:pPr lvl="0" indent="0" marL="0" algn="l">
                        <a:buNone/>
                      </a:pPr>
                      <a:r>
                        <a:rPr b="1"/>
                        <a:t>Item</a:t>
                      </a:r>
                    </a:p>
                  </a:txBody>
                  <a:tcPr/>
                </a:tc>
                <a:tc>
                  <a:txBody>
                    <a:bodyPr/>
                    <a:lstStyle/>
                    <a:p>
                      <a:pPr lvl="0" indent="0" marL="0" algn="ctr">
                        <a:buNone/>
                      </a:pPr>
                      <a:r>
                        <a:rPr b="1"/>
                        <a:t>Option</a:t>
                      </a:r>
                    </a:p>
                  </a:txBody>
                  <a:tcPr/>
                </a:tc>
              </a:tr>
              <a:tr h="0">
                <a:tc>
                  <a:txBody>
                    <a:bodyPr/>
                    <a:lstStyle/>
                    <a:p>
                      <a:pPr lvl="0" indent="0" marL="0" algn="l">
                        <a:buNone/>
                      </a:pPr>
                      <a:r>
                        <a:rPr/>
                        <a:t>Item 1</a:t>
                      </a:r>
                    </a:p>
                  </a:txBody>
                </a:tc>
                <a:tc>
                  <a:txBody>
                    <a:bodyPr/>
                    <a:lstStyle/>
                    <a:p>
                      <a:pPr lvl="0" indent="0" marL="0" algn="ctr">
                        <a:buNone/>
                      </a:pPr>
                      <a:r>
                        <a:rPr/>
                        <a:t>Option 1</a:t>
                      </a:r>
                    </a:p>
                  </a:txBody>
                </a:tc>
              </a:tr>
              <a:tr h="0">
                <a:tc>
                  <a:txBody>
                    <a:bodyPr/>
                    <a:lstStyle/>
                    <a:p>
                      <a:pPr lvl="0" indent="0" marL="0" algn="l">
                        <a:buNone/>
                      </a:pPr>
                      <a:r>
                        <a:rPr/>
                        <a:t>Item 2</a:t>
                      </a:r>
                    </a:p>
                  </a:txBody>
                </a:tc>
                <a:tc>
                  <a:txBody>
                    <a:bodyPr/>
                    <a:lstStyle/>
                    <a:p>
                      <a:pPr lvl="0" indent="0" marL="0" algn="ctr">
                        <a:buNone/>
                      </a:pPr>
                      <a:r>
                        <a:rPr/>
                        <a:t>Option 2</a:t>
                      </a:r>
                    </a:p>
                  </a:txBody>
                </a:tc>
              </a:tr>
            </a:tbl>
          </a:graphicData>
        </a:graphic>
      </p:graphicFrame>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Bibliography</a:t>
            </a:r>
          </a:p>
        </p:txBody>
      </p:sp>
      <p:sp>
        <p:nvSpPr>
          <p:cNvPr id="3" name="Content Placeholder 2"/>
          <p:cNvSpPr>
            <a:spLocks noGrp="1"/>
          </p:cNvSpPr>
          <p:nvPr>
            <p:ph idx="1"/>
          </p:nvPr>
        </p:nvSpPr>
        <p:spPr/>
        <p:txBody>
          <a:bodyPr/>
          <a:lstStyle/>
          <a:p>
            <a:pPr lvl="0" indent="0" marL="0">
              <a:buNone/>
            </a:pPr>
            <a:r>
              <a:rPr/>
              <a:t>Brown, Gordon, ed. 2016. </a:t>
            </a:r>
            <a:r>
              <a:rPr i="1"/>
              <a:t>The Universal Declaration of Human Rights in the 21st Century, a Living Document in a Changing World</a:t>
            </a:r>
            <a:r>
              <a:rPr/>
              <a:t>. Cambridge, [New York]: Open Book Publishers ; NYU Global Institute for Advanced Study.</a:t>
            </a:r>
          </a:p>
          <a:p>
            <a:pPr lvl="0" indent="0" marL="0">
              <a:buNone/>
            </a:pPr>
            <a:r>
              <a:rPr/>
              <a:t>United Nations. 1948. </a:t>
            </a:r>
            <a:r>
              <a:rPr i="1"/>
              <a:t>Universal Declaration of Human Rights</a:t>
            </a:r>
            <a:r>
              <a:rPr/>
              <a:t>.</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All human beings are born free and equal in dignity and rights.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All human beings are born free and equal in dignity and rights. All human beings are born free and equal in dignity and rights. All human beings are born free and equal in dignity and rights. All human beings are born free and equal in dignity and rights.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Heading 2</a:t>
            </a:r>
          </a:p>
        </p:txBody>
      </p:sp>
      <p:sp>
        <p:nvSpPr>
          <p:cNvPr id="3" name="Content Placeholder 2"/>
          <p:cNvSpPr>
            <a:spLocks noGrp="1"/>
          </p:cNvSpPr>
          <p:nvPr>
            <p:ph idx="1"/>
          </p:nvPr>
        </p:nvSpPr>
        <p:spPr/>
        <p:txBody>
          <a:bodyPr/>
          <a:lstStyle/>
          <a:p>
            <a:pPr lvl="0" indent="0" marL="0">
              <a:buNone/>
            </a:pPr>
            <a:r>
              <a:rPr/>
              <a:t>All human beings are born free and equal in dignity and rights.</a:t>
            </a:r>
          </a:p>
          <a:p>
            <a:pPr lvl="0" indent="0" marL="0">
              <a:spcBef>
                <a:spcPts val="3000"/>
              </a:spcBef>
              <a:buNone/>
            </a:pPr>
            <a:r>
              <a:rPr b="1"/>
              <a:t>Heading 3</a:t>
            </a:r>
          </a:p>
          <a:p>
            <a:pPr lvl="0" indent="0" marL="0">
              <a:buNone/>
            </a:pPr>
            <a:r>
              <a:rPr/>
              <a:t>All human beings are born free and equal in dignity and rights.</a:t>
            </a:r>
          </a:p>
          <a:p>
            <a:pPr lvl="0" indent="0" marL="0">
              <a:spcBef>
                <a:spcPts val="3000"/>
              </a:spcBef>
              <a:buNone/>
            </a:pPr>
            <a:r>
              <a:rPr b="1"/>
              <a:t>Heading 4</a:t>
            </a:r>
          </a:p>
          <a:p>
            <a:pPr lvl="0" indent="0" marL="0">
              <a:buNone/>
            </a:pPr>
            <a:r>
              <a:rPr/>
              <a:t>All human beings are born free and equal in dignity and rights.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Bold</a:t>
            </a:r>
          </a:p>
        </p:txBody>
      </p:sp>
      <p:sp>
        <p:nvSpPr>
          <p:cNvPr id="3" name="Content Placeholder 2"/>
          <p:cNvSpPr>
            <a:spLocks noGrp="1"/>
          </p:cNvSpPr>
          <p:nvPr>
            <p:ph idx="1"/>
          </p:nvPr>
        </p:nvSpPr>
        <p:spPr/>
        <p:txBody>
          <a:bodyPr/>
          <a:lstStyle/>
          <a:p>
            <a:pPr lvl="0" indent="0" marL="0">
              <a:buNone/>
            </a:pPr>
            <a:r>
              <a:rPr b="1"/>
              <a:t>All human beings are born free and equal in dignity and rights.</a:t>
            </a:r>
            <a:r>
              <a:rPr/>
              <a:t> All human beings are born free and equal in dignity and rights.All human beings are born free and equal in dignity and rights.All human beings are born free and equal in dignity and rights.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Italic</a:t>
            </a:r>
          </a:p>
        </p:txBody>
      </p:sp>
      <p:sp>
        <p:nvSpPr>
          <p:cNvPr id="3" name="Content Placeholder 2"/>
          <p:cNvSpPr>
            <a:spLocks noGrp="1"/>
          </p:cNvSpPr>
          <p:nvPr>
            <p:ph idx="1"/>
          </p:nvPr>
        </p:nvSpPr>
        <p:spPr/>
        <p:txBody>
          <a:bodyPr/>
          <a:lstStyle/>
          <a:p>
            <a:pPr lvl="0" indent="0" marL="0">
              <a:buNone/>
            </a:pPr>
            <a:r>
              <a:rPr i="1"/>
              <a:t>All human beings are born free and equal in dignity and rights.</a:t>
            </a:r>
            <a:r>
              <a:rPr/>
              <a:t> All human beings are born free and equal in dignity and rights.All human beings are born free and equal in dignity and rights.All human beings are born free and equal in dignity and rights.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Bold and italic</a:t>
            </a:r>
          </a:p>
        </p:txBody>
      </p:sp>
      <p:sp>
        <p:nvSpPr>
          <p:cNvPr id="3" name="Content Placeholder 2"/>
          <p:cNvSpPr>
            <a:spLocks noGrp="1"/>
          </p:cNvSpPr>
          <p:nvPr>
            <p:ph idx="1"/>
          </p:nvPr>
        </p:nvSpPr>
        <p:spPr/>
        <p:txBody>
          <a:bodyPr/>
          <a:lstStyle/>
          <a:p>
            <a:pPr lvl="0" indent="0" marL="0">
              <a:buNone/>
            </a:pPr>
            <a:r>
              <a:rPr b="1" i="1"/>
              <a:t>All human beings are born free and equal in dignity and rights.</a:t>
            </a:r>
            <a:r>
              <a:rPr/>
              <a:t> All human beings are born free and equal in dignity and rights.All human beings are born free and equal in dignity and rights.All human beings are born free and equal in dignity and rights.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Struck through</a:t>
            </a:r>
          </a:p>
        </p:txBody>
      </p:sp>
      <p:sp>
        <p:nvSpPr>
          <p:cNvPr id="3" name="Content Placeholder 2"/>
          <p:cNvSpPr>
            <a:spLocks noGrp="1"/>
          </p:cNvSpPr>
          <p:nvPr>
            <p:ph idx="1"/>
          </p:nvPr>
        </p:nvSpPr>
        <p:spPr/>
        <p:txBody>
          <a:bodyPr/>
          <a:lstStyle/>
          <a:p>
            <a:pPr lvl="0" indent="0" marL="0">
              <a:buNone/>
            </a:pPr>
            <a:r>
              <a:rPr strike="sngStrike"/>
              <a:t>All human beings are born free and equal in dignity and rights.</a:t>
            </a:r>
            <a:r>
              <a:rPr/>
              <a:t> All human beings are born free and equal in dignity and rights.All human beings are born free and equal in dignity and rights.All human beings are born free and equal in dignity and rights.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Numbered lists</a:t>
            </a:r>
          </a:p>
        </p:txBody>
      </p:sp>
      <p:sp>
        <p:nvSpPr>
          <p:cNvPr id="3" name="Content Placeholder 2"/>
          <p:cNvSpPr>
            <a:spLocks noGrp="1"/>
          </p:cNvSpPr>
          <p:nvPr>
            <p:ph idx="1"/>
          </p:nvPr>
        </p:nvSpPr>
        <p:spPr/>
        <p:txBody>
          <a:bodyPr/>
          <a:lstStyle/>
          <a:p>
            <a:pPr lvl="0" indent="-342900" marL="342900">
              <a:buAutoNum type="arabicPeriod"/>
            </a:pPr>
            <a:r>
              <a:rPr/>
              <a:t>All human beings are born free and equal in dignity and rights.</a:t>
            </a:r>
          </a:p>
          <a:p>
            <a:pPr lvl="0" indent="-342900" marL="342900">
              <a:buAutoNum type="arabicPeriod"/>
            </a:pPr>
            <a:r>
              <a:rPr/>
              <a:t>All human beings are born free and equal in dignity and rights.</a:t>
            </a:r>
          </a:p>
          <a:p>
            <a:pPr lvl="0" indent="-342900" marL="342900">
              <a:buAutoNum type="arabicPeriod"/>
            </a:pPr>
            <a:r>
              <a:rPr/>
              <a:t>All human beings are born free and equal in dignity and rights.</a:t>
            </a:r>
          </a:p>
          <a:p>
            <a:pPr lvl="0" indent="-342900" marL="342900">
              <a:buAutoNum type="arabicPeriod"/>
            </a:pPr>
            <a:r>
              <a:rPr/>
              <a:t>All human beings are born free and equal in dignity and rights.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Eleanor Roosevelt; John Peters Humphrey</dc:creator>
  <cp:keywords/>
  <dcterms:created xsi:type="dcterms:W3CDTF">2025-02-01T06:25:30Z</dcterms:created>
  <dcterms:modified xsi:type="dcterms:W3CDTF">2025-02-01T06:25:30Z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spectratio">
    <vt:lpwstr>169</vt:lpwstr>
  </property>
  <property fmtid="{D5CDD505-2E9C-101B-9397-08002B2CF9AE}" pid="3" name="beameroption">
    <vt:lpwstr/>
  </property>
  <property fmtid="{D5CDD505-2E9C-101B-9397-08002B2CF9AE}" pid="4" name="bibliography">
    <vt:lpwstr>references.bib</vt:lpwstr>
  </property>
  <property fmtid="{D5CDD505-2E9C-101B-9397-08002B2CF9AE}" pid="5" name="colortheme">
    <vt:lpwstr/>
  </property>
  <property fmtid="{D5CDD505-2E9C-101B-9397-08002B2CF9AE}" pid="6" name="csl">
    <vt:lpwstr>https://www.zotero.org/styles/chicago-author-date</vt:lpwstr>
  </property>
  <property fmtid="{D5CDD505-2E9C-101B-9397-08002B2CF9AE}" pid="7" name="date">
    <vt:lpwstr>1 January 2023</vt:lpwstr>
  </property>
  <property fmtid="{D5CDD505-2E9C-101B-9397-08002B2CF9AE}" pid="8" name="documentclass">
    <vt:lpwstr>beamer</vt:lpwstr>
  </property>
  <property fmtid="{D5CDD505-2E9C-101B-9397-08002B2CF9AE}" pid="9" name="fontenc">
    <vt:lpwstr/>
  </property>
  <property fmtid="{D5CDD505-2E9C-101B-9397-08002B2CF9AE}" pid="10" name="fontfamily">
    <vt:lpwstr/>
  </property>
  <property fmtid="{D5CDD505-2E9C-101B-9397-08002B2CF9AE}" pid="11" name="fontfamilyoptions">
    <vt:lpwstr/>
  </property>
  <property fmtid="{D5CDD505-2E9C-101B-9397-08002B2CF9AE}" pid="12" name="fontsize">
    <vt:lpwstr/>
  </property>
  <property fmtid="{D5CDD505-2E9C-101B-9397-08002B2CF9AE}" pid="13" name="fonttheme">
    <vt:lpwstr/>
  </property>
  <property fmtid="{D5CDD505-2E9C-101B-9397-08002B2CF9AE}" pid="14" name="innertheme">
    <vt:lpwstr/>
  </property>
  <property fmtid="{D5CDD505-2E9C-101B-9397-08002B2CF9AE}" pid="15" name="institute">
    <vt:lpwstr>United Nations</vt:lpwstr>
  </property>
  <property fmtid="{D5CDD505-2E9C-101B-9397-08002B2CF9AE}" pid="16" name="logo">
    <vt:lpwstr/>
  </property>
  <property fmtid="{D5CDD505-2E9C-101B-9397-08002B2CF9AE}" pid="17" name="mainfont">
    <vt:lpwstr/>
  </property>
  <property fmtid="{D5CDD505-2E9C-101B-9397-08002B2CF9AE}" pid="18" name="mainfontoptions">
    <vt:lpwstr/>
  </property>
  <property fmtid="{D5CDD505-2E9C-101B-9397-08002B2CF9AE}" pid="19" name="mathfont">
    <vt:lpwstr/>
  </property>
  <property fmtid="{D5CDD505-2E9C-101B-9397-08002B2CF9AE}" pid="20" name="mathfontoptions">
    <vt:lpwstr/>
  </property>
  <property fmtid="{D5CDD505-2E9C-101B-9397-08002B2CF9AE}" pid="21" name="monofont">
    <vt:lpwstr/>
  </property>
  <property fmtid="{D5CDD505-2E9C-101B-9397-08002B2CF9AE}" pid="22" name="monofontoptions">
    <vt:lpwstr/>
  </property>
  <property fmtid="{D5CDD505-2E9C-101B-9397-08002B2CF9AE}" pid="23" name="navigation">
    <vt:lpwstr/>
  </property>
  <property fmtid="{D5CDD505-2E9C-101B-9397-08002B2CF9AE}" pid="24" name="nocite">
    <vt:lpwstr>@brown2016</vt:lpwstr>
  </property>
  <property fmtid="{D5CDD505-2E9C-101B-9397-08002B2CF9AE}" pid="25" name="outertheme">
    <vt:lpwstr/>
  </property>
  <property fmtid="{D5CDD505-2E9C-101B-9397-08002B2CF9AE}" pid="26" name="references">
    <vt:lpwstr/>
  </property>
  <property fmtid="{D5CDD505-2E9C-101B-9397-08002B2CF9AE}" pid="27" name="sansfont">
    <vt:lpwstr/>
  </property>
  <property fmtid="{D5CDD505-2E9C-101B-9397-08002B2CF9AE}" pid="28" name="sansfontoptions">
    <vt:lpwstr/>
  </property>
  <property fmtid="{D5CDD505-2E9C-101B-9397-08002B2CF9AE}" pid="29" name="section-titles">
    <vt:lpwstr/>
  </property>
  <property fmtid="{D5CDD505-2E9C-101B-9397-08002B2CF9AE}" pid="30" name="subtitle">
    <vt:lpwstr>Subtitle</vt:lpwstr>
  </property>
  <property fmtid="{D5CDD505-2E9C-101B-9397-08002B2CF9AE}" pid="31" name="theme">
    <vt:lpwstr/>
  </property>
  <property fmtid="{D5CDD505-2E9C-101B-9397-08002B2CF9AE}" pid="32" name="themeoptions">
    <vt:lpwstr/>
  </property>
  <property fmtid="{D5CDD505-2E9C-101B-9397-08002B2CF9AE}" pid="33" name="titlegraphic">
    <vt:lpwstr/>
  </property>
  <property fmtid="{D5CDD505-2E9C-101B-9397-08002B2CF9AE}" pid="34" name="toc">
    <vt:lpwstr>True</vt:lpwstr>
  </property>
</Properties>
</file>