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B8FF-F1F5-99D3-5FB3-B6D62561A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04245-C2B6-BD81-0C19-908B261D6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51F6-55BD-53AD-A991-E70FD204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C705-41FA-08BA-14BB-4CCEEF45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7C909-9477-3919-B9C5-E3A1EB7D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0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019-2D1B-D6C5-1B2C-02D5D025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11981-B706-AC1F-38B2-754C88CF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E500-2C5C-1E7A-71DF-866CB8DF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6494A-7AFC-1018-0132-754B6747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3025-BE45-D316-8E56-A8B626A2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69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123E8-5833-DD2B-4F49-8134943CA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BD55A-C75E-7482-140E-C6A8445E5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7D93-1292-C6A4-6289-D825D22A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936D-46F1-4F88-0FC7-50186DAF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C648-7E4D-E4DD-B684-578C96BF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00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998E-839C-2761-58E2-C6C60E36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D060A-1CA4-8D1D-6EC4-E1D289CE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83E94-7836-4A50-6076-B85D11B6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4D168-C0A7-F8DC-0FE4-BC64E51A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1298A-B574-57B2-4AF9-BFFE3378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320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BA2C-D5A7-F2ED-74CC-D3670D2D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7570-80C1-CB99-C467-F76B0247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B453F-E93A-2EB5-3F2A-FCEE07A3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36E6-6114-A943-A898-3B248973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FF72-D4BD-8E45-63EF-F070CFA9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730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DD12-BE16-B51E-ABB9-E9AAC9D9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1730-B303-827A-D540-9D79FC785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6FF8D-39F0-E9CB-F6BC-C37FD32E6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66B96-139E-2829-98D2-6843924E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800E0-BA32-F714-165A-6EA94592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F7E14-36C5-43B6-ED21-9B4CBEFA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427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B984-143C-0888-EEE6-4FED4D9C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96AB-BA29-97D9-A831-5FBEACA4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64870-50A2-904C-0459-5CFB6D223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73FCC-5E6E-2C00-E10B-A0A1F4F7F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FA033-5A0C-BEB6-D48C-F32F3C7E1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225F6-7CE9-4E03-C467-00B32159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8225A-227B-5D98-C958-8B79C0DD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23E6F-D32C-F183-EAC4-036FF8F4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144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917F-E9E2-A5A7-8237-BBCB7E4D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95BC0-9A2C-44B3-B7BC-B47A2A48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11C4-21D4-A280-9B82-7F13053F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F315-CDCD-4138-13FC-2FA57CF8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491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997B9-A498-9FBA-A1EC-2E257616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61459-01C1-A79F-2BF1-47C91283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60815-D621-4918-9295-8A2050F7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676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8CEC-EF72-9BDC-824D-9CB2D663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2CC9-2D08-C153-BB77-1069FB80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38999-D501-16E0-B330-FA3ED588B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2E1AC-47CB-1843-FF11-B42B9850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5ABB4-38F1-62E2-CE72-47650914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0D2CD-5277-745A-BC95-FA8900D5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1230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71C3-DCE9-83A0-2C0B-9857961E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A7942-98AB-33DA-9C76-2EE58418B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7072E-FDC4-6A99-5A77-8D71B5A98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6B76-D7F4-7C43-52FD-E0F3F0FE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46D9-110F-BAB1-664C-E7052CD2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32366-2CB0-AE4D-EFBB-CD91308F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078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9267D-D1D4-D7B6-6502-FC8991BB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E56EA-6F0E-83D4-EB48-D83E0651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1B52A-8218-D9EB-D01E-6F0AB4E45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9F71D-8E96-F14D-879C-88F4A8AD5D4C}" type="datetimeFigureOut">
              <a:rPr lang="es-ES_tradnl" smtClean="0"/>
              <a:t>16/7/25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5B7B-AF16-55B4-B9DB-16212C792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1E41-BCA4-1B72-726B-CB08C2C4E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9A9C2-937B-EB4A-A959-8BCC6622339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317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F0D32D-C2C9-DB83-EF85-B7291910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7" y="348341"/>
            <a:ext cx="4659085" cy="6317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37CC32-00D7-B13F-163E-EE9D8F60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64" y="1601106"/>
            <a:ext cx="5473700" cy="397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24AFA-D6ED-1261-0429-F254C1658DF9}"/>
              </a:ext>
            </a:extLst>
          </p:cNvPr>
          <p:cNvSpPr txBox="1"/>
          <p:nvPr/>
        </p:nvSpPr>
        <p:spPr>
          <a:xfrm>
            <a:off x="6030868" y="531221"/>
            <a:ext cx="1911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reemplaza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E4962F8-BDA9-AADB-DCA9-EFAD8153E5ED}"/>
              </a:ext>
            </a:extLst>
          </p:cNvPr>
          <p:cNvSpPr/>
          <p:nvPr/>
        </p:nvSpPr>
        <p:spPr>
          <a:xfrm rot="1515942">
            <a:off x="5726430" y="960120"/>
            <a:ext cx="1291590" cy="491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869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9355D-2E01-2031-BBFC-66DEBEA1D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EDB60A-617E-E3E0-F009-B7D7BA2B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7" y="348341"/>
            <a:ext cx="4659085" cy="6317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DE72C3-3708-DB32-0DC8-76E16E10525C}"/>
              </a:ext>
            </a:extLst>
          </p:cNvPr>
          <p:cNvSpPr txBox="1"/>
          <p:nvPr/>
        </p:nvSpPr>
        <p:spPr>
          <a:xfrm>
            <a:off x="5863590" y="1768020"/>
            <a:ext cx="4659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Mapa 18. Perú: </a:t>
            </a:r>
            <a:r>
              <a:rPr lang="en-US" dirty="0" err="1"/>
              <a:t>Distribucion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de la  </a:t>
            </a:r>
            <a:r>
              <a:rPr lang="en-US" dirty="0" err="1"/>
              <a:t>Votación</a:t>
            </a:r>
            <a:r>
              <a:rPr lang="en-US" dirty="0"/>
              <a:t> de Humala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vuelta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Presencia</a:t>
            </a:r>
            <a:r>
              <a:rPr lang="en-US" dirty="0"/>
              <a:t> </a:t>
            </a:r>
            <a:r>
              <a:rPr lang="en-US" dirty="0" err="1"/>
              <a:t>Estatal</a:t>
            </a:r>
            <a:r>
              <a:rPr lang="en-US" dirty="0"/>
              <a:t> y Desarrollo Humano 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Distrital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98EE9-FB5C-035F-1AC8-2C6B5B061A97}"/>
              </a:ext>
            </a:extLst>
          </p:cNvPr>
          <p:cNvSpPr txBox="1"/>
          <p:nvPr/>
        </p:nvSpPr>
        <p:spPr>
          <a:xfrm>
            <a:off x="7223760" y="628650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  <a:highlight>
                  <a:srgbClr val="FFFF00"/>
                </a:highlight>
              </a:rPr>
              <a:t>TITULO NUEVO</a:t>
            </a:r>
          </a:p>
        </p:txBody>
      </p:sp>
    </p:spTree>
    <p:extLst>
      <p:ext uri="{BB962C8B-B14F-4D97-AF65-F5344CB8AC3E}">
        <p14:creationId xmlns:p14="http://schemas.microsoft.com/office/powerpoint/2010/main" val="393177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09368E-3CAD-CC0F-6BD3-8DCE3E30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80" y="0"/>
            <a:ext cx="495166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4F355B-3BB3-AA53-E322-0F6006F17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420" y="2162628"/>
            <a:ext cx="4991938" cy="3488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91982F-776C-8225-8B5F-3D2C87BC7885}"/>
              </a:ext>
            </a:extLst>
          </p:cNvPr>
          <p:cNvSpPr txBox="1"/>
          <p:nvPr/>
        </p:nvSpPr>
        <p:spPr>
          <a:xfrm>
            <a:off x="6030868" y="531221"/>
            <a:ext cx="1911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reemplaza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6E6EB79-392B-B296-BFB4-A9639AE760AE}"/>
              </a:ext>
            </a:extLst>
          </p:cNvPr>
          <p:cNvSpPr/>
          <p:nvPr/>
        </p:nvSpPr>
        <p:spPr>
          <a:xfrm rot="1515942">
            <a:off x="5726430" y="960120"/>
            <a:ext cx="1291590" cy="491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565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CD7D3-6654-258F-BD4E-196CBDFF9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D6A56-0EED-6DEF-8289-32689B5F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80" y="0"/>
            <a:ext cx="49516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ACA40-4376-0039-E736-357BC4077D86}"/>
              </a:ext>
            </a:extLst>
          </p:cNvPr>
          <p:cNvSpPr txBox="1"/>
          <p:nvPr/>
        </p:nvSpPr>
        <p:spPr>
          <a:xfrm>
            <a:off x="5863590" y="1768020"/>
            <a:ext cx="4659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Mapa 19. Perú:  </a:t>
            </a:r>
            <a:r>
              <a:rPr lang="en-US" dirty="0" err="1"/>
              <a:t>Distribucion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de la </a:t>
            </a:r>
            <a:r>
              <a:rPr lang="en-US" dirty="0" err="1"/>
              <a:t>Votación</a:t>
            </a:r>
            <a:r>
              <a:rPr lang="en-US" dirty="0"/>
              <a:t> de Humala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vuelta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Presencia</a:t>
            </a:r>
            <a:r>
              <a:rPr lang="en-US" dirty="0"/>
              <a:t> </a:t>
            </a:r>
            <a:r>
              <a:rPr lang="en-US" dirty="0" err="1"/>
              <a:t>Estatal</a:t>
            </a:r>
            <a:r>
              <a:rPr lang="en-US" dirty="0"/>
              <a:t> y Desarrollo Humano 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Distrital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CB1F7-2FBE-0651-C274-E4CE429F3EE3}"/>
              </a:ext>
            </a:extLst>
          </p:cNvPr>
          <p:cNvSpPr txBox="1"/>
          <p:nvPr/>
        </p:nvSpPr>
        <p:spPr>
          <a:xfrm>
            <a:off x="7223760" y="628650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  <a:highlight>
                  <a:srgbClr val="FFFF00"/>
                </a:highlight>
              </a:rPr>
              <a:t>TITULO NUEVO</a:t>
            </a:r>
          </a:p>
        </p:txBody>
      </p:sp>
    </p:spTree>
    <p:extLst>
      <p:ext uri="{BB962C8B-B14F-4D97-AF65-F5344CB8AC3E}">
        <p14:creationId xmlns:p14="http://schemas.microsoft.com/office/powerpoint/2010/main" val="120066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138405-D81C-623F-0D37-B46B7A93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9" y="319314"/>
            <a:ext cx="5711371" cy="5711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43F99C-C782-F217-F916-8B69CAF43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113" y="2491016"/>
            <a:ext cx="4922157" cy="3984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72C5F5-F41C-9B5F-BDC3-1516B11EE272}"/>
              </a:ext>
            </a:extLst>
          </p:cNvPr>
          <p:cNvSpPr txBox="1"/>
          <p:nvPr/>
        </p:nvSpPr>
        <p:spPr>
          <a:xfrm>
            <a:off x="6814639" y="531221"/>
            <a:ext cx="1911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reemplaza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E295F0B-3070-31D4-F79C-963A31A22D66}"/>
              </a:ext>
            </a:extLst>
          </p:cNvPr>
          <p:cNvSpPr/>
          <p:nvPr/>
        </p:nvSpPr>
        <p:spPr>
          <a:xfrm rot="1515942">
            <a:off x="6510201" y="960120"/>
            <a:ext cx="1291590" cy="491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045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4FBB8-0FB8-7704-5680-E0F897E2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EB5746-CDAC-CE53-C506-765CC5C6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9" y="319314"/>
            <a:ext cx="5711371" cy="571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BC9C8A-5BD2-1202-5633-D2B2D0E032F4}"/>
              </a:ext>
            </a:extLst>
          </p:cNvPr>
          <p:cNvSpPr txBox="1"/>
          <p:nvPr/>
        </p:nvSpPr>
        <p:spPr>
          <a:xfrm>
            <a:off x="6732270" y="1893750"/>
            <a:ext cx="4659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Grafico</a:t>
            </a:r>
            <a:r>
              <a:rPr lang="en-US" dirty="0"/>
              <a:t> 33. Perú: </a:t>
            </a:r>
            <a:r>
              <a:rPr lang="en-US" dirty="0" err="1"/>
              <a:t>Relacion</a:t>
            </a:r>
            <a:r>
              <a:rPr lang="en-US" dirty="0"/>
              <a:t> entre </a:t>
            </a:r>
            <a:r>
              <a:rPr lang="en-US" dirty="0" err="1"/>
              <a:t>Presencia</a:t>
            </a:r>
            <a:r>
              <a:rPr lang="en-US" dirty="0"/>
              <a:t> </a:t>
            </a:r>
            <a:r>
              <a:rPr lang="en-US" dirty="0" err="1"/>
              <a:t>Estatal</a:t>
            </a:r>
            <a:r>
              <a:rPr lang="en-US" dirty="0"/>
              <a:t> y Desarrollo Humano, </a:t>
            </a:r>
            <a:r>
              <a:rPr lang="en-US" dirty="0" err="1"/>
              <a:t>segun</a:t>
            </a:r>
            <a:r>
              <a:rPr lang="en-US" dirty="0"/>
              <a:t> </a:t>
            </a:r>
            <a:r>
              <a:rPr lang="en-US" dirty="0" err="1"/>
              <a:t>Voto</a:t>
            </a:r>
            <a:r>
              <a:rPr lang="en-US" dirty="0"/>
              <a:t>  a Ollanta </a:t>
            </a:r>
            <a:r>
              <a:rPr lang="en-US" dirty="0" err="1"/>
              <a:t>en</a:t>
            </a:r>
            <a:r>
              <a:rPr lang="en-US" dirty="0"/>
              <a:t> Primera Vuelta 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Distrital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30DF9-A7A7-5E6F-645D-13CFF97EBB09}"/>
              </a:ext>
            </a:extLst>
          </p:cNvPr>
          <p:cNvSpPr txBox="1"/>
          <p:nvPr/>
        </p:nvSpPr>
        <p:spPr>
          <a:xfrm>
            <a:off x="7223760" y="628650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  <a:highlight>
                  <a:srgbClr val="FFFF00"/>
                </a:highlight>
              </a:rPr>
              <a:t>TITULO NUEVO</a:t>
            </a:r>
          </a:p>
        </p:txBody>
      </p:sp>
    </p:spTree>
    <p:extLst>
      <p:ext uri="{BB962C8B-B14F-4D97-AF65-F5344CB8AC3E}">
        <p14:creationId xmlns:p14="http://schemas.microsoft.com/office/powerpoint/2010/main" val="27229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FCB9F2-E69C-2696-58D6-90B479E3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97" y="464457"/>
            <a:ext cx="6259286" cy="624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5E4FB4-63A3-B0F0-7716-4B48FE173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2504623"/>
            <a:ext cx="4960586" cy="3382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01E25-C7A0-1593-5A32-E9A6E689D61C}"/>
              </a:ext>
            </a:extLst>
          </p:cNvPr>
          <p:cNvSpPr txBox="1"/>
          <p:nvPr/>
        </p:nvSpPr>
        <p:spPr>
          <a:xfrm>
            <a:off x="7235554" y="1155334"/>
            <a:ext cx="1911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/>
              <a:t>reemplaza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CC52816-023D-4831-E89C-5142C67FAEE3}"/>
              </a:ext>
            </a:extLst>
          </p:cNvPr>
          <p:cNvSpPr/>
          <p:nvPr/>
        </p:nvSpPr>
        <p:spPr>
          <a:xfrm rot="1515942">
            <a:off x="6931116" y="1584233"/>
            <a:ext cx="1291590" cy="491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324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C6597-048B-BBFB-B9EC-8F0E0765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777D93-9C47-F8EC-77BE-AE847F35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97" y="464457"/>
            <a:ext cx="6259286" cy="624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626B6-B040-BF1E-3B9C-A55AF6DF7D6E}"/>
              </a:ext>
            </a:extLst>
          </p:cNvPr>
          <p:cNvSpPr txBox="1"/>
          <p:nvPr/>
        </p:nvSpPr>
        <p:spPr>
          <a:xfrm>
            <a:off x="6732270" y="1893750"/>
            <a:ext cx="4659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 err="1"/>
              <a:t>Grafico</a:t>
            </a:r>
            <a:r>
              <a:rPr lang="en-US" dirty="0"/>
              <a:t> 34. Perú: </a:t>
            </a:r>
            <a:r>
              <a:rPr lang="en-US" dirty="0" err="1"/>
              <a:t>Relacion</a:t>
            </a:r>
            <a:r>
              <a:rPr lang="en-US" dirty="0"/>
              <a:t> entre </a:t>
            </a:r>
            <a:r>
              <a:rPr lang="en-US" dirty="0" err="1"/>
              <a:t>Presencia</a:t>
            </a:r>
            <a:r>
              <a:rPr lang="en-US" dirty="0"/>
              <a:t> </a:t>
            </a:r>
            <a:r>
              <a:rPr lang="en-US" dirty="0" err="1"/>
              <a:t>Estatal</a:t>
            </a:r>
            <a:r>
              <a:rPr lang="en-US" dirty="0"/>
              <a:t> y Desarrollo Humano, </a:t>
            </a:r>
            <a:r>
              <a:rPr lang="en-US" dirty="0" err="1"/>
              <a:t>segun</a:t>
            </a:r>
            <a:r>
              <a:rPr lang="en-US" dirty="0"/>
              <a:t> </a:t>
            </a:r>
            <a:r>
              <a:rPr lang="en-US" dirty="0" err="1"/>
              <a:t>Voto</a:t>
            </a:r>
            <a:r>
              <a:rPr lang="en-US" dirty="0"/>
              <a:t>  a Ollanta </a:t>
            </a:r>
            <a:r>
              <a:rPr lang="en-US" dirty="0" err="1"/>
              <a:t>en</a:t>
            </a:r>
            <a:r>
              <a:rPr lang="en-US" dirty="0"/>
              <a:t> Segunda Vuelta a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Distrital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8AFC6-A986-8B4B-6433-1713A279D8CE}"/>
              </a:ext>
            </a:extLst>
          </p:cNvPr>
          <p:cNvSpPr txBox="1"/>
          <p:nvPr/>
        </p:nvSpPr>
        <p:spPr>
          <a:xfrm>
            <a:off x="7223760" y="628650"/>
            <a:ext cx="169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  <a:highlight>
                  <a:srgbClr val="FFFF00"/>
                </a:highlight>
              </a:rPr>
              <a:t>TITULO NUEVO</a:t>
            </a:r>
          </a:p>
        </p:txBody>
      </p:sp>
    </p:spTree>
    <p:extLst>
      <p:ext uri="{BB962C8B-B14F-4D97-AF65-F5344CB8AC3E}">
        <p14:creationId xmlns:p14="http://schemas.microsoft.com/office/powerpoint/2010/main" val="418358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108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MANUEL MAGALLANES REYES</dc:creator>
  <cp:lastModifiedBy>JOSE MANUEL MAGALLANES REYES</cp:lastModifiedBy>
  <cp:revision>2</cp:revision>
  <dcterms:created xsi:type="dcterms:W3CDTF">2025-07-16T22:54:38Z</dcterms:created>
  <dcterms:modified xsi:type="dcterms:W3CDTF">2025-07-17T04:40:20Z</dcterms:modified>
</cp:coreProperties>
</file>