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embeddedFontLst>
    <p:embeddedFont>
      <p:font typeface="Play" pitchFamily="2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88" d="100"/>
          <a:sy n="88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398D0E27-4AFA-D6A7-0785-D0043338C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C1D38895-3C84-17DE-1CDD-B703074FC6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6A6CF073-A260-75A7-0DF5-5C0675D561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4790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889055" y="193575"/>
            <a:ext cx="10679155" cy="5592584"/>
            <a:chOff x="889055" y="193575"/>
            <a:chExt cx="10679155" cy="5592584"/>
          </a:xfrm>
        </p:grpSpPr>
        <p:sp>
          <p:nvSpPr>
            <p:cNvPr id="85" name="Google Shape;85;p13"/>
            <p:cNvSpPr/>
            <p:nvPr/>
          </p:nvSpPr>
          <p:spPr>
            <a:xfrm>
              <a:off x="4513099" y="193575"/>
              <a:ext cx="6395700" cy="4245000"/>
            </a:xfrm>
            <a:prstGeom prst="rect">
              <a:avLst/>
            </a:prstGeom>
            <a:noFill/>
            <a:ln w="19050" cap="flat" cmpd="sng">
              <a:solidFill>
                <a:srgbClr val="C0000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889055" y="1921753"/>
              <a:ext cx="2126001" cy="652204"/>
            </a:xfrm>
            <a:prstGeom prst="rect">
              <a:avLst/>
            </a:prstGeom>
            <a:solidFill>
              <a:srgbClr val="3A3A3A"/>
            </a:solidFill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Antecedentes  </a:t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3314718" y="1921753"/>
              <a:ext cx="2126001" cy="652204"/>
            </a:xfrm>
            <a:prstGeom prst="rect">
              <a:avLst/>
            </a:prstGeom>
            <a:solidFill>
              <a:srgbClr val="3A3A3A"/>
            </a:solidFill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6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Coyuntura crítica </a:t>
              </a:r>
              <a:endParaRPr dirty="0"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6822535" y="2968780"/>
              <a:ext cx="2126100" cy="652200"/>
            </a:xfrm>
            <a:prstGeom prst="rect">
              <a:avLst/>
            </a:prstGeom>
            <a:solidFill>
              <a:srgbClr val="3A3A3A"/>
            </a:solidFill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Secuelas </a:t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216498" y="2612445"/>
              <a:ext cx="1471117" cy="1001301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clivajes y contradicciones entre sectores sociales</a:t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638005" y="2661829"/>
              <a:ext cx="1471117" cy="1001301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protestas, movilizaciones</a:t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5820951" y="1880375"/>
              <a:ext cx="2064600" cy="6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destacan </a:t>
              </a:r>
              <a:r>
                <a:rPr lang="es-PE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actores</a:t>
              </a:r>
              <a:r>
                <a:rPr lang="es-PE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que permiten </a:t>
              </a:r>
              <a:r>
                <a:rPr lang="es-PE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negociar</a:t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7901733" y="1854100"/>
              <a:ext cx="2297700" cy="78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coalici</a:t>
              </a:r>
              <a:r>
                <a:rPr lang="es-PE" sz="1200" dirty="0">
                  <a:solidFill>
                    <a:schemeClr val="dk1"/>
                  </a:solidFill>
                </a:rPr>
                <a:t>ones que facilitan legados</a:t>
              </a:r>
              <a:r>
                <a:rPr lang="es-PE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es-PE" sz="1200" dirty="0">
                  <a:solidFill>
                    <a:schemeClr val="dk1"/>
                  </a:solidFill>
                </a:rPr>
                <a:t>se disuelves si no se institucionalizan</a:t>
              </a:r>
              <a:endParaRPr sz="1200" dirty="0">
                <a:solidFill>
                  <a:schemeClr val="dk1"/>
                </a:solidFill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9034440" y="2805729"/>
              <a:ext cx="1548300" cy="9783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transformaciones, logros inmediatos </a:t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9034453" y="711683"/>
              <a:ext cx="1548300" cy="9783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>
                  <a:solidFill>
                    <a:schemeClr val="dk1"/>
                  </a:solidFill>
                </a:rPr>
                <a:t>resultados</a:t>
              </a:r>
              <a:r>
                <a:rPr lang="es-PE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democratizadores de larga duración </a:t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640553" y="3807072"/>
              <a:ext cx="1029193" cy="423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hitos que detonan </a:t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822535" y="874727"/>
              <a:ext cx="2126100" cy="652200"/>
            </a:xfrm>
            <a:prstGeom prst="rect">
              <a:avLst/>
            </a:prstGeom>
            <a:solidFill>
              <a:srgbClr val="3A3A3A"/>
            </a:solidFill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Legados </a:t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3396621" y="4998603"/>
              <a:ext cx="1817940" cy="7875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puede </a:t>
              </a:r>
              <a:r>
                <a:rPr lang="es-PE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democratizar</a:t>
              </a:r>
              <a:r>
                <a:rPr lang="es-PE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el campo de participación al incluir nuevos actores </a:t>
              </a:r>
              <a:endParaRPr/>
            </a:p>
          </p:txBody>
        </p:sp>
        <p:cxnSp>
          <p:nvCxnSpPr>
            <p:cNvPr id="98" name="Google Shape;98;p13"/>
            <p:cNvCxnSpPr>
              <a:stCxn id="86" idx="0"/>
              <a:endCxn id="87" idx="0"/>
            </p:cNvCxnSpPr>
            <p:nvPr/>
          </p:nvCxnSpPr>
          <p:spPr>
            <a:xfrm rot="-5400000" flipH="1">
              <a:off x="3164656" y="709153"/>
              <a:ext cx="600" cy="2425800"/>
            </a:xfrm>
            <a:prstGeom prst="curvedConnector3">
              <a:avLst>
                <a:gd name="adj1" fmla="val -80671333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99" name="Google Shape;99;p13"/>
            <p:cNvSpPr/>
            <p:nvPr/>
          </p:nvSpPr>
          <p:spPr>
            <a:xfrm rot="-5400000">
              <a:off x="4138812" y="4024103"/>
              <a:ext cx="292135" cy="1648486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" name="Google Shape;100;p13"/>
            <p:cNvCxnSpPr/>
            <p:nvPr/>
          </p:nvCxnSpPr>
          <p:spPr>
            <a:xfrm>
              <a:off x="5346997" y="5475213"/>
              <a:ext cx="5561771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1" name="Google Shape;101;p13"/>
            <p:cNvSpPr/>
            <p:nvPr/>
          </p:nvSpPr>
          <p:spPr>
            <a:xfrm>
              <a:off x="7218912" y="4994414"/>
              <a:ext cx="1817940" cy="543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proceso de democratización </a:t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3509010" y="342536"/>
              <a:ext cx="80592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b="1" i="0" u="none" strike="noStrike" cap="none">
                  <a:solidFill>
                    <a:srgbClr val="C00000"/>
                  </a:solidFill>
                </a:rPr>
                <a:t>Marco de posibilidades estatales  nacionales </a:t>
              </a:r>
              <a:endParaRPr sz="1600" b="1"/>
            </a:p>
          </p:txBody>
        </p:sp>
        <p:cxnSp>
          <p:nvCxnSpPr>
            <p:cNvPr id="103" name="Google Shape;103;p13"/>
            <p:cNvCxnSpPr>
              <a:stCxn id="87" idx="3"/>
              <a:endCxn id="96" idx="1"/>
            </p:cNvCxnSpPr>
            <p:nvPr/>
          </p:nvCxnSpPr>
          <p:spPr>
            <a:xfrm rot="10800000" flipH="1">
              <a:off x="5440719" y="1200855"/>
              <a:ext cx="1381800" cy="1047000"/>
            </a:xfrm>
            <a:prstGeom prst="curvedConnector3">
              <a:avLst>
                <a:gd name="adj1" fmla="val 50001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4" name="Google Shape;104;p13"/>
            <p:cNvCxnSpPr>
              <a:stCxn id="87" idx="3"/>
              <a:endCxn id="88" idx="1"/>
            </p:cNvCxnSpPr>
            <p:nvPr/>
          </p:nvCxnSpPr>
          <p:spPr>
            <a:xfrm>
              <a:off x="5440719" y="2247855"/>
              <a:ext cx="1381800" cy="1047000"/>
            </a:xfrm>
            <a:prstGeom prst="curvedConnector3">
              <a:avLst>
                <a:gd name="adj1" fmla="val 50001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5" name="Google Shape;105;p13"/>
            <p:cNvCxnSpPr>
              <a:stCxn id="88" idx="0"/>
              <a:endCxn id="96" idx="2"/>
            </p:cNvCxnSpPr>
            <p:nvPr/>
          </p:nvCxnSpPr>
          <p:spPr>
            <a:xfrm rot="-5400000">
              <a:off x="7164985" y="2247580"/>
              <a:ext cx="1441800" cy="600"/>
            </a:xfrm>
            <a:prstGeom prst="curvedConnector3">
              <a:avLst>
                <a:gd name="adj1" fmla="val 50002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0984DD30-38D3-D436-9B86-C9D3A1AC7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0708D3E4-20F1-F2A5-ADD6-4DBBA2860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205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Macintosh PowerPoint</Application>
  <PresentationFormat>Widescreen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Play</vt:lpstr>
      <vt:lpstr>Tema de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JOSE MANUEL MAGALLANES REYES</cp:lastModifiedBy>
  <cp:revision>2</cp:revision>
  <dcterms:modified xsi:type="dcterms:W3CDTF">2025-05-28T06:22:09Z</dcterms:modified>
</cp:coreProperties>
</file>