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126" y="47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8F66-0E2D-4730-8180-35D1F1B802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1996-4628-4576-BC3C-3130DB3D0C87}">
      <dgm:prSet phldrT="[Text]" custT="1"/>
      <dgm:spPr/>
      <dgm:t>
        <a:bodyPr/>
        <a:lstStyle/>
        <a:p>
          <a:r>
            <a:rPr lang="en-US" sz="18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Supervisor: </a:t>
          </a:r>
          <a:r>
            <a:rPr lang="en-US" sz="18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Mrs</a:t>
          </a:r>
          <a:r>
            <a:rPr lang="en-US" sz="18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G Khan</a:t>
          </a:r>
        </a:p>
      </dgm:t>
    </dgm:pt>
    <dgm:pt modelId="{B0AB155E-8772-48F6-8BA0-BE198C721467}" type="parTrans" cxnId="{899CFDA7-2DE6-4CFC-999D-18019C0AC7EB}">
      <dgm:prSet/>
      <dgm:spPr/>
      <dgm:t>
        <a:bodyPr/>
        <a:lstStyle/>
        <a:p>
          <a:endParaRPr lang="en-US"/>
        </a:p>
      </dgm:t>
    </dgm:pt>
    <dgm:pt modelId="{3916D760-2024-4A67-B0E8-4873ECAFDEA4}" type="sibTrans" cxnId="{899CFDA7-2DE6-4CFC-999D-18019C0AC7EB}">
      <dgm:prSet/>
      <dgm:spPr/>
      <dgm:t>
        <a:bodyPr/>
        <a:lstStyle/>
        <a:p>
          <a:endParaRPr lang="en-US"/>
        </a:p>
      </dgm:t>
    </dgm:pt>
    <dgm:pt modelId="{24181F9B-B407-4C2C-B1B3-DDA61AAF13EF}">
      <dgm:prSet phldrT="[Text]" custT="1"/>
      <dgm:spPr/>
      <dgm:t>
        <a:bodyPr/>
        <a:lstStyle/>
        <a:p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Agile Scrum Master: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Ratia SB</a:t>
          </a:r>
        </a:p>
      </dgm:t>
    </dgm:pt>
    <dgm:pt modelId="{78270B08-5063-44E3-A3FC-D9264D10012E}" type="parTrans" cxnId="{BEFD15B9-8ED7-4DF1-AFED-CF06B2828001}">
      <dgm:prSet/>
      <dgm:spPr/>
      <dgm:t>
        <a:bodyPr/>
        <a:lstStyle/>
        <a:p>
          <a:endParaRPr lang="en-US"/>
        </a:p>
      </dgm:t>
    </dgm:pt>
    <dgm:pt modelId="{D7FD8F81-2D1E-4C3F-8C06-58C40950B650}" type="sibTrans" cxnId="{BEFD15B9-8ED7-4DF1-AFED-CF06B2828001}">
      <dgm:prSet/>
      <dgm:spPr/>
      <dgm:t>
        <a:bodyPr/>
        <a:lstStyle/>
        <a:p>
          <a:endParaRPr lang="en-US"/>
        </a:p>
      </dgm:t>
    </dgm:pt>
    <dgm:pt modelId="{48C53EA7-B78C-4990-92B2-47B849BD355A}">
      <dgm:prSet custT="1"/>
      <dgm:spPr/>
      <dgm:t>
        <a:bodyPr/>
        <a:lstStyle/>
        <a:p>
          <a:r>
            <a:rPr lang="en-US" sz="2000" b="1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Product Manager:  </a:t>
          </a:r>
          <a:r>
            <a:rPr lang="en-US" sz="2000" b="1" baseline="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000" b="1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 </a:t>
          </a:r>
          <a:r>
            <a:rPr lang="en-US" sz="2000" b="1" baseline="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Raqa</a:t>
          </a:r>
          <a:r>
            <a:rPr lang="en-US" sz="2000" b="1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O</a:t>
          </a:r>
          <a:endParaRPr lang="en-US" sz="2000" b="1" dirty="0">
            <a:solidFill>
              <a:srgbClr val="00B0F0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A95EA8-4C54-48BE-BC1E-6864A7795629}" type="parTrans" cxnId="{C3CA0002-FD7C-4EF3-A6A2-FBC4EE809E1A}">
      <dgm:prSet/>
      <dgm:spPr/>
      <dgm:t>
        <a:bodyPr/>
        <a:lstStyle/>
        <a:p>
          <a:endParaRPr lang="en-US"/>
        </a:p>
      </dgm:t>
    </dgm:pt>
    <dgm:pt modelId="{1BF21090-AE98-4EE2-82E2-9C6EFBECF70E}" type="sibTrans" cxnId="{C3CA0002-FD7C-4EF3-A6A2-FBC4EE809E1A}">
      <dgm:prSet/>
      <dgm:spPr/>
      <dgm:t>
        <a:bodyPr/>
        <a:lstStyle/>
        <a:p>
          <a:endParaRPr lang="en-US"/>
        </a:p>
      </dgm:t>
    </dgm:pt>
    <dgm:pt modelId="{2140E462-5407-4865-B497-E3E16955E8AC}">
      <dgm:prSet custT="1"/>
      <dgm:spPr/>
      <dgm:t>
        <a:bodyPr/>
        <a:lstStyle/>
        <a:p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UI Developer:</a:t>
          </a:r>
        </a:p>
        <a:p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Paledi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RK</a:t>
          </a:r>
        </a:p>
      </dgm:t>
    </dgm:pt>
    <dgm:pt modelId="{568C00D5-9842-46BF-B4E3-43FB7DA0E38B}" type="parTrans" cxnId="{E0DDD190-1666-47C7-9366-5D74EEA298B4}">
      <dgm:prSet/>
      <dgm:spPr/>
      <dgm:t>
        <a:bodyPr/>
        <a:lstStyle/>
        <a:p>
          <a:endParaRPr lang="en-US"/>
        </a:p>
      </dgm:t>
    </dgm:pt>
    <dgm:pt modelId="{7B904A98-EEB5-4E7B-8B82-F40F5BB930EA}" type="sibTrans" cxnId="{E0DDD190-1666-47C7-9366-5D74EEA298B4}">
      <dgm:prSet/>
      <dgm:spPr/>
      <dgm:t>
        <a:bodyPr/>
        <a:lstStyle/>
        <a:p>
          <a:endParaRPr lang="en-US"/>
        </a:p>
      </dgm:t>
    </dgm:pt>
    <dgm:pt modelId="{80D8FDB1-96D0-4FD5-AE26-C6CE2D47FE20}">
      <dgm:prSet custT="1"/>
      <dgm:spPr/>
      <dgm:t>
        <a:bodyPr/>
        <a:lstStyle/>
        <a:p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Java Backend: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Nohamba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S</a:t>
          </a:r>
        </a:p>
      </dgm:t>
    </dgm:pt>
    <dgm:pt modelId="{43AA1C32-C600-45F7-B029-8CED25D72EE2}" type="parTrans" cxnId="{0A12B5F5-FCEA-4386-8246-628144333245}">
      <dgm:prSet/>
      <dgm:spPr/>
      <dgm:t>
        <a:bodyPr/>
        <a:lstStyle/>
        <a:p>
          <a:endParaRPr lang="en-US"/>
        </a:p>
      </dgm:t>
    </dgm:pt>
    <dgm:pt modelId="{F27CBB13-241E-4AD3-81F9-BDF337FA0C45}" type="sibTrans" cxnId="{0A12B5F5-FCEA-4386-8246-628144333245}">
      <dgm:prSet/>
      <dgm:spPr/>
      <dgm:t>
        <a:bodyPr/>
        <a:lstStyle/>
        <a:p>
          <a:endParaRPr lang="en-US"/>
        </a:p>
      </dgm:t>
    </dgm:pt>
    <dgm:pt modelId="{D227EFD9-71B9-4009-8D69-9C9F5A9597B8}">
      <dgm:prSet custT="1"/>
      <dgm:spPr/>
      <dgm:t>
        <a:bodyPr/>
        <a:lstStyle/>
        <a:p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Database Dev: </a:t>
          </a:r>
          <a:r>
            <a:rPr lang="en-US" sz="24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Mlahlwa</a:t>
          </a:r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A</a:t>
          </a:r>
        </a:p>
      </dgm:t>
    </dgm:pt>
    <dgm:pt modelId="{F78D66A5-8035-4A22-A8AD-42DFAC64BB0A}" type="parTrans" cxnId="{8BD544FE-E326-4491-9A1B-11946F2F9DC1}">
      <dgm:prSet/>
      <dgm:spPr/>
      <dgm:t>
        <a:bodyPr/>
        <a:lstStyle/>
        <a:p>
          <a:endParaRPr lang="en-US"/>
        </a:p>
      </dgm:t>
    </dgm:pt>
    <dgm:pt modelId="{B228D5EB-D664-458D-BBFF-08E2C91DCAC3}" type="sibTrans" cxnId="{8BD544FE-E326-4491-9A1B-11946F2F9DC1}">
      <dgm:prSet/>
      <dgm:spPr/>
      <dgm:t>
        <a:bodyPr/>
        <a:lstStyle/>
        <a:p>
          <a:endParaRPr lang="en-US"/>
        </a:p>
      </dgm:t>
    </dgm:pt>
    <dgm:pt modelId="{9834A4DB-F651-4F6A-B287-1E6E77CEC7D1}">
      <dgm:prSet custT="1"/>
      <dgm:spPr/>
      <dgm:t>
        <a:bodyPr/>
        <a:lstStyle/>
        <a:p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Testing and Quality Assurance: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     </a:t>
          </a:r>
          <a:r>
            <a:rPr lang="en-US" sz="20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Nqabeni</a:t>
          </a:r>
          <a:r>
            <a:rPr lang="en-US" sz="2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M</a:t>
          </a:r>
        </a:p>
      </dgm:t>
    </dgm:pt>
    <dgm:pt modelId="{C4842420-2F36-4CB9-AFD9-8B173A855729}" type="parTrans" cxnId="{229AFFF4-D7B4-42AD-85D7-D6DE4A67E636}">
      <dgm:prSet/>
      <dgm:spPr/>
      <dgm:t>
        <a:bodyPr/>
        <a:lstStyle/>
        <a:p>
          <a:endParaRPr lang="en-US"/>
        </a:p>
      </dgm:t>
    </dgm:pt>
    <dgm:pt modelId="{48C0B103-1E6D-494A-9BD5-98A68B3AA160}" type="sibTrans" cxnId="{229AFFF4-D7B4-42AD-85D7-D6DE4A67E636}">
      <dgm:prSet/>
      <dgm:spPr/>
      <dgm:t>
        <a:bodyPr/>
        <a:lstStyle/>
        <a:p>
          <a:endParaRPr lang="en-US"/>
        </a:p>
      </dgm:t>
    </dgm:pt>
    <dgm:pt modelId="{2ABF79C0-720F-4BDD-9691-0D56BEC682B1}">
      <dgm:prSet custT="1"/>
      <dgm:spPr/>
      <dgm:t>
        <a:bodyPr/>
        <a:lstStyle/>
        <a:p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Secretary: </a:t>
          </a:r>
          <a:r>
            <a:rPr lang="en-US" sz="24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Raqa</a:t>
          </a:r>
          <a:r>
            <a:rPr lang="en-US" sz="24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O</a:t>
          </a:r>
        </a:p>
      </dgm:t>
    </dgm:pt>
    <dgm:pt modelId="{C83685F6-C83F-4ACF-8359-87AAC65B7829}" type="parTrans" cxnId="{CF15A11A-4481-4482-8C68-63722826E435}">
      <dgm:prSet/>
      <dgm:spPr/>
      <dgm:t>
        <a:bodyPr/>
        <a:lstStyle/>
        <a:p>
          <a:endParaRPr lang="en-US"/>
        </a:p>
      </dgm:t>
    </dgm:pt>
    <dgm:pt modelId="{83FD4B22-5EE6-428C-B315-94A60AC65E2F}" type="sibTrans" cxnId="{CF15A11A-4481-4482-8C68-63722826E435}">
      <dgm:prSet/>
      <dgm:spPr/>
      <dgm:t>
        <a:bodyPr/>
        <a:lstStyle/>
        <a:p>
          <a:endParaRPr lang="en-US"/>
        </a:p>
      </dgm:t>
    </dgm:pt>
    <dgm:pt modelId="{59E77B58-D70B-4964-97DF-2D2DBF67AFFF}" type="pres">
      <dgm:prSet presAssocID="{3E568F66-0E2D-4730-8180-35D1F1B802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3F373E-D7D6-4860-9C68-E440A5B3DB4E}" type="pres">
      <dgm:prSet presAssocID="{0E571996-4628-4576-BC3C-3130DB3D0C87}" presName="hierRoot1" presStyleCnt="0"/>
      <dgm:spPr/>
    </dgm:pt>
    <dgm:pt modelId="{BAC09916-FBC3-43A2-8D69-0376D0E17CB1}" type="pres">
      <dgm:prSet presAssocID="{0E571996-4628-4576-BC3C-3130DB3D0C87}" presName="composite" presStyleCnt="0"/>
      <dgm:spPr/>
    </dgm:pt>
    <dgm:pt modelId="{8F0793E2-434A-4DE8-A4D7-56E2507E371A}" type="pres">
      <dgm:prSet presAssocID="{0E571996-4628-4576-BC3C-3130DB3D0C87}" presName="background" presStyleLbl="node0" presStyleIdx="0" presStyleCnt="1"/>
      <dgm:spPr/>
    </dgm:pt>
    <dgm:pt modelId="{A3280CF8-BA6D-4B5B-881F-092793EB6585}" type="pres">
      <dgm:prSet presAssocID="{0E571996-4628-4576-BC3C-3130DB3D0C87}" presName="text" presStyleLbl="fgAcc0" presStyleIdx="0" presStyleCnt="1">
        <dgm:presLayoutVars>
          <dgm:chPref val="3"/>
        </dgm:presLayoutVars>
      </dgm:prSet>
      <dgm:spPr/>
    </dgm:pt>
    <dgm:pt modelId="{8B453CCD-D0BA-4771-A3E8-4E8EA0B11A7D}" type="pres">
      <dgm:prSet presAssocID="{0E571996-4628-4576-BC3C-3130DB3D0C87}" presName="hierChild2" presStyleCnt="0"/>
      <dgm:spPr/>
    </dgm:pt>
    <dgm:pt modelId="{D70E143F-1125-41CB-A423-5236D422E539}" type="pres">
      <dgm:prSet presAssocID="{78270B08-5063-44E3-A3FC-D9264D10012E}" presName="Name10" presStyleLbl="parChTrans1D2" presStyleIdx="0" presStyleCnt="1"/>
      <dgm:spPr/>
    </dgm:pt>
    <dgm:pt modelId="{77B88A98-B08E-40B3-9482-27B0A10D2D0C}" type="pres">
      <dgm:prSet presAssocID="{24181F9B-B407-4C2C-B1B3-DDA61AAF13EF}" presName="hierRoot2" presStyleCnt="0"/>
      <dgm:spPr/>
    </dgm:pt>
    <dgm:pt modelId="{6E277CE1-B66D-4206-85AD-85DD8FEAB062}" type="pres">
      <dgm:prSet presAssocID="{24181F9B-B407-4C2C-B1B3-DDA61AAF13EF}" presName="composite2" presStyleCnt="0"/>
      <dgm:spPr/>
    </dgm:pt>
    <dgm:pt modelId="{43C7C6C8-B686-4547-A4C7-3ECBD679DAF2}" type="pres">
      <dgm:prSet presAssocID="{24181F9B-B407-4C2C-B1B3-DDA61AAF13EF}" presName="background2" presStyleLbl="node2" presStyleIdx="0" presStyleCnt="1"/>
      <dgm:spPr/>
    </dgm:pt>
    <dgm:pt modelId="{A3AFA5C3-527F-4D66-99AD-988344A94D2E}" type="pres">
      <dgm:prSet presAssocID="{24181F9B-B407-4C2C-B1B3-DDA61AAF13EF}" presName="text2" presStyleLbl="fgAcc2" presStyleIdx="0" presStyleCnt="1">
        <dgm:presLayoutVars>
          <dgm:chPref val="3"/>
        </dgm:presLayoutVars>
      </dgm:prSet>
      <dgm:spPr/>
    </dgm:pt>
    <dgm:pt modelId="{915B0C82-FF21-4628-82C7-0B23FCC1C57F}" type="pres">
      <dgm:prSet presAssocID="{24181F9B-B407-4C2C-B1B3-DDA61AAF13EF}" presName="hierChild3" presStyleCnt="0"/>
      <dgm:spPr/>
    </dgm:pt>
    <dgm:pt modelId="{07D4875A-560B-4637-B37F-D082B58BE411}" type="pres">
      <dgm:prSet presAssocID="{80A95EA8-4C54-48BE-BC1E-6864A7795629}" presName="Name17" presStyleLbl="parChTrans1D3" presStyleIdx="0" presStyleCnt="2"/>
      <dgm:spPr/>
    </dgm:pt>
    <dgm:pt modelId="{87AA7BC1-20D9-4F61-93FF-FBC806F470A7}" type="pres">
      <dgm:prSet presAssocID="{48C53EA7-B78C-4990-92B2-47B849BD355A}" presName="hierRoot3" presStyleCnt="0"/>
      <dgm:spPr/>
    </dgm:pt>
    <dgm:pt modelId="{634A23BC-793C-4D8F-9793-154616383660}" type="pres">
      <dgm:prSet presAssocID="{48C53EA7-B78C-4990-92B2-47B849BD355A}" presName="composite3" presStyleCnt="0"/>
      <dgm:spPr/>
    </dgm:pt>
    <dgm:pt modelId="{7E66E1A0-FEC2-4CD3-9E09-ACC182281A3D}" type="pres">
      <dgm:prSet presAssocID="{48C53EA7-B78C-4990-92B2-47B849BD355A}" presName="background3" presStyleLbl="node3" presStyleIdx="0" presStyleCnt="2"/>
      <dgm:spPr/>
    </dgm:pt>
    <dgm:pt modelId="{274646B5-31CE-41A0-BBB7-8C0FC2B9E57E}" type="pres">
      <dgm:prSet presAssocID="{48C53EA7-B78C-4990-92B2-47B849BD355A}" presName="text3" presStyleLbl="fgAcc3" presStyleIdx="0" presStyleCnt="2">
        <dgm:presLayoutVars>
          <dgm:chPref val="3"/>
        </dgm:presLayoutVars>
      </dgm:prSet>
      <dgm:spPr/>
    </dgm:pt>
    <dgm:pt modelId="{370FB5F4-E9BE-47C1-82DC-AC1D50F973AC}" type="pres">
      <dgm:prSet presAssocID="{48C53EA7-B78C-4990-92B2-47B849BD355A}" presName="hierChild4" presStyleCnt="0"/>
      <dgm:spPr/>
    </dgm:pt>
    <dgm:pt modelId="{504449B2-785D-431F-86AF-E4FCDD46CDAA}" type="pres">
      <dgm:prSet presAssocID="{568C00D5-9842-46BF-B4E3-43FB7DA0E38B}" presName="Name23" presStyleLbl="parChTrans1D4" presStyleIdx="0" presStyleCnt="4"/>
      <dgm:spPr/>
    </dgm:pt>
    <dgm:pt modelId="{6FEA46E5-6660-4E35-B8C7-229577B1C2FA}" type="pres">
      <dgm:prSet presAssocID="{2140E462-5407-4865-B497-E3E16955E8AC}" presName="hierRoot4" presStyleCnt="0"/>
      <dgm:spPr/>
    </dgm:pt>
    <dgm:pt modelId="{B2DE36B1-DF63-4197-9468-04738F53D9A0}" type="pres">
      <dgm:prSet presAssocID="{2140E462-5407-4865-B497-E3E16955E8AC}" presName="composite4" presStyleCnt="0"/>
      <dgm:spPr/>
    </dgm:pt>
    <dgm:pt modelId="{58A2037E-DC2A-48F6-8F0F-4EB8EB16F67F}" type="pres">
      <dgm:prSet presAssocID="{2140E462-5407-4865-B497-E3E16955E8AC}" presName="background4" presStyleLbl="node4" presStyleIdx="0" presStyleCnt="4"/>
      <dgm:spPr/>
    </dgm:pt>
    <dgm:pt modelId="{82C0D6F3-73BE-4B20-9DF2-2ACC448A59CC}" type="pres">
      <dgm:prSet presAssocID="{2140E462-5407-4865-B497-E3E16955E8AC}" presName="text4" presStyleLbl="fgAcc4" presStyleIdx="0" presStyleCnt="4">
        <dgm:presLayoutVars>
          <dgm:chPref val="3"/>
        </dgm:presLayoutVars>
      </dgm:prSet>
      <dgm:spPr/>
    </dgm:pt>
    <dgm:pt modelId="{D70E5D88-1B59-496C-8F32-C27BEBDA2DAD}" type="pres">
      <dgm:prSet presAssocID="{2140E462-5407-4865-B497-E3E16955E8AC}" presName="hierChild5" presStyleCnt="0"/>
      <dgm:spPr/>
    </dgm:pt>
    <dgm:pt modelId="{5BB065FB-8BAD-465C-9CB8-96D13F16C606}" type="pres">
      <dgm:prSet presAssocID="{43AA1C32-C600-45F7-B029-8CED25D72EE2}" presName="Name23" presStyleLbl="parChTrans1D4" presStyleIdx="1" presStyleCnt="4"/>
      <dgm:spPr/>
    </dgm:pt>
    <dgm:pt modelId="{EDB95839-FD4D-4B2B-856F-7AED2E849C4E}" type="pres">
      <dgm:prSet presAssocID="{80D8FDB1-96D0-4FD5-AE26-C6CE2D47FE20}" presName="hierRoot4" presStyleCnt="0"/>
      <dgm:spPr/>
    </dgm:pt>
    <dgm:pt modelId="{95F22DBE-C784-4A17-B22A-FCFFA08CB3B4}" type="pres">
      <dgm:prSet presAssocID="{80D8FDB1-96D0-4FD5-AE26-C6CE2D47FE20}" presName="composite4" presStyleCnt="0"/>
      <dgm:spPr/>
    </dgm:pt>
    <dgm:pt modelId="{5ADDD2DD-5A3E-41C3-9EB0-4CAF828AE76D}" type="pres">
      <dgm:prSet presAssocID="{80D8FDB1-96D0-4FD5-AE26-C6CE2D47FE20}" presName="background4" presStyleLbl="node4" presStyleIdx="1" presStyleCnt="4"/>
      <dgm:spPr/>
    </dgm:pt>
    <dgm:pt modelId="{0CA15B94-7970-482D-988C-66DF7AD38324}" type="pres">
      <dgm:prSet presAssocID="{80D8FDB1-96D0-4FD5-AE26-C6CE2D47FE20}" presName="text4" presStyleLbl="fgAcc4" presStyleIdx="1" presStyleCnt="4">
        <dgm:presLayoutVars>
          <dgm:chPref val="3"/>
        </dgm:presLayoutVars>
      </dgm:prSet>
      <dgm:spPr/>
    </dgm:pt>
    <dgm:pt modelId="{48856B17-C54E-40E2-B0C1-AE0FAA59DEF9}" type="pres">
      <dgm:prSet presAssocID="{80D8FDB1-96D0-4FD5-AE26-C6CE2D47FE20}" presName="hierChild5" presStyleCnt="0"/>
      <dgm:spPr/>
    </dgm:pt>
    <dgm:pt modelId="{5C660485-9A7A-4948-986F-9172E98087E2}" type="pres">
      <dgm:prSet presAssocID="{F78D66A5-8035-4A22-A8AD-42DFAC64BB0A}" presName="Name23" presStyleLbl="parChTrans1D4" presStyleIdx="2" presStyleCnt="4"/>
      <dgm:spPr/>
    </dgm:pt>
    <dgm:pt modelId="{EE2F8BF4-2307-4EC0-A5F6-11A52CB1CEA0}" type="pres">
      <dgm:prSet presAssocID="{D227EFD9-71B9-4009-8D69-9C9F5A9597B8}" presName="hierRoot4" presStyleCnt="0"/>
      <dgm:spPr/>
    </dgm:pt>
    <dgm:pt modelId="{EB0A89C9-4435-4CC9-A939-7645CD6CB28E}" type="pres">
      <dgm:prSet presAssocID="{D227EFD9-71B9-4009-8D69-9C9F5A9597B8}" presName="composite4" presStyleCnt="0"/>
      <dgm:spPr/>
    </dgm:pt>
    <dgm:pt modelId="{18A3FF00-91CA-4FC5-9025-473C6E9D9B9F}" type="pres">
      <dgm:prSet presAssocID="{D227EFD9-71B9-4009-8D69-9C9F5A9597B8}" presName="background4" presStyleLbl="node4" presStyleIdx="2" presStyleCnt="4"/>
      <dgm:spPr/>
    </dgm:pt>
    <dgm:pt modelId="{776AAA04-5EED-452C-AAFE-9DDC67B130D2}" type="pres">
      <dgm:prSet presAssocID="{D227EFD9-71B9-4009-8D69-9C9F5A9597B8}" presName="text4" presStyleLbl="fgAcc4" presStyleIdx="2" presStyleCnt="4">
        <dgm:presLayoutVars>
          <dgm:chPref val="3"/>
        </dgm:presLayoutVars>
      </dgm:prSet>
      <dgm:spPr/>
    </dgm:pt>
    <dgm:pt modelId="{73A6A1B6-520A-4B65-9171-3734598C6044}" type="pres">
      <dgm:prSet presAssocID="{D227EFD9-71B9-4009-8D69-9C9F5A9597B8}" presName="hierChild5" presStyleCnt="0"/>
      <dgm:spPr/>
    </dgm:pt>
    <dgm:pt modelId="{4952BB2E-9A13-44D1-957D-081E9999F902}" type="pres">
      <dgm:prSet presAssocID="{C4842420-2F36-4CB9-AFD9-8B173A855729}" presName="Name23" presStyleLbl="parChTrans1D4" presStyleIdx="3" presStyleCnt="4"/>
      <dgm:spPr/>
    </dgm:pt>
    <dgm:pt modelId="{91DBB3D7-752C-4B1D-B031-419BDC39A7A0}" type="pres">
      <dgm:prSet presAssocID="{9834A4DB-F651-4F6A-B287-1E6E77CEC7D1}" presName="hierRoot4" presStyleCnt="0"/>
      <dgm:spPr/>
    </dgm:pt>
    <dgm:pt modelId="{764A18BF-E135-4DA1-9614-9B920F7116AF}" type="pres">
      <dgm:prSet presAssocID="{9834A4DB-F651-4F6A-B287-1E6E77CEC7D1}" presName="composite4" presStyleCnt="0"/>
      <dgm:spPr/>
    </dgm:pt>
    <dgm:pt modelId="{47C84100-9E83-4FC5-8CFF-24D7F47FDA46}" type="pres">
      <dgm:prSet presAssocID="{9834A4DB-F651-4F6A-B287-1E6E77CEC7D1}" presName="background4" presStyleLbl="node4" presStyleIdx="3" presStyleCnt="4"/>
      <dgm:spPr/>
    </dgm:pt>
    <dgm:pt modelId="{AE5258DB-D0BC-4FFE-8D06-DD8226D109EC}" type="pres">
      <dgm:prSet presAssocID="{9834A4DB-F651-4F6A-B287-1E6E77CEC7D1}" presName="text4" presStyleLbl="fgAcc4" presStyleIdx="3" presStyleCnt="4">
        <dgm:presLayoutVars>
          <dgm:chPref val="3"/>
        </dgm:presLayoutVars>
      </dgm:prSet>
      <dgm:spPr/>
    </dgm:pt>
    <dgm:pt modelId="{07997C5A-676B-460D-9E8C-70E118226846}" type="pres">
      <dgm:prSet presAssocID="{9834A4DB-F651-4F6A-B287-1E6E77CEC7D1}" presName="hierChild5" presStyleCnt="0"/>
      <dgm:spPr/>
    </dgm:pt>
    <dgm:pt modelId="{1804B6E7-D140-4C6F-BB85-3F9BE9434237}" type="pres">
      <dgm:prSet presAssocID="{C83685F6-C83F-4ACF-8359-87AAC65B7829}" presName="Name17" presStyleLbl="parChTrans1D3" presStyleIdx="1" presStyleCnt="2"/>
      <dgm:spPr/>
    </dgm:pt>
    <dgm:pt modelId="{5B724FDC-A212-4EED-9932-2DF30EDF44CC}" type="pres">
      <dgm:prSet presAssocID="{2ABF79C0-720F-4BDD-9691-0D56BEC682B1}" presName="hierRoot3" presStyleCnt="0"/>
      <dgm:spPr/>
    </dgm:pt>
    <dgm:pt modelId="{2F240EB1-6119-4860-9480-7BCAE9D61828}" type="pres">
      <dgm:prSet presAssocID="{2ABF79C0-720F-4BDD-9691-0D56BEC682B1}" presName="composite3" presStyleCnt="0"/>
      <dgm:spPr/>
    </dgm:pt>
    <dgm:pt modelId="{BD31F690-71D7-4CD4-B605-6AE702E0C0D6}" type="pres">
      <dgm:prSet presAssocID="{2ABF79C0-720F-4BDD-9691-0D56BEC682B1}" presName="background3" presStyleLbl="node3" presStyleIdx="1" presStyleCnt="2"/>
      <dgm:spPr/>
    </dgm:pt>
    <dgm:pt modelId="{F8E9F0AC-EB12-4B1D-AD5B-660C5A82F11D}" type="pres">
      <dgm:prSet presAssocID="{2ABF79C0-720F-4BDD-9691-0D56BEC682B1}" presName="text3" presStyleLbl="fgAcc3" presStyleIdx="1" presStyleCnt="2">
        <dgm:presLayoutVars>
          <dgm:chPref val="3"/>
        </dgm:presLayoutVars>
      </dgm:prSet>
      <dgm:spPr/>
    </dgm:pt>
    <dgm:pt modelId="{92058D97-FD98-4BC1-B1BF-1E4A0FA6CD50}" type="pres">
      <dgm:prSet presAssocID="{2ABF79C0-720F-4BDD-9691-0D56BEC682B1}" presName="hierChild4" presStyleCnt="0"/>
      <dgm:spPr/>
    </dgm:pt>
  </dgm:ptLst>
  <dgm:cxnLst>
    <dgm:cxn modelId="{C3CA0002-FD7C-4EF3-A6A2-FBC4EE809E1A}" srcId="{24181F9B-B407-4C2C-B1B3-DDA61AAF13EF}" destId="{48C53EA7-B78C-4990-92B2-47B849BD355A}" srcOrd="0" destOrd="0" parTransId="{80A95EA8-4C54-48BE-BC1E-6864A7795629}" sibTransId="{1BF21090-AE98-4EE2-82E2-9C6EFBECF70E}"/>
    <dgm:cxn modelId="{823D3A0A-1E1D-4809-8610-0FA68B3C0D2A}" type="presOf" srcId="{80D8FDB1-96D0-4FD5-AE26-C6CE2D47FE20}" destId="{0CA15B94-7970-482D-988C-66DF7AD38324}" srcOrd="0" destOrd="0" presId="urn:microsoft.com/office/officeart/2005/8/layout/hierarchy1"/>
    <dgm:cxn modelId="{E3B4A511-F8EA-4FD0-B91C-24AB413CE280}" type="presOf" srcId="{F78D66A5-8035-4A22-A8AD-42DFAC64BB0A}" destId="{5C660485-9A7A-4948-986F-9172E98087E2}" srcOrd="0" destOrd="0" presId="urn:microsoft.com/office/officeart/2005/8/layout/hierarchy1"/>
    <dgm:cxn modelId="{7C836A17-B111-481E-8BFF-FBFAC7646D5D}" type="presOf" srcId="{568C00D5-9842-46BF-B4E3-43FB7DA0E38B}" destId="{504449B2-785D-431F-86AF-E4FCDD46CDAA}" srcOrd="0" destOrd="0" presId="urn:microsoft.com/office/officeart/2005/8/layout/hierarchy1"/>
    <dgm:cxn modelId="{CF15A11A-4481-4482-8C68-63722826E435}" srcId="{24181F9B-B407-4C2C-B1B3-DDA61AAF13EF}" destId="{2ABF79C0-720F-4BDD-9691-0D56BEC682B1}" srcOrd="1" destOrd="0" parTransId="{C83685F6-C83F-4ACF-8359-87AAC65B7829}" sibTransId="{83FD4B22-5EE6-428C-B315-94A60AC65E2F}"/>
    <dgm:cxn modelId="{30634D2D-B1B1-49E7-BBCA-61316061EF67}" type="presOf" srcId="{48C53EA7-B78C-4990-92B2-47B849BD355A}" destId="{274646B5-31CE-41A0-BBB7-8C0FC2B9E57E}" srcOrd="0" destOrd="0" presId="urn:microsoft.com/office/officeart/2005/8/layout/hierarchy1"/>
    <dgm:cxn modelId="{C007744D-62E6-4F74-8E49-A449CCDCACDA}" type="presOf" srcId="{80A95EA8-4C54-48BE-BC1E-6864A7795629}" destId="{07D4875A-560B-4637-B37F-D082B58BE411}" srcOrd="0" destOrd="0" presId="urn:microsoft.com/office/officeart/2005/8/layout/hierarchy1"/>
    <dgm:cxn modelId="{B1871A75-77D3-4093-BF2F-3615BB2959AC}" type="presOf" srcId="{C4842420-2F36-4CB9-AFD9-8B173A855729}" destId="{4952BB2E-9A13-44D1-957D-081E9999F902}" srcOrd="0" destOrd="0" presId="urn:microsoft.com/office/officeart/2005/8/layout/hierarchy1"/>
    <dgm:cxn modelId="{B25EB38B-7A30-4647-B047-394FD681C6D3}" type="presOf" srcId="{78270B08-5063-44E3-A3FC-D9264D10012E}" destId="{D70E143F-1125-41CB-A423-5236D422E539}" srcOrd="0" destOrd="0" presId="urn:microsoft.com/office/officeart/2005/8/layout/hierarchy1"/>
    <dgm:cxn modelId="{2CD1048D-8A9B-469E-8633-BA3E7B664EF7}" type="presOf" srcId="{24181F9B-B407-4C2C-B1B3-DDA61AAF13EF}" destId="{A3AFA5C3-527F-4D66-99AD-988344A94D2E}" srcOrd="0" destOrd="0" presId="urn:microsoft.com/office/officeart/2005/8/layout/hierarchy1"/>
    <dgm:cxn modelId="{E0DDD190-1666-47C7-9366-5D74EEA298B4}" srcId="{48C53EA7-B78C-4990-92B2-47B849BD355A}" destId="{2140E462-5407-4865-B497-E3E16955E8AC}" srcOrd="0" destOrd="0" parTransId="{568C00D5-9842-46BF-B4E3-43FB7DA0E38B}" sibTransId="{7B904A98-EEB5-4E7B-8B82-F40F5BB930EA}"/>
    <dgm:cxn modelId="{3C1E429C-113A-4E27-98F4-7EA9D1883EC3}" type="presOf" srcId="{D227EFD9-71B9-4009-8D69-9C9F5A9597B8}" destId="{776AAA04-5EED-452C-AAFE-9DDC67B130D2}" srcOrd="0" destOrd="0" presId="urn:microsoft.com/office/officeart/2005/8/layout/hierarchy1"/>
    <dgm:cxn modelId="{D78FE3A4-C1E9-4161-9CF4-DAF24CD1DA05}" type="presOf" srcId="{2140E462-5407-4865-B497-E3E16955E8AC}" destId="{82C0D6F3-73BE-4B20-9DF2-2ACC448A59CC}" srcOrd="0" destOrd="0" presId="urn:microsoft.com/office/officeart/2005/8/layout/hierarchy1"/>
    <dgm:cxn modelId="{899CFDA7-2DE6-4CFC-999D-18019C0AC7EB}" srcId="{3E568F66-0E2D-4730-8180-35D1F1B802A9}" destId="{0E571996-4628-4576-BC3C-3130DB3D0C87}" srcOrd="0" destOrd="0" parTransId="{B0AB155E-8772-48F6-8BA0-BE198C721467}" sibTransId="{3916D760-2024-4A67-B0E8-4873ECAFDEA4}"/>
    <dgm:cxn modelId="{298277B1-2F49-4F3D-8886-0CA62E4C3AA3}" type="presOf" srcId="{43AA1C32-C600-45F7-B029-8CED25D72EE2}" destId="{5BB065FB-8BAD-465C-9CB8-96D13F16C606}" srcOrd="0" destOrd="0" presId="urn:microsoft.com/office/officeart/2005/8/layout/hierarchy1"/>
    <dgm:cxn modelId="{8B4B3FB7-514E-4969-81E5-972B4F9BB52F}" type="presOf" srcId="{3E568F66-0E2D-4730-8180-35D1F1B802A9}" destId="{59E77B58-D70B-4964-97DF-2D2DBF67AFFF}" srcOrd="0" destOrd="0" presId="urn:microsoft.com/office/officeart/2005/8/layout/hierarchy1"/>
    <dgm:cxn modelId="{BEFD15B9-8ED7-4DF1-AFED-CF06B2828001}" srcId="{0E571996-4628-4576-BC3C-3130DB3D0C87}" destId="{24181F9B-B407-4C2C-B1B3-DDA61AAF13EF}" srcOrd="0" destOrd="0" parTransId="{78270B08-5063-44E3-A3FC-D9264D10012E}" sibTransId="{D7FD8F81-2D1E-4C3F-8C06-58C40950B650}"/>
    <dgm:cxn modelId="{7FE1A2BD-FE7E-47EF-A331-3472DA15F7CF}" type="presOf" srcId="{9834A4DB-F651-4F6A-B287-1E6E77CEC7D1}" destId="{AE5258DB-D0BC-4FFE-8D06-DD8226D109EC}" srcOrd="0" destOrd="0" presId="urn:microsoft.com/office/officeart/2005/8/layout/hierarchy1"/>
    <dgm:cxn modelId="{B31AF3C1-98EF-4D31-905B-D344EC1A89E6}" type="presOf" srcId="{2ABF79C0-720F-4BDD-9691-0D56BEC682B1}" destId="{F8E9F0AC-EB12-4B1D-AD5B-660C5A82F11D}" srcOrd="0" destOrd="0" presId="urn:microsoft.com/office/officeart/2005/8/layout/hierarchy1"/>
    <dgm:cxn modelId="{25CD82D9-8A02-4C5B-8457-D845BCF3F484}" type="presOf" srcId="{C83685F6-C83F-4ACF-8359-87AAC65B7829}" destId="{1804B6E7-D140-4C6F-BB85-3F9BE9434237}" srcOrd="0" destOrd="0" presId="urn:microsoft.com/office/officeart/2005/8/layout/hierarchy1"/>
    <dgm:cxn modelId="{8D60DEDA-5C02-422B-B108-162AA866A888}" type="presOf" srcId="{0E571996-4628-4576-BC3C-3130DB3D0C87}" destId="{A3280CF8-BA6D-4B5B-881F-092793EB6585}" srcOrd="0" destOrd="0" presId="urn:microsoft.com/office/officeart/2005/8/layout/hierarchy1"/>
    <dgm:cxn modelId="{229AFFF4-D7B4-42AD-85D7-D6DE4A67E636}" srcId="{48C53EA7-B78C-4990-92B2-47B849BD355A}" destId="{9834A4DB-F651-4F6A-B287-1E6E77CEC7D1}" srcOrd="3" destOrd="0" parTransId="{C4842420-2F36-4CB9-AFD9-8B173A855729}" sibTransId="{48C0B103-1E6D-494A-9BD5-98A68B3AA160}"/>
    <dgm:cxn modelId="{0A12B5F5-FCEA-4386-8246-628144333245}" srcId="{48C53EA7-B78C-4990-92B2-47B849BD355A}" destId="{80D8FDB1-96D0-4FD5-AE26-C6CE2D47FE20}" srcOrd="1" destOrd="0" parTransId="{43AA1C32-C600-45F7-B029-8CED25D72EE2}" sibTransId="{F27CBB13-241E-4AD3-81F9-BDF337FA0C45}"/>
    <dgm:cxn modelId="{8BD544FE-E326-4491-9A1B-11946F2F9DC1}" srcId="{48C53EA7-B78C-4990-92B2-47B849BD355A}" destId="{D227EFD9-71B9-4009-8D69-9C9F5A9597B8}" srcOrd="2" destOrd="0" parTransId="{F78D66A5-8035-4A22-A8AD-42DFAC64BB0A}" sibTransId="{B228D5EB-D664-458D-BBFF-08E2C91DCAC3}"/>
    <dgm:cxn modelId="{0A8CE5F1-6193-4692-ABA4-417ACB2D7039}" type="presParOf" srcId="{59E77B58-D70B-4964-97DF-2D2DBF67AFFF}" destId="{E13F373E-D7D6-4860-9C68-E440A5B3DB4E}" srcOrd="0" destOrd="0" presId="urn:microsoft.com/office/officeart/2005/8/layout/hierarchy1"/>
    <dgm:cxn modelId="{E1835486-B5EF-4703-A3C0-A00A6F2EF51E}" type="presParOf" srcId="{E13F373E-D7D6-4860-9C68-E440A5B3DB4E}" destId="{BAC09916-FBC3-43A2-8D69-0376D0E17CB1}" srcOrd="0" destOrd="0" presId="urn:microsoft.com/office/officeart/2005/8/layout/hierarchy1"/>
    <dgm:cxn modelId="{BDB1488D-7231-46A2-A454-B31861F37169}" type="presParOf" srcId="{BAC09916-FBC3-43A2-8D69-0376D0E17CB1}" destId="{8F0793E2-434A-4DE8-A4D7-56E2507E371A}" srcOrd="0" destOrd="0" presId="urn:microsoft.com/office/officeart/2005/8/layout/hierarchy1"/>
    <dgm:cxn modelId="{B71B7815-7CE8-4A8C-9D31-14B4C1CBD551}" type="presParOf" srcId="{BAC09916-FBC3-43A2-8D69-0376D0E17CB1}" destId="{A3280CF8-BA6D-4B5B-881F-092793EB6585}" srcOrd="1" destOrd="0" presId="urn:microsoft.com/office/officeart/2005/8/layout/hierarchy1"/>
    <dgm:cxn modelId="{5EF55550-3C8A-44A0-8D78-94ECB4F8CD57}" type="presParOf" srcId="{E13F373E-D7D6-4860-9C68-E440A5B3DB4E}" destId="{8B453CCD-D0BA-4771-A3E8-4E8EA0B11A7D}" srcOrd="1" destOrd="0" presId="urn:microsoft.com/office/officeart/2005/8/layout/hierarchy1"/>
    <dgm:cxn modelId="{3BE717D9-6697-4BC8-AE13-BE2D84C1C8FA}" type="presParOf" srcId="{8B453CCD-D0BA-4771-A3E8-4E8EA0B11A7D}" destId="{D70E143F-1125-41CB-A423-5236D422E539}" srcOrd="0" destOrd="0" presId="urn:microsoft.com/office/officeart/2005/8/layout/hierarchy1"/>
    <dgm:cxn modelId="{18245FCC-C681-45FF-BC85-4C661AB46C5B}" type="presParOf" srcId="{8B453CCD-D0BA-4771-A3E8-4E8EA0B11A7D}" destId="{77B88A98-B08E-40B3-9482-27B0A10D2D0C}" srcOrd="1" destOrd="0" presId="urn:microsoft.com/office/officeart/2005/8/layout/hierarchy1"/>
    <dgm:cxn modelId="{9BD0C747-18FF-47B0-BF15-9CDA924E97A5}" type="presParOf" srcId="{77B88A98-B08E-40B3-9482-27B0A10D2D0C}" destId="{6E277CE1-B66D-4206-85AD-85DD8FEAB062}" srcOrd="0" destOrd="0" presId="urn:microsoft.com/office/officeart/2005/8/layout/hierarchy1"/>
    <dgm:cxn modelId="{9C582D6A-D06F-4D1C-BFE3-7EDEBBD0D693}" type="presParOf" srcId="{6E277CE1-B66D-4206-85AD-85DD8FEAB062}" destId="{43C7C6C8-B686-4547-A4C7-3ECBD679DAF2}" srcOrd="0" destOrd="0" presId="urn:microsoft.com/office/officeart/2005/8/layout/hierarchy1"/>
    <dgm:cxn modelId="{69CFDC03-E7D1-47F4-821F-4787AB3161E0}" type="presParOf" srcId="{6E277CE1-B66D-4206-85AD-85DD8FEAB062}" destId="{A3AFA5C3-527F-4D66-99AD-988344A94D2E}" srcOrd="1" destOrd="0" presId="urn:microsoft.com/office/officeart/2005/8/layout/hierarchy1"/>
    <dgm:cxn modelId="{EE48DC4D-E422-4936-B2BA-D4E7682E0274}" type="presParOf" srcId="{77B88A98-B08E-40B3-9482-27B0A10D2D0C}" destId="{915B0C82-FF21-4628-82C7-0B23FCC1C57F}" srcOrd="1" destOrd="0" presId="urn:microsoft.com/office/officeart/2005/8/layout/hierarchy1"/>
    <dgm:cxn modelId="{EE94DBDC-9EB6-40AF-AA9C-D1AB813D8088}" type="presParOf" srcId="{915B0C82-FF21-4628-82C7-0B23FCC1C57F}" destId="{07D4875A-560B-4637-B37F-D082B58BE411}" srcOrd="0" destOrd="0" presId="urn:microsoft.com/office/officeart/2005/8/layout/hierarchy1"/>
    <dgm:cxn modelId="{6BF4D90B-AF16-435B-A6CF-81325268B762}" type="presParOf" srcId="{915B0C82-FF21-4628-82C7-0B23FCC1C57F}" destId="{87AA7BC1-20D9-4F61-93FF-FBC806F470A7}" srcOrd="1" destOrd="0" presId="urn:microsoft.com/office/officeart/2005/8/layout/hierarchy1"/>
    <dgm:cxn modelId="{D33555B4-1A21-4D44-A1AE-DD9374DA0982}" type="presParOf" srcId="{87AA7BC1-20D9-4F61-93FF-FBC806F470A7}" destId="{634A23BC-793C-4D8F-9793-154616383660}" srcOrd="0" destOrd="0" presId="urn:microsoft.com/office/officeart/2005/8/layout/hierarchy1"/>
    <dgm:cxn modelId="{2061CC55-AF65-4800-849F-3DA30100D867}" type="presParOf" srcId="{634A23BC-793C-4D8F-9793-154616383660}" destId="{7E66E1A0-FEC2-4CD3-9E09-ACC182281A3D}" srcOrd="0" destOrd="0" presId="urn:microsoft.com/office/officeart/2005/8/layout/hierarchy1"/>
    <dgm:cxn modelId="{5FBC2746-78FC-4304-AECF-67D8902D500A}" type="presParOf" srcId="{634A23BC-793C-4D8F-9793-154616383660}" destId="{274646B5-31CE-41A0-BBB7-8C0FC2B9E57E}" srcOrd="1" destOrd="0" presId="urn:microsoft.com/office/officeart/2005/8/layout/hierarchy1"/>
    <dgm:cxn modelId="{EDCC67AE-9DEE-4048-9578-60FE596DED36}" type="presParOf" srcId="{87AA7BC1-20D9-4F61-93FF-FBC806F470A7}" destId="{370FB5F4-E9BE-47C1-82DC-AC1D50F973AC}" srcOrd="1" destOrd="0" presId="urn:microsoft.com/office/officeart/2005/8/layout/hierarchy1"/>
    <dgm:cxn modelId="{97661A49-5715-4CAA-BEF2-2996D922DC40}" type="presParOf" srcId="{370FB5F4-E9BE-47C1-82DC-AC1D50F973AC}" destId="{504449B2-785D-431F-86AF-E4FCDD46CDAA}" srcOrd="0" destOrd="0" presId="urn:microsoft.com/office/officeart/2005/8/layout/hierarchy1"/>
    <dgm:cxn modelId="{4DBE6179-D0C1-4D06-8868-A6FE2DCC01C2}" type="presParOf" srcId="{370FB5F4-E9BE-47C1-82DC-AC1D50F973AC}" destId="{6FEA46E5-6660-4E35-B8C7-229577B1C2FA}" srcOrd="1" destOrd="0" presId="urn:microsoft.com/office/officeart/2005/8/layout/hierarchy1"/>
    <dgm:cxn modelId="{C5EB6653-E8F7-4E8A-9C9C-63AF7B50374A}" type="presParOf" srcId="{6FEA46E5-6660-4E35-B8C7-229577B1C2FA}" destId="{B2DE36B1-DF63-4197-9468-04738F53D9A0}" srcOrd="0" destOrd="0" presId="urn:microsoft.com/office/officeart/2005/8/layout/hierarchy1"/>
    <dgm:cxn modelId="{75106935-6091-41A9-9B7B-0A52949206CC}" type="presParOf" srcId="{B2DE36B1-DF63-4197-9468-04738F53D9A0}" destId="{58A2037E-DC2A-48F6-8F0F-4EB8EB16F67F}" srcOrd="0" destOrd="0" presId="urn:microsoft.com/office/officeart/2005/8/layout/hierarchy1"/>
    <dgm:cxn modelId="{86B6F0BE-8A0B-4841-BFDE-3ACA19193EC8}" type="presParOf" srcId="{B2DE36B1-DF63-4197-9468-04738F53D9A0}" destId="{82C0D6F3-73BE-4B20-9DF2-2ACC448A59CC}" srcOrd="1" destOrd="0" presId="urn:microsoft.com/office/officeart/2005/8/layout/hierarchy1"/>
    <dgm:cxn modelId="{3C453E2B-8593-4CC7-8605-49EB766130C6}" type="presParOf" srcId="{6FEA46E5-6660-4E35-B8C7-229577B1C2FA}" destId="{D70E5D88-1B59-496C-8F32-C27BEBDA2DAD}" srcOrd="1" destOrd="0" presId="urn:microsoft.com/office/officeart/2005/8/layout/hierarchy1"/>
    <dgm:cxn modelId="{5D855B2C-C73B-481D-B409-766B95765858}" type="presParOf" srcId="{370FB5F4-E9BE-47C1-82DC-AC1D50F973AC}" destId="{5BB065FB-8BAD-465C-9CB8-96D13F16C606}" srcOrd="2" destOrd="0" presId="urn:microsoft.com/office/officeart/2005/8/layout/hierarchy1"/>
    <dgm:cxn modelId="{9DC011B9-1D60-490A-B205-60F942AC83C9}" type="presParOf" srcId="{370FB5F4-E9BE-47C1-82DC-AC1D50F973AC}" destId="{EDB95839-FD4D-4B2B-856F-7AED2E849C4E}" srcOrd="3" destOrd="0" presId="urn:microsoft.com/office/officeart/2005/8/layout/hierarchy1"/>
    <dgm:cxn modelId="{FD48E3C5-DAE4-4435-92E0-080CB6E89A30}" type="presParOf" srcId="{EDB95839-FD4D-4B2B-856F-7AED2E849C4E}" destId="{95F22DBE-C784-4A17-B22A-FCFFA08CB3B4}" srcOrd="0" destOrd="0" presId="urn:microsoft.com/office/officeart/2005/8/layout/hierarchy1"/>
    <dgm:cxn modelId="{B8140B02-A43D-4A4A-8661-F55514BB8D2E}" type="presParOf" srcId="{95F22DBE-C784-4A17-B22A-FCFFA08CB3B4}" destId="{5ADDD2DD-5A3E-41C3-9EB0-4CAF828AE76D}" srcOrd="0" destOrd="0" presId="urn:microsoft.com/office/officeart/2005/8/layout/hierarchy1"/>
    <dgm:cxn modelId="{F63F6594-9861-4CA3-A555-A71B1472E3B1}" type="presParOf" srcId="{95F22DBE-C784-4A17-B22A-FCFFA08CB3B4}" destId="{0CA15B94-7970-482D-988C-66DF7AD38324}" srcOrd="1" destOrd="0" presId="urn:microsoft.com/office/officeart/2005/8/layout/hierarchy1"/>
    <dgm:cxn modelId="{80D06625-B0BE-419F-B1E8-617AF2A28681}" type="presParOf" srcId="{EDB95839-FD4D-4B2B-856F-7AED2E849C4E}" destId="{48856B17-C54E-40E2-B0C1-AE0FAA59DEF9}" srcOrd="1" destOrd="0" presId="urn:microsoft.com/office/officeart/2005/8/layout/hierarchy1"/>
    <dgm:cxn modelId="{E3F5B2C7-71CE-4C9E-B699-707653A35A4C}" type="presParOf" srcId="{370FB5F4-E9BE-47C1-82DC-AC1D50F973AC}" destId="{5C660485-9A7A-4948-986F-9172E98087E2}" srcOrd="4" destOrd="0" presId="urn:microsoft.com/office/officeart/2005/8/layout/hierarchy1"/>
    <dgm:cxn modelId="{84727AF8-EB89-42FB-B9BC-F4930812D0A2}" type="presParOf" srcId="{370FB5F4-E9BE-47C1-82DC-AC1D50F973AC}" destId="{EE2F8BF4-2307-4EC0-A5F6-11A52CB1CEA0}" srcOrd="5" destOrd="0" presId="urn:microsoft.com/office/officeart/2005/8/layout/hierarchy1"/>
    <dgm:cxn modelId="{32A4AB3E-C840-47FF-A6E9-3298A2DF6E49}" type="presParOf" srcId="{EE2F8BF4-2307-4EC0-A5F6-11A52CB1CEA0}" destId="{EB0A89C9-4435-4CC9-A939-7645CD6CB28E}" srcOrd="0" destOrd="0" presId="urn:microsoft.com/office/officeart/2005/8/layout/hierarchy1"/>
    <dgm:cxn modelId="{6B6A3B4D-FF24-4587-AFA0-3BDFD0B8B0C8}" type="presParOf" srcId="{EB0A89C9-4435-4CC9-A939-7645CD6CB28E}" destId="{18A3FF00-91CA-4FC5-9025-473C6E9D9B9F}" srcOrd="0" destOrd="0" presId="urn:microsoft.com/office/officeart/2005/8/layout/hierarchy1"/>
    <dgm:cxn modelId="{C30A116C-D4A5-4611-9E20-1C067B5E0030}" type="presParOf" srcId="{EB0A89C9-4435-4CC9-A939-7645CD6CB28E}" destId="{776AAA04-5EED-452C-AAFE-9DDC67B130D2}" srcOrd="1" destOrd="0" presId="urn:microsoft.com/office/officeart/2005/8/layout/hierarchy1"/>
    <dgm:cxn modelId="{0893FC5C-7446-4F74-9CC1-A031B14E15E0}" type="presParOf" srcId="{EE2F8BF4-2307-4EC0-A5F6-11A52CB1CEA0}" destId="{73A6A1B6-520A-4B65-9171-3734598C6044}" srcOrd="1" destOrd="0" presId="urn:microsoft.com/office/officeart/2005/8/layout/hierarchy1"/>
    <dgm:cxn modelId="{D667F44C-A7A8-40BC-AC57-E352A4715021}" type="presParOf" srcId="{370FB5F4-E9BE-47C1-82DC-AC1D50F973AC}" destId="{4952BB2E-9A13-44D1-957D-081E9999F902}" srcOrd="6" destOrd="0" presId="urn:microsoft.com/office/officeart/2005/8/layout/hierarchy1"/>
    <dgm:cxn modelId="{A7D18C0B-8C9D-4215-96CE-01BDB8D56E29}" type="presParOf" srcId="{370FB5F4-E9BE-47C1-82DC-AC1D50F973AC}" destId="{91DBB3D7-752C-4B1D-B031-419BDC39A7A0}" srcOrd="7" destOrd="0" presId="urn:microsoft.com/office/officeart/2005/8/layout/hierarchy1"/>
    <dgm:cxn modelId="{2306DCCF-C6A7-44BB-87DC-289E6683235F}" type="presParOf" srcId="{91DBB3D7-752C-4B1D-B031-419BDC39A7A0}" destId="{764A18BF-E135-4DA1-9614-9B920F7116AF}" srcOrd="0" destOrd="0" presId="urn:microsoft.com/office/officeart/2005/8/layout/hierarchy1"/>
    <dgm:cxn modelId="{28FF7B61-B6EE-4926-B346-0E8BB2FE261E}" type="presParOf" srcId="{764A18BF-E135-4DA1-9614-9B920F7116AF}" destId="{47C84100-9E83-4FC5-8CFF-24D7F47FDA46}" srcOrd="0" destOrd="0" presId="urn:microsoft.com/office/officeart/2005/8/layout/hierarchy1"/>
    <dgm:cxn modelId="{D13FE744-FD56-4119-9C4A-0A0D91B520D2}" type="presParOf" srcId="{764A18BF-E135-4DA1-9614-9B920F7116AF}" destId="{AE5258DB-D0BC-4FFE-8D06-DD8226D109EC}" srcOrd="1" destOrd="0" presId="urn:microsoft.com/office/officeart/2005/8/layout/hierarchy1"/>
    <dgm:cxn modelId="{CBA0BB93-BEC0-4D25-BC2C-6BD742F08E93}" type="presParOf" srcId="{91DBB3D7-752C-4B1D-B031-419BDC39A7A0}" destId="{07997C5A-676B-460D-9E8C-70E118226846}" srcOrd="1" destOrd="0" presId="urn:microsoft.com/office/officeart/2005/8/layout/hierarchy1"/>
    <dgm:cxn modelId="{2C82A9D4-291E-4A2C-AD31-DFC497989CD8}" type="presParOf" srcId="{915B0C82-FF21-4628-82C7-0B23FCC1C57F}" destId="{1804B6E7-D140-4C6F-BB85-3F9BE9434237}" srcOrd="2" destOrd="0" presId="urn:microsoft.com/office/officeart/2005/8/layout/hierarchy1"/>
    <dgm:cxn modelId="{3A21DE8C-5930-41FB-91C9-E7BFEAD6EE39}" type="presParOf" srcId="{915B0C82-FF21-4628-82C7-0B23FCC1C57F}" destId="{5B724FDC-A212-4EED-9932-2DF30EDF44CC}" srcOrd="3" destOrd="0" presId="urn:microsoft.com/office/officeart/2005/8/layout/hierarchy1"/>
    <dgm:cxn modelId="{05BA379E-D0AF-4B9D-BB87-3651FFC4BEA0}" type="presParOf" srcId="{5B724FDC-A212-4EED-9932-2DF30EDF44CC}" destId="{2F240EB1-6119-4860-9480-7BCAE9D61828}" srcOrd="0" destOrd="0" presId="urn:microsoft.com/office/officeart/2005/8/layout/hierarchy1"/>
    <dgm:cxn modelId="{D00DD31B-03E7-4949-A0E4-75CBD17FAB8D}" type="presParOf" srcId="{2F240EB1-6119-4860-9480-7BCAE9D61828}" destId="{BD31F690-71D7-4CD4-B605-6AE702E0C0D6}" srcOrd="0" destOrd="0" presId="urn:microsoft.com/office/officeart/2005/8/layout/hierarchy1"/>
    <dgm:cxn modelId="{E6BD7D8B-3A29-4F7A-AC86-3D3B8C505AB1}" type="presParOf" srcId="{2F240EB1-6119-4860-9480-7BCAE9D61828}" destId="{F8E9F0AC-EB12-4B1D-AD5B-660C5A82F11D}" srcOrd="1" destOrd="0" presId="urn:microsoft.com/office/officeart/2005/8/layout/hierarchy1"/>
    <dgm:cxn modelId="{33D21D95-45AF-4CA7-917E-C769EC7C262E}" type="presParOf" srcId="{5B724FDC-A212-4EED-9932-2DF30EDF44CC}" destId="{92058D97-FD98-4BC1-B1BF-1E4A0FA6CD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4B6E7-D140-4C6F-BB85-3F9BE9434237}">
      <dsp:nvSpPr>
        <dsp:cNvPr id="0" name=""/>
        <dsp:cNvSpPr/>
      </dsp:nvSpPr>
      <dsp:spPr>
        <a:xfrm>
          <a:off x="7177980" y="3043003"/>
          <a:ext cx="1190178" cy="566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96"/>
              </a:lnTo>
              <a:lnTo>
                <a:pt x="1190178" y="385996"/>
              </a:lnTo>
              <a:lnTo>
                <a:pt x="1190178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2BB2E-9A13-44D1-957D-081E9999F902}">
      <dsp:nvSpPr>
        <dsp:cNvPr id="0" name=""/>
        <dsp:cNvSpPr/>
      </dsp:nvSpPr>
      <dsp:spPr>
        <a:xfrm>
          <a:off x="5987801" y="4846123"/>
          <a:ext cx="3570535" cy="566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96"/>
              </a:lnTo>
              <a:lnTo>
                <a:pt x="3570535" y="385996"/>
              </a:lnTo>
              <a:lnTo>
                <a:pt x="3570535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60485-9A7A-4948-986F-9172E98087E2}">
      <dsp:nvSpPr>
        <dsp:cNvPr id="0" name=""/>
        <dsp:cNvSpPr/>
      </dsp:nvSpPr>
      <dsp:spPr>
        <a:xfrm>
          <a:off x="5987801" y="4846123"/>
          <a:ext cx="1190178" cy="566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96"/>
              </a:lnTo>
              <a:lnTo>
                <a:pt x="1190178" y="385996"/>
              </a:lnTo>
              <a:lnTo>
                <a:pt x="1190178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65FB-8BAD-465C-9CB8-96D13F16C606}">
      <dsp:nvSpPr>
        <dsp:cNvPr id="0" name=""/>
        <dsp:cNvSpPr/>
      </dsp:nvSpPr>
      <dsp:spPr>
        <a:xfrm>
          <a:off x="4797623" y="4846123"/>
          <a:ext cx="1190178" cy="566416"/>
        </a:xfrm>
        <a:custGeom>
          <a:avLst/>
          <a:gdLst/>
          <a:ahLst/>
          <a:cxnLst/>
          <a:rect l="0" t="0" r="0" b="0"/>
          <a:pathLst>
            <a:path>
              <a:moveTo>
                <a:pt x="1190178" y="0"/>
              </a:moveTo>
              <a:lnTo>
                <a:pt x="1190178" y="385996"/>
              </a:lnTo>
              <a:lnTo>
                <a:pt x="0" y="385996"/>
              </a:lnTo>
              <a:lnTo>
                <a:pt x="0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449B2-785D-431F-86AF-E4FCDD46CDAA}">
      <dsp:nvSpPr>
        <dsp:cNvPr id="0" name=""/>
        <dsp:cNvSpPr/>
      </dsp:nvSpPr>
      <dsp:spPr>
        <a:xfrm>
          <a:off x="2417266" y="4846123"/>
          <a:ext cx="3570535" cy="566416"/>
        </a:xfrm>
        <a:custGeom>
          <a:avLst/>
          <a:gdLst/>
          <a:ahLst/>
          <a:cxnLst/>
          <a:rect l="0" t="0" r="0" b="0"/>
          <a:pathLst>
            <a:path>
              <a:moveTo>
                <a:pt x="3570535" y="0"/>
              </a:moveTo>
              <a:lnTo>
                <a:pt x="3570535" y="385996"/>
              </a:lnTo>
              <a:lnTo>
                <a:pt x="0" y="385996"/>
              </a:lnTo>
              <a:lnTo>
                <a:pt x="0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4875A-560B-4637-B37F-D082B58BE411}">
      <dsp:nvSpPr>
        <dsp:cNvPr id="0" name=""/>
        <dsp:cNvSpPr/>
      </dsp:nvSpPr>
      <dsp:spPr>
        <a:xfrm>
          <a:off x="5987801" y="3043003"/>
          <a:ext cx="1190178" cy="566416"/>
        </a:xfrm>
        <a:custGeom>
          <a:avLst/>
          <a:gdLst/>
          <a:ahLst/>
          <a:cxnLst/>
          <a:rect l="0" t="0" r="0" b="0"/>
          <a:pathLst>
            <a:path>
              <a:moveTo>
                <a:pt x="1190178" y="0"/>
              </a:moveTo>
              <a:lnTo>
                <a:pt x="1190178" y="385996"/>
              </a:lnTo>
              <a:lnTo>
                <a:pt x="0" y="385996"/>
              </a:lnTo>
              <a:lnTo>
                <a:pt x="0" y="566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E143F-1125-41CB-A423-5236D422E539}">
      <dsp:nvSpPr>
        <dsp:cNvPr id="0" name=""/>
        <dsp:cNvSpPr/>
      </dsp:nvSpPr>
      <dsp:spPr>
        <a:xfrm>
          <a:off x="7132260" y="1239883"/>
          <a:ext cx="91440" cy="566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93E2-434A-4DE8-A4D7-56E2507E371A}">
      <dsp:nvSpPr>
        <dsp:cNvPr id="0" name=""/>
        <dsp:cNvSpPr/>
      </dsp:nvSpPr>
      <dsp:spPr>
        <a:xfrm>
          <a:off x="6204198" y="3179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80CF8-BA6D-4B5B-881F-092793EB6585}">
      <dsp:nvSpPr>
        <dsp:cNvPr id="0" name=""/>
        <dsp:cNvSpPr/>
      </dsp:nvSpPr>
      <dsp:spPr>
        <a:xfrm>
          <a:off x="6420594" y="208755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Supervisor: </a:t>
          </a:r>
          <a:r>
            <a:rPr lang="en-US" sz="18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Mrs</a:t>
          </a:r>
          <a:r>
            <a:rPr lang="en-US" sz="18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G Khan</a:t>
          </a:r>
        </a:p>
      </dsp:txBody>
      <dsp:txXfrm>
        <a:off x="6456816" y="244977"/>
        <a:ext cx="1875120" cy="1164259"/>
      </dsp:txXfrm>
    </dsp:sp>
    <dsp:sp modelId="{43C7C6C8-B686-4547-A4C7-3ECBD679DAF2}">
      <dsp:nvSpPr>
        <dsp:cNvPr id="0" name=""/>
        <dsp:cNvSpPr/>
      </dsp:nvSpPr>
      <dsp:spPr>
        <a:xfrm>
          <a:off x="6204198" y="1806299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FA5C3-527F-4D66-99AD-988344A94D2E}">
      <dsp:nvSpPr>
        <dsp:cNvPr id="0" name=""/>
        <dsp:cNvSpPr/>
      </dsp:nvSpPr>
      <dsp:spPr>
        <a:xfrm>
          <a:off x="6420594" y="201187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Agile Scrum Master: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Ratia SB</a:t>
          </a:r>
        </a:p>
      </dsp:txBody>
      <dsp:txXfrm>
        <a:off x="6456816" y="2048098"/>
        <a:ext cx="1875120" cy="1164259"/>
      </dsp:txXfrm>
    </dsp:sp>
    <dsp:sp modelId="{7E66E1A0-FEC2-4CD3-9E09-ACC182281A3D}">
      <dsp:nvSpPr>
        <dsp:cNvPr id="0" name=""/>
        <dsp:cNvSpPr/>
      </dsp:nvSpPr>
      <dsp:spPr>
        <a:xfrm>
          <a:off x="5014019" y="360942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46B5-31CE-41A0-BBB7-8C0FC2B9E57E}">
      <dsp:nvSpPr>
        <dsp:cNvPr id="0" name=""/>
        <dsp:cNvSpPr/>
      </dsp:nvSpPr>
      <dsp:spPr>
        <a:xfrm>
          <a:off x="5230415" y="381499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Product Manager:  </a:t>
          </a:r>
          <a:r>
            <a:rPr lang="en-US" sz="2000" b="1" kern="1200" baseline="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000" b="1" kern="1200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 </a:t>
          </a:r>
          <a:r>
            <a:rPr lang="en-US" sz="2000" b="1" kern="1200" baseline="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Raqa</a:t>
          </a:r>
          <a:r>
            <a:rPr lang="en-US" sz="2000" b="1" kern="1200" baseline="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O</a:t>
          </a:r>
          <a:endParaRPr lang="en-US" sz="2000" b="1" kern="1200" dirty="0">
            <a:solidFill>
              <a:srgbClr val="00B0F0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266637" y="3851218"/>
        <a:ext cx="1875120" cy="1164259"/>
      </dsp:txXfrm>
    </dsp:sp>
    <dsp:sp modelId="{58A2037E-DC2A-48F6-8F0F-4EB8EB16F67F}">
      <dsp:nvSpPr>
        <dsp:cNvPr id="0" name=""/>
        <dsp:cNvSpPr/>
      </dsp:nvSpPr>
      <dsp:spPr>
        <a:xfrm>
          <a:off x="1443483" y="541254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D6F3-73BE-4B20-9DF2-2ACC448A59CC}">
      <dsp:nvSpPr>
        <dsp:cNvPr id="0" name=""/>
        <dsp:cNvSpPr/>
      </dsp:nvSpPr>
      <dsp:spPr>
        <a:xfrm>
          <a:off x="1659880" y="561811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UI Developer: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Paledi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RK</a:t>
          </a:r>
        </a:p>
      </dsp:txBody>
      <dsp:txXfrm>
        <a:off x="1696102" y="5654338"/>
        <a:ext cx="1875120" cy="1164259"/>
      </dsp:txXfrm>
    </dsp:sp>
    <dsp:sp modelId="{5ADDD2DD-5A3E-41C3-9EB0-4CAF828AE76D}">
      <dsp:nvSpPr>
        <dsp:cNvPr id="0" name=""/>
        <dsp:cNvSpPr/>
      </dsp:nvSpPr>
      <dsp:spPr>
        <a:xfrm>
          <a:off x="3823841" y="541254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15B94-7970-482D-988C-66DF7AD38324}">
      <dsp:nvSpPr>
        <dsp:cNvPr id="0" name=""/>
        <dsp:cNvSpPr/>
      </dsp:nvSpPr>
      <dsp:spPr>
        <a:xfrm>
          <a:off x="4040237" y="561811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Java Backend: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Nohamba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S</a:t>
          </a:r>
        </a:p>
      </dsp:txBody>
      <dsp:txXfrm>
        <a:off x="4076459" y="5654338"/>
        <a:ext cx="1875120" cy="1164259"/>
      </dsp:txXfrm>
    </dsp:sp>
    <dsp:sp modelId="{18A3FF00-91CA-4FC5-9025-473C6E9D9B9F}">
      <dsp:nvSpPr>
        <dsp:cNvPr id="0" name=""/>
        <dsp:cNvSpPr/>
      </dsp:nvSpPr>
      <dsp:spPr>
        <a:xfrm>
          <a:off x="6204198" y="541254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AAA04-5EED-452C-AAFE-9DDC67B130D2}">
      <dsp:nvSpPr>
        <dsp:cNvPr id="0" name=""/>
        <dsp:cNvSpPr/>
      </dsp:nvSpPr>
      <dsp:spPr>
        <a:xfrm>
          <a:off x="6420594" y="561811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Database Dev: </a:t>
          </a:r>
          <a:r>
            <a:rPr lang="en-US" sz="24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Mlahlwa</a:t>
          </a: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A</a:t>
          </a:r>
        </a:p>
      </dsp:txBody>
      <dsp:txXfrm>
        <a:off x="6456816" y="5654338"/>
        <a:ext cx="1875120" cy="1164259"/>
      </dsp:txXfrm>
    </dsp:sp>
    <dsp:sp modelId="{47C84100-9E83-4FC5-8CFF-24D7F47FDA46}">
      <dsp:nvSpPr>
        <dsp:cNvPr id="0" name=""/>
        <dsp:cNvSpPr/>
      </dsp:nvSpPr>
      <dsp:spPr>
        <a:xfrm>
          <a:off x="8584555" y="541254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258DB-D0BC-4FFE-8D06-DD8226D109EC}">
      <dsp:nvSpPr>
        <dsp:cNvPr id="0" name=""/>
        <dsp:cNvSpPr/>
      </dsp:nvSpPr>
      <dsp:spPr>
        <a:xfrm>
          <a:off x="8800951" y="561811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Testing and Quality Assurance: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Mr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     </a:t>
          </a:r>
          <a:r>
            <a:rPr lang="en-US" sz="20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Nqabeni</a:t>
          </a:r>
          <a:r>
            <a:rPr lang="en-US" sz="20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M</a:t>
          </a:r>
        </a:p>
      </dsp:txBody>
      <dsp:txXfrm>
        <a:off x="8837173" y="5654338"/>
        <a:ext cx="1875120" cy="1164259"/>
      </dsp:txXfrm>
    </dsp:sp>
    <dsp:sp modelId="{BD31F690-71D7-4CD4-B605-6AE702E0C0D6}">
      <dsp:nvSpPr>
        <dsp:cNvPr id="0" name=""/>
        <dsp:cNvSpPr/>
      </dsp:nvSpPr>
      <dsp:spPr>
        <a:xfrm>
          <a:off x="7394376" y="3609420"/>
          <a:ext cx="1947564" cy="1236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9F0AC-EB12-4B1D-AD5B-660C5A82F11D}">
      <dsp:nvSpPr>
        <dsp:cNvPr id="0" name=""/>
        <dsp:cNvSpPr/>
      </dsp:nvSpPr>
      <dsp:spPr>
        <a:xfrm>
          <a:off x="7610772" y="3814996"/>
          <a:ext cx="1947564" cy="123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Secretary: </a:t>
          </a:r>
          <a:r>
            <a:rPr lang="en-US" sz="24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b="1" kern="1200" dirty="0" err="1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Raqa</a:t>
          </a:r>
          <a:r>
            <a:rPr lang="en-US" sz="2400" b="1" kern="1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rPr>
            <a:t> O</a:t>
          </a:r>
        </a:p>
      </dsp:txBody>
      <dsp:txXfrm>
        <a:off x="7646994" y="3851218"/>
        <a:ext cx="1875120" cy="1164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02-May-24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02-May-24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CAPE APP DEVELOPMENT logo">
            <a:extLst>
              <a:ext uri="{FF2B5EF4-FFF2-40B4-BE49-F238E27FC236}">
                <a16:creationId xmlns:a16="http://schemas.microsoft.com/office/drawing/2014/main" id="{DB88EC42-FDBE-8EC9-6FFE-69CE10D10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17000"/>
          </a:blip>
          <a:srcRect t="16305" b="-1"/>
          <a:stretch/>
        </p:blipFill>
        <p:spPr>
          <a:xfrm>
            <a:off x="1267512" y="0"/>
            <a:ext cx="8707893" cy="6857999"/>
          </a:xfrm>
          <a:prstGeom prst="rect">
            <a:avLst/>
          </a:prstGeom>
          <a:noFill/>
        </p:spPr>
      </p:pic>
      <p:pic>
        <p:nvPicPr>
          <p:cNvPr id="9" name="Picture 8" descr="CAPE APP DEVELOPMENT logo">
            <a:extLst>
              <a:ext uri="{FF2B5EF4-FFF2-40B4-BE49-F238E27FC236}">
                <a16:creationId xmlns:a16="http://schemas.microsoft.com/office/drawing/2014/main" id="{8C1385AA-9FF5-5664-0B0D-CB9C68061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15276"/>
          <a:stretch/>
        </p:blipFill>
        <p:spPr>
          <a:xfrm>
            <a:off x="10681034" y="0"/>
            <a:ext cx="1506955" cy="12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ByDi99LZX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2 cad meeting hosted at engineering building venue 1.1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E028-9B5C-7D3A-421C-C676125C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rules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00FD4C3-A7FF-892B-1665-65F07E7889C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F8DC5-9A29-915F-912D-41D8730F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1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Ratia SB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221247" cy="3269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2 assigned Roles</a:t>
            </a:r>
          </a:p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Attendance Register</a:t>
            </a:r>
          </a:p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Logbook</a:t>
            </a:r>
          </a:p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Updating Project Document</a:t>
            </a:r>
          </a:p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Rules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430024" cy="3377354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2 Roles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A585A7-A2CB-BC2E-B98E-AB4B683D6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716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389538"/>
            <a:ext cx="8494542" cy="4200102"/>
          </a:xfrm>
        </p:spPr>
        <p:txBody>
          <a:bodyPr>
            <a:normAutofit/>
          </a:bodyPr>
          <a:lstStyle/>
          <a:p>
            <a:r>
              <a:rPr lang="en-US" dirty="0"/>
              <a:t>Responsibilities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Project manager (Agile Scrum Master) – </a:t>
            </a:r>
            <a:r>
              <a:rPr lang="en-US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nvolved facilitating the work process, removing impediments (hiccups), and ensuring the team stays focused and productive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Secretary – </a:t>
            </a:r>
            <a:r>
              <a:rPr lang="en-US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Organizing documents and paperwork and maintaining a filing system (</a:t>
            </a:r>
            <a:r>
              <a:rPr lang="en-US" i="0" dirty="0" err="1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github</a:t>
            </a:r>
            <a:r>
              <a:rPr lang="en-US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rep branches)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UI Developer- </a:t>
            </a:r>
            <a:r>
              <a:rPr lang="en-US" sz="18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Paledi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RK </a:t>
            </a:r>
            <a:r>
              <a:rPr lang="en-US" i="0" dirty="0">
                <a:solidFill>
                  <a:srgbClr val="2C2E3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combine the art of design with the art of programming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Database Developer - </a:t>
            </a:r>
            <a:r>
              <a:rPr lang="en-US" sz="1800" dirty="0">
                <a:solidFill>
                  <a:srgbClr val="040C28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R</a:t>
            </a:r>
            <a:r>
              <a:rPr lang="en-US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esponsible for creating and implementing computer databases</a:t>
            </a:r>
            <a:r>
              <a:rPr lang="en-US" i="0" dirty="0">
                <a:solidFill>
                  <a:srgbClr val="1F1F1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Testing and Quality Assurance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Mr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Nqabeni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Raqa</a:t>
            </a:r>
            <a:r>
              <a:rPr lang="en-US" sz="18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O will work identically in making sure the app meet the high standard and can meet end-user’s requirements.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406400"/>
            <a:ext cx="5791200" cy="345797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Attendance register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370936"/>
            <a:ext cx="7288282" cy="595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attendance register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309" y="1604514"/>
            <a:ext cx="9109495" cy="488255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purpose of a record of an attendance register is for me 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track your participation and be able to provide a sensible report to supervisor on how our group is performing</a:t>
            </a:r>
            <a:r>
              <a:rPr lang="en-US" b="0" i="0" dirty="0">
                <a:solidFill>
                  <a:srgbClr val="47474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https://forms.office.com/r/ByDi99LZXr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logbook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7712330-F715-A1C6-BD09-B414FB27BBD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Plan Next Steps.</a:t>
            </a:r>
            <a:r>
              <a:rPr lang="en-US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Journal where you are in your tasks and what you’ve accomplished. </a:t>
            </a:r>
          </a:p>
          <a:p>
            <a:pPr algn="l"/>
            <a:endParaRPr lang="en-US" dirty="0">
              <a:solidFill>
                <a:srgbClr val="6A6B6C"/>
              </a:solidFill>
              <a:highlight>
                <a:srgbClr val="FFFFFF"/>
              </a:highlight>
              <a:latin typeface="Open Sans" panose="020B0606030504020204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6A6B6C"/>
                </a:solidFill>
                <a:highlight>
                  <a:srgbClr val="FFFFFF"/>
                </a:highlight>
                <a:latin typeface="Open Sans" panose="020B0606030504020204" pitchFamily="34" charset="0"/>
                <a:cs typeface="Segoe UI" panose="020B0502040204020203" pitchFamily="34" charset="0"/>
              </a:rPr>
              <a:t>This journal serves as evidence on what you individually contributed in the completion of the project. What lesson learned and what skills need to be acquired.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487C6B0-CB1B-6BCC-62FE-35ACC99A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MANAGEMENT DOCUMENT</a:t>
            </a:r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F789BB03-A538-86F7-0D6A-BB642F81F97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/>
              <a:t>Add HTML, CSS  and </a:t>
            </a:r>
            <a:r>
              <a:rPr lang="en-ZA" dirty="0" err="1"/>
              <a:t>Javascript,PHP</a:t>
            </a:r>
            <a:r>
              <a:rPr lang="en-ZA" dirty="0"/>
              <a:t> languages for </a:t>
            </a:r>
            <a:r>
              <a:rPr lang="en-ZA" dirty="0" err="1"/>
              <a:t>webApp</a:t>
            </a:r>
            <a:r>
              <a:rPr lang="en-ZA" dirty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{BE5377FE-19B8-4ECD-82D5-82E654609EB5}tf67328976_win32</Template>
  <TotalTime>146</TotalTime>
  <Words>309</Words>
  <Application>Microsoft Office PowerPoint</Application>
  <PresentationFormat>Widescreen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</vt:lpstr>
      <vt:lpstr>Open Sans</vt:lpstr>
      <vt:lpstr>Segoe UI</vt:lpstr>
      <vt:lpstr>Tenorite</vt:lpstr>
      <vt:lpstr>Custom</vt:lpstr>
      <vt:lpstr>term 2 cad meeting hosted at engineering building venue 1.1</vt:lpstr>
      <vt:lpstr>AGENDA</vt:lpstr>
      <vt:lpstr>Version 2 Roles</vt:lpstr>
      <vt:lpstr>PowerPoint Presentation</vt:lpstr>
      <vt:lpstr>Roles</vt:lpstr>
      <vt:lpstr>Attendance register</vt:lpstr>
      <vt:lpstr>Importance of attendance register</vt:lpstr>
      <vt:lpstr>logbook</vt:lpstr>
      <vt:lpstr>PROJECT MANAGEMENT DOCUMENT</vt:lpstr>
      <vt:lpstr>Business rules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2 cad meeting hosted at engineering building venue 1.1</dc:title>
  <dc:creator>Swatsi Bongani Ratia</dc:creator>
  <cp:lastModifiedBy>Swatsi Bongani Ratia</cp:lastModifiedBy>
  <cp:revision>2</cp:revision>
  <dcterms:created xsi:type="dcterms:W3CDTF">2024-04-30T15:16:04Z</dcterms:created>
  <dcterms:modified xsi:type="dcterms:W3CDTF">2024-05-02T07:30:19Z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