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  <p:sldMasterId id="2147483671" r:id="rId3"/>
    <p:sldMasterId id="2147483673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itEjikbTKoZTH5GH3fuyMe8i0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3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3143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34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67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096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905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077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273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192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5135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60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3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51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781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09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01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46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87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19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62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1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5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4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1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4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89" name="Google Shape;89;p64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/>
          <p:cNvSpPr txBox="1">
            <a:spLocks noChangeArrowheads="1"/>
          </p:cNvSpPr>
          <p:nvPr userDrawn="1"/>
        </p:nvSpPr>
        <p:spPr bwMode="auto">
          <a:xfrm>
            <a:off x="8239124" y="319698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6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94" name="Google Shape;94;p66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6"/>
          <p:cNvSpPr txBox="1"/>
          <p:nvPr/>
        </p:nvSpPr>
        <p:spPr>
          <a:xfrm>
            <a:off x="381000" y="2209800"/>
            <a:ext cx="3048000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381000" y="2209800"/>
            <a:ext cx="3048000" cy="2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2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System Concepts and Architecture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 of a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diagram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Displays selected aspects of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construct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object in the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state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snapshot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 database at a particular moment in time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 (cont'd.)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8800"/>
            <a:ext cx="7315200" cy="44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 (cont'd.)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database schema to the DBMS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state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Populated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the initial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Satisfies the structure and constraints specified in the 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Schemas, Instances, and Database State (cont'd.)</a:t>
            </a:r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 evolution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Changes applied to schema as application requirements change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Data Independence</a:t>
            </a:r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Internal level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physical storage structure of the database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level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structure of the whole database for a community of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level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Describes part of the database that a particular user group is interested 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Three-Schema Architecture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Data Independence (cont'd.)</a:t>
            </a:r>
            <a:endParaRPr/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5" y="1905000"/>
            <a:ext cx="72675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Independence</a:t>
            </a:r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Capacity to change the schema at one level of a database system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having to change the schema at the next higher level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Languages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both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Storage definition language (SDL)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the internal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definition language (VDL)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Specifies user views/mappings to conceptual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manipulation language (DML)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retrieval, insertion, deletion, modification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Languages (cont'd.)</a:t>
            </a:r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nonprocedural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DML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used on its own to specify complex database operations concisely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Set-at-a-time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set-oriented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procedural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DML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embedded in a general-purpose programming language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Record-at-a-time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DBMS Interfaces</a:t>
            </a:r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Menu-based interfaces for Web clients or browsing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Forms-based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Graphical user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input and output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for parametric users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for the DBA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2 Outline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Models, Schemas, and Instances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Three-Schema Architecture and Data Independence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Languages and Interfaces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Database System Environment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Centralized and Client/Server Architectures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DBMSs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of Database Management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System Concepts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Architecture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client/server DBMS architecture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module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module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Models, Schemas, and Instances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abstraction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Suppression of details of data organization and storage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Highlighting of the essential features for an improved understanding of data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Models, Schemas, and Instances (cont'd.)</a:t>
            </a:r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Collection of concepts that describe the structure of a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means to achieve data abstraction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 retrievals and updates on the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aspect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database application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the database designer to specify a set of valid operations allowed on database objects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to the way many users perceive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Low-level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details of how data is stored on computer storage media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Representational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understood by end users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similar to how data organized in computer storage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 (cont'd.)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 real-world object or concept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some property of interest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describes an entity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among two or more entities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an association among the entities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Entity-Relationship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 (cont'd.)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most frequently in traditional commercial DBMSs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data model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family of higher-level implementation 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Closer to conceptual data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Categories of Data Models (cont'd.)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data models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how data is stored as files in the computer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path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that makes the search for particular database records efficient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an access path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direct access to data using an index term or a keyword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586</Words>
  <Application>Microsoft Office PowerPoint</Application>
  <PresentationFormat>On-screen Show (4:3)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Noto Sans Symbols</vt:lpstr>
      <vt:lpstr>Century Gothic</vt:lpstr>
      <vt:lpstr>Times New Roman</vt:lpstr>
      <vt:lpstr>Default Design</vt:lpstr>
      <vt:lpstr>Office Theme</vt:lpstr>
      <vt:lpstr>1_Default Design</vt:lpstr>
      <vt:lpstr>2_Default Design</vt:lpstr>
      <vt:lpstr>PowerPoint Presentation</vt:lpstr>
      <vt:lpstr>Chapter 2 Outline</vt:lpstr>
      <vt:lpstr>Database System Concepts and Architecture</vt:lpstr>
      <vt:lpstr>Data Models, Schemas, and Instances</vt:lpstr>
      <vt:lpstr>Data Models, Schemas, and Instances (cont'd.)</vt:lpstr>
      <vt:lpstr>Categories of Data Models</vt:lpstr>
      <vt:lpstr>Categories of Data Models (cont'd.)</vt:lpstr>
      <vt:lpstr>Categories of Data Models (cont'd.)</vt:lpstr>
      <vt:lpstr>Categories of Data Models (cont'd.)</vt:lpstr>
      <vt:lpstr>Schemas, Instances, and Database State</vt:lpstr>
      <vt:lpstr>Schemas, Instances, and Database State (cont'd.)</vt:lpstr>
      <vt:lpstr>Schemas, Instances, and Database State (cont'd.)</vt:lpstr>
      <vt:lpstr>Schemas, Instances, and Database State (cont'd.)</vt:lpstr>
      <vt:lpstr>Three-Schema Architecture and Data Independence</vt:lpstr>
      <vt:lpstr>Three-Schema Architecture and Data Independence (cont'd.)</vt:lpstr>
      <vt:lpstr>Data Independence</vt:lpstr>
      <vt:lpstr>DBMS Languages</vt:lpstr>
      <vt:lpstr>DBMS Languages (cont'd.)</vt:lpstr>
      <vt:lpstr>DBMS Interfaces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</cp:revision>
  <dcterms:created xsi:type="dcterms:W3CDTF">2010-05-06T15:58:58Z</dcterms:created>
  <dcterms:modified xsi:type="dcterms:W3CDTF">2024-02-28T19:53:33Z</dcterms:modified>
</cp:coreProperties>
</file>