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8" r:id="rId2"/>
  </p:sldMasterIdLst>
  <p:notesMasterIdLst>
    <p:notesMasterId r:id="rId4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300" r:id="rId32"/>
    <p:sldId id="285" r:id="rId33"/>
    <p:sldId id="286" r:id="rId34"/>
    <p:sldId id="287" r:id="rId35"/>
    <p:sldId id="288" r:id="rId36"/>
    <p:sldId id="289" r:id="rId37"/>
    <p:sldId id="290" r:id="rId38"/>
    <p:sldId id="291" r:id="rId39"/>
    <p:sldId id="292" r:id="rId40"/>
    <p:sldId id="299" r:id="rId41"/>
    <p:sldId id="294" r:id="rId42"/>
    <p:sldId id="295" r:id="rId43"/>
    <p:sldId id="296" r:id="rId44"/>
    <p:sldId id="297" r:id="rId45"/>
    <p:sldId id="298" r:id="rId46"/>
  </p:sldIdLst>
  <p:sldSz cx="9144000" cy="6858000" type="screen4x3"/>
  <p:notesSz cx="6858000" cy="9144000"/>
  <p:embeddedFontLst>
    <p:embeddedFont>
      <p:font typeface="Century Gothic" panose="020B0502020202020204"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4" roundtripDataSignature="AMtx7mgx4Vvl1pkoAHIpsBMANkr3hj6i/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6" d="100"/>
          <a:sy n="66" d="100"/>
        </p:scale>
        <p:origin x="1280" y="3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font" Target="fonts/font3.fntdata"/><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8" Type="http://schemas.openxmlformats.org/officeDocument/2006/relationships/tableStyles" Target="tableStyle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1.fntdata"/><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font" Target="fonts/font4.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2.fntdata"/><Relationship Id="rId5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61542966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90" name="Google Shape;9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35736906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46" name="Google Shape;14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6419075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53" name="Google Shape;15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517205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60" name="Google Shape;16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013440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66" name="Google Shape;166;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219277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c768ebb2e2_0_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72" name="Google Shape;172;gc768ebb2e2_0_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73" name="Google Shape;173;gc768ebb2e2_0_1: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14</a:t>
            </a:fld>
            <a:endParaRPr sz="1400"/>
          </a:p>
        </p:txBody>
      </p:sp>
    </p:spTree>
    <p:extLst>
      <p:ext uri="{BB962C8B-B14F-4D97-AF65-F5344CB8AC3E}">
        <p14:creationId xmlns:p14="http://schemas.microsoft.com/office/powerpoint/2010/main" val="19684729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82" name="Google Shape;182;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018405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90" name="Google Shape;190;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8760460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98" name="Google Shape;198;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5165498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05" name="Google Shape;205;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039331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12" name="Google Shape;212;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26741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p:nvPr/>
        </p:nvSpPr>
        <p:spPr>
          <a:xfrm>
            <a:off x="1143000" y="685800"/>
            <a:ext cx="4572000" cy="3429000"/>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Arial"/>
              <a:ea typeface="Arial"/>
              <a:cs typeface="Arial"/>
              <a:sym typeface="Arial"/>
            </a:endParaRPr>
          </a:p>
        </p:txBody>
      </p:sp>
      <p:sp>
        <p:nvSpPr>
          <p:cNvPr id="95" name="Google Shape;95;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endParaRPr/>
          </a:p>
        </p:txBody>
      </p:sp>
      <p:sp>
        <p:nvSpPr>
          <p:cNvPr id="96" name="Google Shape;9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6765509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19" name="Google Shape;219;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5434879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25" name="Google Shape;225;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9835552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33" name="Google Shape;233;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3868296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c66bf94313_0_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239" name="Google Shape;239;gc66bf94313_0_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40" name="Google Shape;240;gc66bf94313_0_7: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23</a:t>
            </a:fld>
            <a:endParaRPr sz="1400"/>
          </a:p>
        </p:txBody>
      </p:sp>
    </p:spTree>
    <p:extLst>
      <p:ext uri="{BB962C8B-B14F-4D97-AF65-F5344CB8AC3E}">
        <p14:creationId xmlns:p14="http://schemas.microsoft.com/office/powerpoint/2010/main" val="25363347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47" name="Google Shape;247;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2172818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c66bf94313_0_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254" name="Google Shape;254;gc66bf94313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55" name="Google Shape;255;gc66bf94313_0_16: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25</a:t>
            </a:fld>
            <a:endParaRPr sz="1400"/>
          </a:p>
        </p:txBody>
      </p:sp>
    </p:spTree>
    <p:extLst>
      <p:ext uri="{BB962C8B-B14F-4D97-AF65-F5344CB8AC3E}">
        <p14:creationId xmlns:p14="http://schemas.microsoft.com/office/powerpoint/2010/main" val="29270300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c66bf94313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263" name="Google Shape;263;gc66bf94313_0_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64" name="Google Shape;264;gc66bf94313_0_24:notes"/>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26</a:t>
            </a:fld>
            <a:endParaRPr sz="1400"/>
          </a:p>
        </p:txBody>
      </p:sp>
    </p:spTree>
    <p:extLst>
      <p:ext uri="{BB962C8B-B14F-4D97-AF65-F5344CB8AC3E}">
        <p14:creationId xmlns:p14="http://schemas.microsoft.com/office/powerpoint/2010/main" val="18349364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69" name="Google Shape;269;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9562001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75" name="Google Shape;275;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0492102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81" name="Google Shape;281;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6512956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02" name="Google Shape;102;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0159614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81" name="Google Shape;281;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55249959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88" name="Google Shape;288;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83339001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96" name="Google Shape;296;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82151355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02" name="Google Shape;302;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4358498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09" name="Google Shape;309;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5334606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17" name="Google Shape;317;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2372417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26" name="Google Shape;326;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3740905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32" name="Google Shape;332;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2840691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38" name="Google Shape;338;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4911195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38" name="Google Shape;338;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408282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08" name="Google Shape;10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4624071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50" name="Google Shape;350;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324205629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56" name="Google Shape;356;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65677044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62" name="Google Shape;362;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9119554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c78f92538a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69" name="Google Shape;369;gc78f92538a_0_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55894462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377" name="Google Shape;377;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51095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14" name="Google Shape;11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434772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20" name="Google Shape;12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851495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27" name="Google Shape;12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653789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33" name="Google Shape;133;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19331137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139" name="Google Shape;13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Tree>
    <p:extLst>
      <p:ext uri="{BB962C8B-B14F-4D97-AF65-F5344CB8AC3E}">
        <p14:creationId xmlns:p14="http://schemas.microsoft.com/office/powerpoint/2010/main" val="229879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
        <p:cNvGrpSpPr/>
        <p:nvPr/>
      </p:nvGrpSpPr>
      <p:grpSpPr>
        <a:xfrm>
          <a:off x="0" y="0"/>
          <a:ext cx="0" cy="0"/>
          <a:chOff x="0" y="0"/>
          <a:chExt cx="0" cy="0"/>
        </a:xfrm>
      </p:grpSpPr>
      <p:sp>
        <p:nvSpPr>
          <p:cNvPr id="14" name="Google Shape;14;p4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15" name="Google Shape;15;p4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43"/>
          <p:cNvSpPr txBox="1">
            <a:spLocks noGrp="1"/>
          </p:cNvSpPr>
          <p:nvPr>
            <p:ph type="title"/>
          </p:nvPr>
        </p:nvSpPr>
        <p:spPr>
          <a:xfrm>
            <a:off x="457200" y="273050"/>
            <a:ext cx="8228012" cy="11430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dirty="0"/>
          </a:p>
        </p:txBody>
      </p:sp>
      <p:sp>
        <p:nvSpPr>
          <p:cNvPr id="52" name="Google Shape;52;p43"/>
          <p:cNvSpPr txBox="1">
            <a:spLocks noGrp="1"/>
          </p:cNvSpPr>
          <p:nvPr>
            <p:ph type="body" idx="1"/>
          </p:nvPr>
        </p:nvSpPr>
        <p:spPr>
          <a:xfrm>
            <a:off x="457200" y="1604962"/>
            <a:ext cx="8228012" cy="4524375"/>
          </a:xfrm>
          <a:prstGeom prst="rect">
            <a:avLst/>
          </a:prstGeom>
          <a:noFill/>
          <a:ln>
            <a:noFill/>
          </a:ln>
        </p:spPr>
        <p:txBody>
          <a:bodyPr spcFirstLastPara="1" wrap="square" lIns="0" tIns="0" rIns="0" bIns="0" anchor="t" anchorCtr="0">
            <a:noAutofit/>
          </a:bodyPr>
          <a:lstStyle>
            <a:lvl1pPr marL="457200" lvl="0" indent="-431800" algn="l">
              <a:lnSpc>
                <a:spcPct val="100000"/>
              </a:lnSpc>
              <a:spcBef>
                <a:spcPts val="800"/>
              </a:spcBef>
              <a:spcAft>
                <a:spcPts val="0"/>
              </a:spcAft>
              <a:buClr>
                <a:srgbClr val="800000"/>
              </a:buClr>
              <a:buSzPts val="3200"/>
              <a:buFont typeface="Noto Sans Symbols"/>
              <a:buChar char="▪"/>
              <a:defRPr/>
            </a:lvl1pPr>
            <a:lvl2pPr marL="914400" lvl="1" indent="-370840" algn="l">
              <a:lnSpc>
                <a:spcPct val="100000"/>
              </a:lnSpc>
              <a:spcBef>
                <a:spcPts val="700"/>
              </a:spcBef>
              <a:spcAft>
                <a:spcPts val="0"/>
              </a:spcAft>
              <a:buClr>
                <a:srgbClr val="0070C0"/>
              </a:buClr>
              <a:buSzPts val="2240"/>
              <a:buFont typeface="Noto Sans Symbols"/>
              <a:buChar char="▪"/>
              <a:defRPr/>
            </a:lvl2pPr>
            <a:lvl3pPr marL="1371600" lvl="2" indent="-381000" algn="l">
              <a:lnSpc>
                <a:spcPct val="100000"/>
              </a:lnSpc>
              <a:spcBef>
                <a:spcPts val="600"/>
              </a:spcBef>
              <a:spcAft>
                <a:spcPts val="0"/>
              </a:spcAft>
              <a:buSzPts val="2400"/>
              <a:buFont typeface="Arial"/>
              <a:buChar char="•"/>
              <a:defRPr/>
            </a:lvl3pPr>
            <a:lvl4pPr marL="1828800" lvl="3" indent="-355600" algn="l">
              <a:lnSpc>
                <a:spcPct val="100000"/>
              </a:lnSpc>
              <a:spcBef>
                <a:spcPts val="500"/>
              </a:spcBef>
              <a:spcAft>
                <a:spcPts val="0"/>
              </a:spcAft>
              <a:buSzPts val="2000"/>
              <a:buFont typeface="Arial"/>
              <a:buChar char="•"/>
              <a:defRPr/>
            </a:lvl4pPr>
            <a:lvl5pPr marL="2286000" lvl="4" indent="-355600" algn="l">
              <a:lnSpc>
                <a:spcPct val="100000"/>
              </a:lnSpc>
              <a:spcBef>
                <a:spcPts val="500"/>
              </a:spcBef>
              <a:spcAft>
                <a:spcPts val="0"/>
              </a:spcAft>
              <a:buSzPts val="2000"/>
              <a:buFont typeface="Arial"/>
              <a:buChar char="•"/>
              <a:defRPr/>
            </a:lvl5pPr>
            <a:lvl6pPr marL="2743200" lvl="5" indent="-228600" algn="l">
              <a:lnSpc>
                <a:spcPct val="100000"/>
              </a:lnSpc>
              <a:spcBef>
                <a:spcPts val="500"/>
              </a:spcBef>
              <a:spcAft>
                <a:spcPts val="0"/>
              </a:spcAft>
              <a:buSzPts val="1400"/>
              <a:buNone/>
              <a:defRPr/>
            </a:lvl6pPr>
            <a:lvl7pPr marL="3200400" lvl="6" indent="-228600" algn="l">
              <a:lnSpc>
                <a:spcPct val="100000"/>
              </a:lnSpc>
              <a:spcBef>
                <a:spcPts val="500"/>
              </a:spcBef>
              <a:spcAft>
                <a:spcPts val="0"/>
              </a:spcAft>
              <a:buSzPts val="1400"/>
              <a:buNone/>
              <a:defRPr/>
            </a:lvl7pPr>
            <a:lvl8pPr marL="3657600" lvl="7" indent="-228600" algn="l">
              <a:lnSpc>
                <a:spcPct val="100000"/>
              </a:lnSpc>
              <a:spcBef>
                <a:spcPts val="500"/>
              </a:spcBef>
              <a:spcAft>
                <a:spcPts val="0"/>
              </a:spcAft>
              <a:buSzPts val="1400"/>
              <a:buNone/>
              <a:defRPr/>
            </a:lvl8pPr>
            <a:lvl9pPr marL="4114800" lvl="8" indent="-228600" algn="l">
              <a:lnSpc>
                <a:spcPct val="100000"/>
              </a:lnSpc>
              <a:spcBef>
                <a:spcPts val="50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44"/>
          <p:cNvSpPr txBox="1">
            <a:spLocks noGrp="1"/>
          </p:cNvSpPr>
          <p:nvPr>
            <p:ph type="title"/>
          </p:nvPr>
        </p:nvSpPr>
        <p:spPr>
          <a:xfrm>
            <a:off x="457200" y="273050"/>
            <a:ext cx="8228012" cy="11430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55"/>
        <p:cNvGrpSpPr/>
        <p:nvPr/>
      </p:nvGrpSpPr>
      <p:grpSpPr>
        <a:xfrm>
          <a:off x="0" y="0"/>
          <a:ext cx="0" cy="0"/>
          <a:chOff x="0" y="0"/>
          <a:chExt cx="0" cy="0"/>
        </a:xfrm>
      </p:grpSpPr>
      <p:sp>
        <p:nvSpPr>
          <p:cNvPr id="56" name="Google Shape;56;p53"/>
          <p:cNvSpPr txBox="1">
            <a:spLocks noGrp="1"/>
          </p:cNvSpPr>
          <p:nvPr>
            <p:ph type="title"/>
          </p:nvPr>
        </p:nvSpPr>
        <p:spPr>
          <a:xfrm>
            <a:off x="457200" y="273050"/>
            <a:ext cx="8228013" cy="11430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7"/>
        <p:cNvGrpSpPr/>
        <p:nvPr/>
      </p:nvGrpSpPr>
      <p:grpSpPr>
        <a:xfrm>
          <a:off x="0" y="0"/>
          <a:ext cx="0" cy="0"/>
          <a:chOff x="0" y="0"/>
          <a:chExt cx="0" cy="0"/>
        </a:xfrm>
      </p:grpSpPr>
      <p:sp>
        <p:nvSpPr>
          <p:cNvPr id="58" name="Google Shape;58;p54"/>
          <p:cNvSpPr txBox="1">
            <a:spLocks noGrp="1"/>
          </p:cNvSpPr>
          <p:nvPr>
            <p:ph type="title"/>
          </p:nvPr>
        </p:nvSpPr>
        <p:spPr>
          <a:xfrm rot="5400000">
            <a:off x="4729163" y="2173287"/>
            <a:ext cx="5856288" cy="2055813"/>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9" name="Google Shape;59;p54"/>
          <p:cNvSpPr txBox="1">
            <a:spLocks noGrp="1"/>
          </p:cNvSpPr>
          <p:nvPr>
            <p:ph type="body" idx="1"/>
          </p:nvPr>
        </p:nvSpPr>
        <p:spPr>
          <a:xfrm rot="5400000">
            <a:off x="538956" y="191294"/>
            <a:ext cx="5856288" cy="60198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800"/>
              </a:spcBef>
              <a:spcAft>
                <a:spcPts val="0"/>
              </a:spcAft>
              <a:buSzPts val="1400"/>
              <a:buNone/>
              <a:defRPr/>
            </a:lvl1pPr>
            <a:lvl2pPr marL="914400" lvl="1" indent="-228600" algn="l">
              <a:lnSpc>
                <a:spcPct val="100000"/>
              </a:lnSpc>
              <a:spcBef>
                <a:spcPts val="700"/>
              </a:spcBef>
              <a:spcAft>
                <a:spcPts val="0"/>
              </a:spcAft>
              <a:buSzPts val="1400"/>
              <a:buNone/>
              <a:defRPr/>
            </a:lvl2pPr>
            <a:lvl3pPr marL="1371600" lvl="2" indent="-228600" algn="l">
              <a:lnSpc>
                <a:spcPct val="100000"/>
              </a:lnSpc>
              <a:spcBef>
                <a:spcPts val="6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228600" algn="l">
              <a:lnSpc>
                <a:spcPct val="100000"/>
              </a:lnSpc>
              <a:spcBef>
                <a:spcPts val="500"/>
              </a:spcBef>
              <a:spcAft>
                <a:spcPts val="0"/>
              </a:spcAft>
              <a:buSzPts val="1400"/>
              <a:buNone/>
              <a:defRPr/>
            </a:lvl5pPr>
            <a:lvl6pPr marL="2743200" lvl="5" indent="-228600" algn="l">
              <a:lnSpc>
                <a:spcPct val="100000"/>
              </a:lnSpc>
              <a:spcBef>
                <a:spcPts val="500"/>
              </a:spcBef>
              <a:spcAft>
                <a:spcPts val="0"/>
              </a:spcAft>
              <a:buSzPts val="1400"/>
              <a:buNone/>
              <a:defRPr/>
            </a:lvl6pPr>
            <a:lvl7pPr marL="3200400" lvl="6" indent="-228600" algn="l">
              <a:lnSpc>
                <a:spcPct val="100000"/>
              </a:lnSpc>
              <a:spcBef>
                <a:spcPts val="500"/>
              </a:spcBef>
              <a:spcAft>
                <a:spcPts val="0"/>
              </a:spcAft>
              <a:buSzPts val="1400"/>
              <a:buNone/>
              <a:defRPr/>
            </a:lvl7pPr>
            <a:lvl8pPr marL="3657600" lvl="7" indent="-228600" algn="l">
              <a:lnSpc>
                <a:spcPct val="100000"/>
              </a:lnSpc>
              <a:spcBef>
                <a:spcPts val="500"/>
              </a:spcBef>
              <a:spcAft>
                <a:spcPts val="0"/>
              </a:spcAft>
              <a:buSzPts val="1400"/>
              <a:buNone/>
              <a:defRPr/>
            </a:lvl8pPr>
            <a:lvl9pPr marL="4114800" lvl="8" indent="-228600" algn="l">
              <a:lnSpc>
                <a:spcPct val="100000"/>
              </a:lnSpc>
              <a:spcBef>
                <a:spcPts val="500"/>
              </a:spcBef>
              <a:spcAft>
                <a:spcPts val="0"/>
              </a:spcAft>
              <a:buSzPts val="14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0"/>
        <p:cNvGrpSpPr/>
        <p:nvPr/>
      </p:nvGrpSpPr>
      <p:grpSpPr>
        <a:xfrm>
          <a:off x="0" y="0"/>
          <a:ext cx="0" cy="0"/>
          <a:chOff x="0" y="0"/>
          <a:chExt cx="0" cy="0"/>
        </a:xfrm>
      </p:grpSpPr>
      <p:sp>
        <p:nvSpPr>
          <p:cNvPr id="61" name="Google Shape;61;p55"/>
          <p:cNvSpPr txBox="1">
            <a:spLocks noGrp="1"/>
          </p:cNvSpPr>
          <p:nvPr>
            <p:ph type="title"/>
          </p:nvPr>
        </p:nvSpPr>
        <p:spPr>
          <a:xfrm>
            <a:off x="457200" y="273050"/>
            <a:ext cx="8228012" cy="11430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2" name="Google Shape;62;p55"/>
          <p:cNvSpPr txBox="1">
            <a:spLocks noGrp="1"/>
          </p:cNvSpPr>
          <p:nvPr>
            <p:ph type="body" idx="1"/>
          </p:nvPr>
        </p:nvSpPr>
        <p:spPr>
          <a:xfrm rot="5400000">
            <a:off x="2309018" y="-246857"/>
            <a:ext cx="4524375" cy="822801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800"/>
              </a:spcBef>
              <a:spcAft>
                <a:spcPts val="0"/>
              </a:spcAft>
              <a:buSzPts val="1400"/>
              <a:buNone/>
              <a:defRPr/>
            </a:lvl1pPr>
            <a:lvl2pPr marL="914400" lvl="1" indent="-228600" algn="l">
              <a:lnSpc>
                <a:spcPct val="100000"/>
              </a:lnSpc>
              <a:spcBef>
                <a:spcPts val="700"/>
              </a:spcBef>
              <a:spcAft>
                <a:spcPts val="0"/>
              </a:spcAft>
              <a:buSzPts val="1400"/>
              <a:buNone/>
              <a:defRPr/>
            </a:lvl2pPr>
            <a:lvl3pPr marL="1371600" lvl="2" indent="-228600" algn="l">
              <a:lnSpc>
                <a:spcPct val="100000"/>
              </a:lnSpc>
              <a:spcBef>
                <a:spcPts val="600"/>
              </a:spcBef>
              <a:spcAft>
                <a:spcPts val="0"/>
              </a:spcAft>
              <a:buSzPts val="1400"/>
              <a:buNone/>
              <a:defRPr/>
            </a:lvl3pPr>
            <a:lvl4pPr marL="1828800" lvl="3" indent="-228600" algn="l">
              <a:lnSpc>
                <a:spcPct val="100000"/>
              </a:lnSpc>
              <a:spcBef>
                <a:spcPts val="500"/>
              </a:spcBef>
              <a:spcAft>
                <a:spcPts val="0"/>
              </a:spcAft>
              <a:buSzPts val="1400"/>
              <a:buNone/>
              <a:defRPr/>
            </a:lvl4pPr>
            <a:lvl5pPr marL="2286000" lvl="4" indent="-228600" algn="l">
              <a:lnSpc>
                <a:spcPct val="100000"/>
              </a:lnSpc>
              <a:spcBef>
                <a:spcPts val="500"/>
              </a:spcBef>
              <a:spcAft>
                <a:spcPts val="0"/>
              </a:spcAft>
              <a:buSzPts val="1400"/>
              <a:buNone/>
              <a:defRPr/>
            </a:lvl5pPr>
            <a:lvl6pPr marL="2743200" lvl="5" indent="-228600" algn="l">
              <a:lnSpc>
                <a:spcPct val="100000"/>
              </a:lnSpc>
              <a:spcBef>
                <a:spcPts val="500"/>
              </a:spcBef>
              <a:spcAft>
                <a:spcPts val="0"/>
              </a:spcAft>
              <a:buSzPts val="1400"/>
              <a:buNone/>
              <a:defRPr/>
            </a:lvl6pPr>
            <a:lvl7pPr marL="3200400" lvl="6" indent="-228600" algn="l">
              <a:lnSpc>
                <a:spcPct val="100000"/>
              </a:lnSpc>
              <a:spcBef>
                <a:spcPts val="500"/>
              </a:spcBef>
              <a:spcAft>
                <a:spcPts val="0"/>
              </a:spcAft>
              <a:buSzPts val="1400"/>
              <a:buNone/>
              <a:defRPr/>
            </a:lvl7pPr>
            <a:lvl8pPr marL="3657600" lvl="7" indent="-228600" algn="l">
              <a:lnSpc>
                <a:spcPct val="100000"/>
              </a:lnSpc>
              <a:spcBef>
                <a:spcPts val="500"/>
              </a:spcBef>
              <a:spcAft>
                <a:spcPts val="0"/>
              </a:spcAft>
              <a:buSzPts val="1400"/>
              <a:buNone/>
              <a:defRPr/>
            </a:lvl8pPr>
            <a:lvl9pPr marL="4114800" lvl="8" indent="-228600" algn="l">
              <a:lnSpc>
                <a:spcPct val="100000"/>
              </a:lnSpc>
              <a:spcBef>
                <a:spcPts val="50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56"/>
          <p:cNvSpPr txBox="1">
            <a:spLocks noGrp="1"/>
          </p:cNvSpPr>
          <p:nvPr>
            <p:ph type="title"/>
          </p:nvPr>
        </p:nvSpPr>
        <p:spPr>
          <a:xfrm>
            <a:off x="1792288" y="4800600"/>
            <a:ext cx="5486400" cy="566738"/>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5" name="Google Shape;65;p56"/>
          <p:cNvSpPr>
            <a:spLocks noGrp="1"/>
          </p:cNvSpPr>
          <p:nvPr>
            <p:ph type="pic" idx="2"/>
          </p:nvPr>
        </p:nvSpPr>
        <p:spPr>
          <a:xfrm>
            <a:off x="1792288" y="612775"/>
            <a:ext cx="5486400" cy="4114800"/>
          </a:xfrm>
          <a:prstGeom prst="rect">
            <a:avLst/>
          </a:prstGeom>
          <a:noFill/>
          <a:ln>
            <a:noFill/>
          </a:ln>
        </p:spPr>
        <p:txBody>
          <a:bodyPr spcFirstLastPara="1" wrap="square" lIns="0" tIns="0" rIns="0" bIns="0" anchor="t" anchorCtr="0">
            <a:noAutofit/>
          </a:bodyPr>
          <a:lstStyle>
            <a:lvl1pPr marR="0" lvl="0" algn="l" rtl="0">
              <a:lnSpc>
                <a:spcPct val="100000"/>
              </a:lnSpc>
              <a:spcBef>
                <a:spcPts val="800"/>
              </a:spcBef>
              <a:spcAft>
                <a:spcPts val="0"/>
              </a:spcAft>
              <a:buClr>
                <a:srgbClr val="000000"/>
              </a:buClr>
              <a:buSzPts val="3200"/>
              <a:buFont typeface="Times New Roman"/>
              <a:buNone/>
              <a:defRPr sz="3200" b="0" i="0" u="none" strike="noStrike" cap="none">
                <a:solidFill>
                  <a:srgbClr val="000000"/>
                </a:solidFill>
                <a:latin typeface="Arial"/>
                <a:ea typeface="Arial"/>
                <a:cs typeface="Arial"/>
                <a:sym typeface="Arial"/>
              </a:defRPr>
            </a:lvl1pPr>
            <a:lvl2pPr marR="0" lvl="1" algn="l" rtl="0">
              <a:lnSpc>
                <a:spcPct val="100000"/>
              </a:lnSpc>
              <a:spcBef>
                <a:spcPts val="700"/>
              </a:spcBef>
              <a:spcAft>
                <a:spcPts val="0"/>
              </a:spcAft>
              <a:buClr>
                <a:srgbClr val="000000"/>
              </a:buClr>
              <a:buSzPts val="2800"/>
              <a:buFont typeface="Times New Roman"/>
              <a:buNone/>
              <a:defRPr sz="2800" b="0" i="0" u="none" strike="noStrike" cap="none">
                <a:solidFill>
                  <a:srgbClr val="000000"/>
                </a:solidFill>
                <a:latin typeface="Arial"/>
                <a:ea typeface="Arial"/>
                <a:cs typeface="Arial"/>
                <a:sym typeface="Arial"/>
              </a:defRPr>
            </a:lvl2pPr>
            <a:lvl3pPr marR="0" lvl="2" algn="l" rtl="0">
              <a:lnSpc>
                <a:spcPct val="100000"/>
              </a:lnSpc>
              <a:spcBef>
                <a:spcPts val="600"/>
              </a:spcBef>
              <a:spcAft>
                <a:spcPts val="0"/>
              </a:spcAft>
              <a:buClr>
                <a:srgbClr val="000000"/>
              </a:buClr>
              <a:buSzPts val="2400"/>
              <a:buFont typeface="Times New Roman"/>
              <a:buNone/>
              <a:defRPr sz="2400" b="0" i="0" u="none" strike="noStrike" cap="none">
                <a:solidFill>
                  <a:srgbClr val="000000"/>
                </a:solidFill>
                <a:latin typeface="Arial"/>
                <a:ea typeface="Arial"/>
                <a:cs typeface="Arial"/>
                <a:sym typeface="Arial"/>
              </a:defRPr>
            </a:lvl3pPr>
            <a:lvl4pPr marR="0" lvl="3" algn="l" rtl="0">
              <a:lnSpc>
                <a:spcPct val="100000"/>
              </a:lnSpc>
              <a:spcBef>
                <a:spcPts val="500"/>
              </a:spcBef>
              <a:spcAft>
                <a:spcPts val="0"/>
              </a:spcAft>
              <a:buClr>
                <a:srgbClr val="000000"/>
              </a:buClr>
              <a:buSzPts val="2000"/>
              <a:buFont typeface="Times New Roman"/>
              <a:buNone/>
              <a:defRPr sz="2000" b="0" i="0" u="none" strike="noStrike" cap="none">
                <a:solidFill>
                  <a:srgbClr val="000000"/>
                </a:solidFill>
                <a:latin typeface="Arial"/>
                <a:ea typeface="Arial"/>
                <a:cs typeface="Arial"/>
                <a:sym typeface="Arial"/>
              </a:defRPr>
            </a:lvl4pPr>
            <a:lvl5pPr marR="0" lvl="4" algn="l" rtl="0">
              <a:lnSpc>
                <a:spcPct val="100000"/>
              </a:lnSpc>
              <a:spcBef>
                <a:spcPts val="500"/>
              </a:spcBef>
              <a:spcAft>
                <a:spcPts val="0"/>
              </a:spcAft>
              <a:buClr>
                <a:srgbClr val="000000"/>
              </a:buClr>
              <a:buSzPts val="2000"/>
              <a:buFont typeface="Times New Roman"/>
              <a:buNone/>
              <a:defRPr sz="2000" b="0" i="0" u="none" strike="noStrike" cap="none">
                <a:solidFill>
                  <a:srgbClr val="000000"/>
                </a:solidFill>
                <a:latin typeface="Arial"/>
                <a:ea typeface="Arial"/>
                <a:cs typeface="Arial"/>
                <a:sym typeface="Arial"/>
              </a:defRPr>
            </a:lvl5pPr>
            <a:lvl6pPr marR="0" lvl="5" algn="l" rtl="0">
              <a:lnSpc>
                <a:spcPct val="100000"/>
              </a:lnSpc>
              <a:spcBef>
                <a:spcPts val="500"/>
              </a:spcBef>
              <a:spcAft>
                <a:spcPts val="0"/>
              </a:spcAft>
              <a:buClr>
                <a:srgbClr val="000000"/>
              </a:buClr>
              <a:buSzPts val="2000"/>
              <a:buFont typeface="Times New Roman"/>
              <a:buNone/>
              <a:defRPr sz="2000" b="0" i="0" u="none" strike="noStrike" cap="none">
                <a:solidFill>
                  <a:srgbClr val="000000"/>
                </a:solidFill>
                <a:latin typeface="Arial"/>
                <a:ea typeface="Arial"/>
                <a:cs typeface="Arial"/>
                <a:sym typeface="Arial"/>
              </a:defRPr>
            </a:lvl6pPr>
            <a:lvl7pPr marR="0" lvl="6" algn="l" rtl="0">
              <a:lnSpc>
                <a:spcPct val="100000"/>
              </a:lnSpc>
              <a:spcBef>
                <a:spcPts val="500"/>
              </a:spcBef>
              <a:spcAft>
                <a:spcPts val="0"/>
              </a:spcAft>
              <a:buClr>
                <a:srgbClr val="000000"/>
              </a:buClr>
              <a:buSzPts val="2000"/>
              <a:buFont typeface="Times New Roman"/>
              <a:buNone/>
              <a:defRPr sz="2000" b="0" i="0" u="none" strike="noStrike" cap="none">
                <a:solidFill>
                  <a:srgbClr val="000000"/>
                </a:solidFill>
                <a:latin typeface="Arial"/>
                <a:ea typeface="Arial"/>
                <a:cs typeface="Arial"/>
                <a:sym typeface="Arial"/>
              </a:defRPr>
            </a:lvl7pPr>
            <a:lvl8pPr marR="0" lvl="7" algn="l" rtl="0">
              <a:lnSpc>
                <a:spcPct val="100000"/>
              </a:lnSpc>
              <a:spcBef>
                <a:spcPts val="500"/>
              </a:spcBef>
              <a:spcAft>
                <a:spcPts val="0"/>
              </a:spcAft>
              <a:buClr>
                <a:srgbClr val="000000"/>
              </a:buClr>
              <a:buSzPts val="2000"/>
              <a:buFont typeface="Times New Roman"/>
              <a:buNone/>
              <a:defRPr sz="2000" b="0" i="0" u="none" strike="noStrike" cap="none">
                <a:solidFill>
                  <a:srgbClr val="000000"/>
                </a:solidFill>
                <a:latin typeface="Arial"/>
                <a:ea typeface="Arial"/>
                <a:cs typeface="Arial"/>
                <a:sym typeface="Arial"/>
              </a:defRPr>
            </a:lvl8pPr>
            <a:lvl9pPr marR="0" lvl="8" algn="l" rtl="0">
              <a:lnSpc>
                <a:spcPct val="100000"/>
              </a:lnSpc>
              <a:spcBef>
                <a:spcPts val="500"/>
              </a:spcBef>
              <a:spcAft>
                <a:spcPts val="0"/>
              </a:spcAft>
              <a:buClr>
                <a:srgbClr val="000000"/>
              </a:buClr>
              <a:buSzPts val="2000"/>
              <a:buFont typeface="Times New Roman"/>
              <a:buNone/>
              <a:defRPr sz="2000" b="0" i="0" u="none" strike="noStrike" cap="none">
                <a:solidFill>
                  <a:srgbClr val="000000"/>
                </a:solidFill>
                <a:latin typeface="Arial"/>
                <a:ea typeface="Arial"/>
                <a:cs typeface="Arial"/>
                <a:sym typeface="Arial"/>
              </a:defRPr>
            </a:lvl9pPr>
          </a:lstStyle>
          <a:p>
            <a:endParaRPr/>
          </a:p>
        </p:txBody>
      </p:sp>
      <p:sp>
        <p:nvSpPr>
          <p:cNvPr id="66" name="Google Shape;66;p56"/>
          <p:cNvSpPr txBox="1">
            <a:spLocks noGrp="1"/>
          </p:cNvSpPr>
          <p:nvPr>
            <p:ph type="body" idx="1"/>
          </p:nvPr>
        </p:nvSpPr>
        <p:spPr>
          <a:xfrm>
            <a:off x="1792288" y="5367338"/>
            <a:ext cx="5486400" cy="80486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800"/>
              </a:spcBef>
              <a:spcAft>
                <a:spcPts val="0"/>
              </a:spcAft>
              <a:buSzPts val="1400"/>
              <a:buNone/>
              <a:defRPr sz="1400"/>
            </a:lvl1pPr>
            <a:lvl2pPr marL="914400" lvl="1" indent="-228600" algn="l">
              <a:lnSpc>
                <a:spcPct val="100000"/>
              </a:lnSpc>
              <a:spcBef>
                <a:spcPts val="700"/>
              </a:spcBef>
              <a:spcAft>
                <a:spcPts val="0"/>
              </a:spcAft>
              <a:buSzPts val="1200"/>
              <a:buNone/>
              <a:defRPr sz="1200"/>
            </a:lvl2pPr>
            <a:lvl3pPr marL="1371600" lvl="2" indent="-228600" algn="l">
              <a:lnSpc>
                <a:spcPct val="100000"/>
              </a:lnSpc>
              <a:spcBef>
                <a:spcPts val="600"/>
              </a:spcBef>
              <a:spcAft>
                <a:spcPts val="0"/>
              </a:spcAft>
              <a:buSzPts val="1000"/>
              <a:buNone/>
              <a:defRPr sz="1000"/>
            </a:lvl3pPr>
            <a:lvl4pPr marL="1828800" lvl="3" indent="-228600" algn="l">
              <a:lnSpc>
                <a:spcPct val="100000"/>
              </a:lnSpc>
              <a:spcBef>
                <a:spcPts val="500"/>
              </a:spcBef>
              <a:spcAft>
                <a:spcPts val="0"/>
              </a:spcAft>
              <a:buSzPts val="900"/>
              <a:buNone/>
              <a:defRPr sz="900"/>
            </a:lvl4pPr>
            <a:lvl5pPr marL="2286000" lvl="4" indent="-228600" algn="l">
              <a:lnSpc>
                <a:spcPct val="100000"/>
              </a:lnSpc>
              <a:spcBef>
                <a:spcPts val="500"/>
              </a:spcBef>
              <a:spcAft>
                <a:spcPts val="0"/>
              </a:spcAft>
              <a:buSzPts val="900"/>
              <a:buNone/>
              <a:defRPr sz="900"/>
            </a:lvl5pPr>
            <a:lvl6pPr marL="2743200" lvl="5" indent="-228600" algn="l">
              <a:lnSpc>
                <a:spcPct val="100000"/>
              </a:lnSpc>
              <a:spcBef>
                <a:spcPts val="500"/>
              </a:spcBef>
              <a:spcAft>
                <a:spcPts val="0"/>
              </a:spcAft>
              <a:buSzPts val="900"/>
              <a:buNone/>
              <a:defRPr sz="900"/>
            </a:lvl6pPr>
            <a:lvl7pPr marL="3200400" lvl="6" indent="-228600" algn="l">
              <a:lnSpc>
                <a:spcPct val="100000"/>
              </a:lnSpc>
              <a:spcBef>
                <a:spcPts val="500"/>
              </a:spcBef>
              <a:spcAft>
                <a:spcPts val="0"/>
              </a:spcAft>
              <a:buSzPts val="900"/>
              <a:buNone/>
              <a:defRPr sz="900"/>
            </a:lvl7pPr>
            <a:lvl8pPr marL="3657600" lvl="7" indent="-228600" algn="l">
              <a:lnSpc>
                <a:spcPct val="100000"/>
              </a:lnSpc>
              <a:spcBef>
                <a:spcPts val="500"/>
              </a:spcBef>
              <a:spcAft>
                <a:spcPts val="0"/>
              </a:spcAft>
              <a:buSzPts val="900"/>
              <a:buNone/>
              <a:defRPr sz="900"/>
            </a:lvl8pPr>
            <a:lvl9pPr marL="4114800" lvl="8" indent="-228600" algn="l">
              <a:lnSpc>
                <a:spcPct val="100000"/>
              </a:lnSpc>
              <a:spcBef>
                <a:spcPts val="500"/>
              </a:spcBef>
              <a:spcAft>
                <a:spcPts val="0"/>
              </a:spcAft>
              <a:buSzPts val="900"/>
              <a:buNone/>
              <a:defRPr sz="9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7"/>
        <p:cNvGrpSpPr/>
        <p:nvPr/>
      </p:nvGrpSpPr>
      <p:grpSpPr>
        <a:xfrm>
          <a:off x="0" y="0"/>
          <a:ext cx="0" cy="0"/>
          <a:chOff x="0" y="0"/>
          <a:chExt cx="0" cy="0"/>
        </a:xfrm>
      </p:grpSpPr>
      <p:sp>
        <p:nvSpPr>
          <p:cNvPr id="68" name="Google Shape;68;p57"/>
          <p:cNvSpPr txBox="1">
            <a:spLocks noGrp="1"/>
          </p:cNvSpPr>
          <p:nvPr>
            <p:ph type="title"/>
          </p:nvPr>
        </p:nvSpPr>
        <p:spPr>
          <a:xfrm>
            <a:off x="457200" y="273050"/>
            <a:ext cx="3008313" cy="116205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9" name="Google Shape;69;p57"/>
          <p:cNvSpPr txBox="1">
            <a:spLocks noGrp="1"/>
          </p:cNvSpPr>
          <p:nvPr>
            <p:ph type="body" idx="1"/>
          </p:nvPr>
        </p:nvSpPr>
        <p:spPr>
          <a:xfrm>
            <a:off x="3575050" y="273050"/>
            <a:ext cx="5111750" cy="585311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800"/>
              </a:spcBef>
              <a:spcAft>
                <a:spcPts val="0"/>
              </a:spcAft>
              <a:buSzPts val="1400"/>
              <a:buNone/>
              <a:defRPr sz="3200"/>
            </a:lvl1pPr>
            <a:lvl2pPr marL="914400" lvl="1" indent="-228600" algn="l">
              <a:lnSpc>
                <a:spcPct val="100000"/>
              </a:lnSpc>
              <a:spcBef>
                <a:spcPts val="700"/>
              </a:spcBef>
              <a:spcAft>
                <a:spcPts val="0"/>
              </a:spcAft>
              <a:buSzPts val="1400"/>
              <a:buNone/>
              <a:defRPr sz="2800"/>
            </a:lvl2pPr>
            <a:lvl3pPr marL="1371600" lvl="2" indent="-228600" algn="l">
              <a:lnSpc>
                <a:spcPct val="100000"/>
              </a:lnSpc>
              <a:spcBef>
                <a:spcPts val="600"/>
              </a:spcBef>
              <a:spcAft>
                <a:spcPts val="0"/>
              </a:spcAft>
              <a:buSzPts val="1400"/>
              <a:buNone/>
              <a:defRPr sz="2400"/>
            </a:lvl3pPr>
            <a:lvl4pPr marL="1828800" lvl="3" indent="-228600" algn="l">
              <a:lnSpc>
                <a:spcPct val="100000"/>
              </a:lnSpc>
              <a:spcBef>
                <a:spcPts val="500"/>
              </a:spcBef>
              <a:spcAft>
                <a:spcPts val="0"/>
              </a:spcAft>
              <a:buSzPts val="1400"/>
              <a:buNone/>
              <a:defRPr sz="2000"/>
            </a:lvl4pPr>
            <a:lvl5pPr marL="2286000" lvl="4" indent="-228600" algn="l">
              <a:lnSpc>
                <a:spcPct val="100000"/>
              </a:lnSpc>
              <a:spcBef>
                <a:spcPts val="500"/>
              </a:spcBef>
              <a:spcAft>
                <a:spcPts val="0"/>
              </a:spcAft>
              <a:buSzPts val="1400"/>
              <a:buNone/>
              <a:defRPr sz="2000"/>
            </a:lvl5pPr>
            <a:lvl6pPr marL="2743200" lvl="5" indent="-228600" algn="l">
              <a:lnSpc>
                <a:spcPct val="100000"/>
              </a:lnSpc>
              <a:spcBef>
                <a:spcPts val="500"/>
              </a:spcBef>
              <a:spcAft>
                <a:spcPts val="0"/>
              </a:spcAft>
              <a:buSzPts val="1400"/>
              <a:buNone/>
              <a:defRPr sz="2000"/>
            </a:lvl6pPr>
            <a:lvl7pPr marL="3200400" lvl="6" indent="-228600" algn="l">
              <a:lnSpc>
                <a:spcPct val="100000"/>
              </a:lnSpc>
              <a:spcBef>
                <a:spcPts val="500"/>
              </a:spcBef>
              <a:spcAft>
                <a:spcPts val="0"/>
              </a:spcAft>
              <a:buSzPts val="1400"/>
              <a:buNone/>
              <a:defRPr sz="2000"/>
            </a:lvl7pPr>
            <a:lvl8pPr marL="3657600" lvl="7" indent="-228600" algn="l">
              <a:lnSpc>
                <a:spcPct val="100000"/>
              </a:lnSpc>
              <a:spcBef>
                <a:spcPts val="500"/>
              </a:spcBef>
              <a:spcAft>
                <a:spcPts val="0"/>
              </a:spcAft>
              <a:buSzPts val="1400"/>
              <a:buNone/>
              <a:defRPr sz="2000"/>
            </a:lvl8pPr>
            <a:lvl9pPr marL="4114800" lvl="8" indent="-228600" algn="l">
              <a:lnSpc>
                <a:spcPct val="100000"/>
              </a:lnSpc>
              <a:spcBef>
                <a:spcPts val="500"/>
              </a:spcBef>
              <a:spcAft>
                <a:spcPts val="0"/>
              </a:spcAft>
              <a:buSzPts val="1400"/>
              <a:buNone/>
              <a:defRPr sz="2000"/>
            </a:lvl9pPr>
          </a:lstStyle>
          <a:p>
            <a:endParaRPr/>
          </a:p>
        </p:txBody>
      </p:sp>
      <p:sp>
        <p:nvSpPr>
          <p:cNvPr id="70" name="Google Shape;70;p57"/>
          <p:cNvSpPr txBox="1">
            <a:spLocks noGrp="1"/>
          </p:cNvSpPr>
          <p:nvPr>
            <p:ph type="body" idx="2"/>
          </p:nvPr>
        </p:nvSpPr>
        <p:spPr>
          <a:xfrm>
            <a:off x="457200" y="1435100"/>
            <a:ext cx="3008313" cy="469106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800"/>
              </a:spcBef>
              <a:spcAft>
                <a:spcPts val="0"/>
              </a:spcAft>
              <a:buSzPts val="1400"/>
              <a:buNone/>
              <a:defRPr sz="1400"/>
            </a:lvl1pPr>
            <a:lvl2pPr marL="914400" lvl="1" indent="-228600" algn="l">
              <a:lnSpc>
                <a:spcPct val="100000"/>
              </a:lnSpc>
              <a:spcBef>
                <a:spcPts val="700"/>
              </a:spcBef>
              <a:spcAft>
                <a:spcPts val="0"/>
              </a:spcAft>
              <a:buSzPts val="1200"/>
              <a:buNone/>
              <a:defRPr sz="1200"/>
            </a:lvl2pPr>
            <a:lvl3pPr marL="1371600" lvl="2" indent="-228600" algn="l">
              <a:lnSpc>
                <a:spcPct val="100000"/>
              </a:lnSpc>
              <a:spcBef>
                <a:spcPts val="600"/>
              </a:spcBef>
              <a:spcAft>
                <a:spcPts val="0"/>
              </a:spcAft>
              <a:buSzPts val="1000"/>
              <a:buNone/>
              <a:defRPr sz="1000"/>
            </a:lvl3pPr>
            <a:lvl4pPr marL="1828800" lvl="3" indent="-228600" algn="l">
              <a:lnSpc>
                <a:spcPct val="100000"/>
              </a:lnSpc>
              <a:spcBef>
                <a:spcPts val="500"/>
              </a:spcBef>
              <a:spcAft>
                <a:spcPts val="0"/>
              </a:spcAft>
              <a:buSzPts val="900"/>
              <a:buNone/>
              <a:defRPr sz="900"/>
            </a:lvl4pPr>
            <a:lvl5pPr marL="2286000" lvl="4" indent="-228600" algn="l">
              <a:lnSpc>
                <a:spcPct val="100000"/>
              </a:lnSpc>
              <a:spcBef>
                <a:spcPts val="500"/>
              </a:spcBef>
              <a:spcAft>
                <a:spcPts val="0"/>
              </a:spcAft>
              <a:buSzPts val="900"/>
              <a:buNone/>
              <a:defRPr sz="900"/>
            </a:lvl5pPr>
            <a:lvl6pPr marL="2743200" lvl="5" indent="-228600" algn="l">
              <a:lnSpc>
                <a:spcPct val="100000"/>
              </a:lnSpc>
              <a:spcBef>
                <a:spcPts val="500"/>
              </a:spcBef>
              <a:spcAft>
                <a:spcPts val="0"/>
              </a:spcAft>
              <a:buSzPts val="900"/>
              <a:buNone/>
              <a:defRPr sz="900"/>
            </a:lvl6pPr>
            <a:lvl7pPr marL="3200400" lvl="6" indent="-228600" algn="l">
              <a:lnSpc>
                <a:spcPct val="100000"/>
              </a:lnSpc>
              <a:spcBef>
                <a:spcPts val="500"/>
              </a:spcBef>
              <a:spcAft>
                <a:spcPts val="0"/>
              </a:spcAft>
              <a:buSzPts val="900"/>
              <a:buNone/>
              <a:defRPr sz="900"/>
            </a:lvl7pPr>
            <a:lvl8pPr marL="3657600" lvl="7" indent="-228600" algn="l">
              <a:lnSpc>
                <a:spcPct val="100000"/>
              </a:lnSpc>
              <a:spcBef>
                <a:spcPts val="500"/>
              </a:spcBef>
              <a:spcAft>
                <a:spcPts val="0"/>
              </a:spcAft>
              <a:buSzPts val="900"/>
              <a:buNone/>
              <a:defRPr sz="900"/>
            </a:lvl8pPr>
            <a:lvl9pPr marL="4114800" lvl="8" indent="-228600" algn="l">
              <a:lnSpc>
                <a:spcPct val="100000"/>
              </a:lnSpc>
              <a:spcBef>
                <a:spcPts val="500"/>
              </a:spcBef>
              <a:spcAft>
                <a:spcPts val="0"/>
              </a:spcAft>
              <a:buSzPts val="900"/>
              <a:buNone/>
              <a:defRPr sz="900"/>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1"/>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2"/>
        <p:cNvGrpSpPr/>
        <p:nvPr/>
      </p:nvGrpSpPr>
      <p:grpSpPr>
        <a:xfrm>
          <a:off x="0" y="0"/>
          <a:ext cx="0" cy="0"/>
          <a:chOff x="0" y="0"/>
          <a:chExt cx="0" cy="0"/>
        </a:xfrm>
      </p:grpSpPr>
      <p:sp>
        <p:nvSpPr>
          <p:cNvPr id="73" name="Google Shape;73;p59"/>
          <p:cNvSpPr txBox="1">
            <a:spLocks noGrp="1"/>
          </p:cNvSpPr>
          <p:nvPr>
            <p:ph type="title"/>
          </p:nvPr>
        </p:nvSpPr>
        <p:spPr>
          <a:xfrm>
            <a:off x="457200" y="274638"/>
            <a:ext cx="8229600" cy="11430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4" name="Google Shape;74;p59"/>
          <p:cNvSpPr txBox="1">
            <a:spLocks noGrp="1"/>
          </p:cNvSpPr>
          <p:nvPr>
            <p:ph type="body" idx="1"/>
          </p:nvPr>
        </p:nvSpPr>
        <p:spPr>
          <a:xfrm>
            <a:off x="457200" y="1535113"/>
            <a:ext cx="4040188" cy="6397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800"/>
              </a:spcBef>
              <a:spcAft>
                <a:spcPts val="0"/>
              </a:spcAft>
              <a:buSzPts val="2400"/>
              <a:buNone/>
              <a:defRPr sz="2400" b="1"/>
            </a:lvl1pPr>
            <a:lvl2pPr marL="914400" lvl="1" indent="-228600" algn="l">
              <a:lnSpc>
                <a:spcPct val="100000"/>
              </a:lnSpc>
              <a:spcBef>
                <a:spcPts val="7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500"/>
              </a:spcBef>
              <a:spcAft>
                <a:spcPts val="0"/>
              </a:spcAft>
              <a:buSzPts val="1600"/>
              <a:buNone/>
              <a:defRPr sz="1600" b="1"/>
            </a:lvl4pPr>
            <a:lvl5pPr marL="2286000" lvl="4" indent="-228600" algn="l">
              <a:lnSpc>
                <a:spcPct val="10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100000"/>
              </a:lnSpc>
              <a:spcBef>
                <a:spcPts val="500"/>
              </a:spcBef>
              <a:spcAft>
                <a:spcPts val="0"/>
              </a:spcAft>
              <a:buSzPts val="1600"/>
              <a:buNone/>
              <a:defRPr sz="1600" b="1"/>
            </a:lvl7pPr>
            <a:lvl8pPr marL="3657600" lvl="7" indent="-228600" algn="l">
              <a:lnSpc>
                <a:spcPct val="100000"/>
              </a:lnSpc>
              <a:spcBef>
                <a:spcPts val="500"/>
              </a:spcBef>
              <a:spcAft>
                <a:spcPts val="0"/>
              </a:spcAft>
              <a:buSzPts val="1600"/>
              <a:buNone/>
              <a:defRPr sz="1600" b="1"/>
            </a:lvl8pPr>
            <a:lvl9pPr marL="4114800" lvl="8" indent="-228600" algn="l">
              <a:lnSpc>
                <a:spcPct val="100000"/>
              </a:lnSpc>
              <a:spcBef>
                <a:spcPts val="500"/>
              </a:spcBef>
              <a:spcAft>
                <a:spcPts val="0"/>
              </a:spcAft>
              <a:buSzPts val="1600"/>
              <a:buNone/>
              <a:defRPr sz="1600" b="1"/>
            </a:lvl9pPr>
          </a:lstStyle>
          <a:p>
            <a:endParaRPr/>
          </a:p>
        </p:txBody>
      </p:sp>
      <p:sp>
        <p:nvSpPr>
          <p:cNvPr id="75" name="Google Shape;75;p59"/>
          <p:cNvSpPr txBox="1">
            <a:spLocks noGrp="1"/>
          </p:cNvSpPr>
          <p:nvPr>
            <p:ph type="body" idx="2"/>
          </p:nvPr>
        </p:nvSpPr>
        <p:spPr>
          <a:xfrm>
            <a:off x="457200" y="2174875"/>
            <a:ext cx="4040188" cy="395128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800"/>
              </a:spcBef>
              <a:spcAft>
                <a:spcPts val="0"/>
              </a:spcAft>
              <a:buSzPts val="1400"/>
              <a:buNone/>
              <a:defRPr sz="2400"/>
            </a:lvl1pPr>
            <a:lvl2pPr marL="914400" lvl="1" indent="-228600" algn="l">
              <a:lnSpc>
                <a:spcPct val="100000"/>
              </a:lnSpc>
              <a:spcBef>
                <a:spcPts val="700"/>
              </a:spcBef>
              <a:spcAft>
                <a:spcPts val="0"/>
              </a:spcAft>
              <a:buSzPts val="1400"/>
              <a:buNone/>
              <a:defRPr sz="2000"/>
            </a:lvl2pPr>
            <a:lvl3pPr marL="1371600" lvl="2" indent="-228600" algn="l">
              <a:lnSpc>
                <a:spcPct val="100000"/>
              </a:lnSpc>
              <a:spcBef>
                <a:spcPts val="600"/>
              </a:spcBef>
              <a:spcAft>
                <a:spcPts val="0"/>
              </a:spcAft>
              <a:buSzPts val="1400"/>
              <a:buNone/>
              <a:defRPr sz="1800"/>
            </a:lvl3pPr>
            <a:lvl4pPr marL="1828800" lvl="3" indent="-228600" algn="l">
              <a:lnSpc>
                <a:spcPct val="100000"/>
              </a:lnSpc>
              <a:spcBef>
                <a:spcPts val="500"/>
              </a:spcBef>
              <a:spcAft>
                <a:spcPts val="0"/>
              </a:spcAft>
              <a:buSzPts val="1400"/>
              <a:buNone/>
              <a:defRPr sz="1600"/>
            </a:lvl4pPr>
            <a:lvl5pPr marL="2286000" lvl="4" indent="-228600" algn="l">
              <a:lnSpc>
                <a:spcPct val="100000"/>
              </a:lnSpc>
              <a:spcBef>
                <a:spcPts val="500"/>
              </a:spcBef>
              <a:spcAft>
                <a:spcPts val="0"/>
              </a:spcAft>
              <a:buSzPts val="1400"/>
              <a:buNone/>
              <a:defRPr sz="1600"/>
            </a:lvl5pPr>
            <a:lvl6pPr marL="2743200" lvl="5" indent="-228600" algn="l">
              <a:lnSpc>
                <a:spcPct val="100000"/>
              </a:lnSpc>
              <a:spcBef>
                <a:spcPts val="500"/>
              </a:spcBef>
              <a:spcAft>
                <a:spcPts val="0"/>
              </a:spcAft>
              <a:buSzPts val="1400"/>
              <a:buNone/>
              <a:defRPr sz="1600"/>
            </a:lvl6pPr>
            <a:lvl7pPr marL="3200400" lvl="6" indent="-228600" algn="l">
              <a:lnSpc>
                <a:spcPct val="100000"/>
              </a:lnSpc>
              <a:spcBef>
                <a:spcPts val="500"/>
              </a:spcBef>
              <a:spcAft>
                <a:spcPts val="0"/>
              </a:spcAft>
              <a:buSzPts val="1400"/>
              <a:buNone/>
              <a:defRPr sz="1600"/>
            </a:lvl7pPr>
            <a:lvl8pPr marL="3657600" lvl="7" indent="-228600" algn="l">
              <a:lnSpc>
                <a:spcPct val="100000"/>
              </a:lnSpc>
              <a:spcBef>
                <a:spcPts val="500"/>
              </a:spcBef>
              <a:spcAft>
                <a:spcPts val="0"/>
              </a:spcAft>
              <a:buSzPts val="1400"/>
              <a:buNone/>
              <a:defRPr sz="1600"/>
            </a:lvl8pPr>
            <a:lvl9pPr marL="4114800" lvl="8" indent="-228600" algn="l">
              <a:lnSpc>
                <a:spcPct val="100000"/>
              </a:lnSpc>
              <a:spcBef>
                <a:spcPts val="500"/>
              </a:spcBef>
              <a:spcAft>
                <a:spcPts val="0"/>
              </a:spcAft>
              <a:buSzPts val="1400"/>
              <a:buNone/>
              <a:defRPr sz="1600"/>
            </a:lvl9pPr>
          </a:lstStyle>
          <a:p>
            <a:endParaRPr/>
          </a:p>
        </p:txBody>
      </p:sp>
      <p:sp>
        <p:nvSpPr>
          <p:cNvPr id="76" name="Google Shape;76;p59"/>
          <p:cNvSpPr txBox="1">
            <a:spLocks noGrp="1"/>
          </p:cNvSpPr>
          <p:nvPr>
            <p:ph type="body" idx="3"/>
          </p:nvPr>
        </p:nvSpPr>
        <p:spPr>
          <a:xfrm>
            <a:off x="4645025" y="1535113"/>
            <a:ext cx="4041775" cy="63976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800"/>
              </a:spcBef>
              <a:spcAft>
                <a:spcPts val="0"/>
              </a:spcAft>
              <a:buSzPts val="2400"/>
              <a:buNone/>
              <a:defRPr sz="2400" b="1"/>
            </a:lvl1pPr>
            <a:lvl2pPr marL="914400" lvl="1" indent="-228600" algn="l">
              <a:lnSpc>
                <a:spcPct val="100000"/>
              </a:lnSpc>
              <a:spcBef>
                <a:spcPts val="7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500"/>
              </a:spcBef>
              <a:spcAft>
                <a:spcPts val="0"/>
              </a:spcAft>
              <a:buSzPts val="1600"/>
              <a:buNone/>
              <a:defRPr sz="1600" b="1"/>
            </a:lvl4pPr>
            <a:lvl5pPr marL="2286000" lvl="4" indent="-228600" algn="l">
              <a:lnSpc>
                <a:spcPct val="100000"/>
              </a:lnSpc>
              <a:spcBef>
                <a:spcPts val="500"/>
              </a:spcBef>
              <a:spcAft>
                <a:spcPts val="0"/>
              </a:spcAft>
              <a:buSzPts val="1600"/>
              <a:buNone/>
              <a:defRPr sz="1600" b="1"/>
            </a:lvl5pPr>
            <a:lvl6pPr marL="2743200" lvl="5" indent="-228600" algn="l">
              <a:lnSpc>
                <a:spcPct val="100000"/>
              </a:lnSpc>
              <a:spcBef>
                <a:spcPts val="500"/>
              </a:spcBef>
              <a:spcAft>
                <a:spcPts val="0"/>
              </a:spcAft>
              <a:buSzPts val="1600"/>
              <a:buNone/>
              <a:defRPr sz="1600" b="1"/>
            </a:lvl6pPr>
            <a:lvl7pPr marL="3200400" lvl="6" indent="-228600" algn="l">
              <a:lnSpc>
                <a:spcPct val="100000"/>
              </a:lnSpc>
              <a:spcBef>
                <a:spcPts val="500"/>
              </a:spcBef>
              <a:spcAft>
                <a:spcPts val="0"/>
              </a:spcAft>
              <a:buSzPts val="1600"/>
              <a:buNone/>
              <a:defRPr sz="1600" b="1"/>
            </a:lvl7pPr>
            <a:lvl8pPr marL="3657600" lvl="7" indent="-228600" algn="l">
              <a:lnSpc>
                <a:spcPct val="100000"/>
              </a:lnSpc>
              <a:spcBef>
                <a:spcPts val="500"/>
              </a:spcBef>
              <a:spcAft>
                <a:spcPts val="0"/>
              </a:spcAft>
              <a:buSzPts val="1600"/>
              <a:buNone/>
              <a:defRPr sz="1600" b="1"/>
            </a:lvl8pPr>
            <a:lvl9pPr marL="4114800" lvl="8" indent="-228600" algn="l">
              <a:lnSpc>
                <a:spcPct val="100000"/>
              </a:lnSpc>
              <a:spcBef>
                <a:spcPts val="500"/>
              </a:spcBef>
              <a:spcAft>
                <a:spcPts val="0"/>
              </a:spcAft>
              <a:buSzPts val="1600"/>
              <a:buNone/>
              <a:defRPr sz="1600" b="1"/>
            </a:lvl9pPr>
          </a:lstStyle>
          <a:p>
            <a:endParaRPr/>
          </a:p>
        </p:txBody>
      </p:sp>
      <p:sp>
        <p:nvSpPr>
          <p:cNvPr id="77" name="Google Shape;77;p59"/>
          <p:cNvSpPr txBox="1">
            <a:spLocks noGrp="1"/>
          </p:cNvSpPr>
          <p:nvPr>
            <p:ph type="body" idx="4"/>
          </p:nvPr>
        </p:nvSpPr>
        <p:spPr>
          <a:xfrm>
            <a:off x="4645025" y="2174875"/>
            <a:ext cx="4041775" cy="3951288"/>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800"/>
              </a:spcBef>
              <a:spcAft>
                <a:spcPts val="0"/>
              </a:spcAft>
              <a:buSzPts val="1400"/>
              <a:buNone/>
              <a:defRPr sz="2400"/>
            </a:lvl1pPr>
            <a:lvl2pPr marL="914400" lvl="1" indent="-228600" algn="l">
              <a:lnSpc>
                <a:spcPct val="100000"/>
              </a:lnSpc>
              <a:spcBef>
                <a:spcPts val="700"/>
              </a:spcBef>
              <a:spcAft>
                <a:spcPts val="0"/>
              </a:spcAft>
              <a:buSzPts val="1400"/>
              <a:buNone/>
              <a:defRPr sz="2000"/>
            </a:lvl2pPr>
            <a:lvl3pPr marL="1371600" lvl="2" indent="-228600" algn="l">
              <a:lnSpc>
                <a:spcPct val="100000"/>
              </a:lnSpc>
              <a:spcBef>
                <a:spcPts val="600"/>
              </a:spcBef>
              <a:spcAft>
                <a:spcPts val="0"/>
              </a:spcAft>
              <a:buSzPts val="1400"/>
              <a:buNone/>
              <a:defRPr sz="1800"/>
            </a:lvl3pPr>
            <a:lvl4pPr marL="1828800" lvl="3" indent="-228600" algn="l">
              <a:lnSpc>
                <a:spcPct val="100000"/>
              </a:lnSpc>
              <a:spcBef>
                <a:spcPts val="500"/>
              </a:spcBef>
              <a:spcAft>
                <a:spcPts val="0"/>
              </a:spcAft>
              <a:buSzPts val="1400"/>
              <a:buNone/>
              <a:defRPr sz="1600"/>
            </a:lvl4pPr>
            <a:lvl5pPr marL="2286000" lvl="4" indent="-228600" algn="l">
              <a:lnSpc>
                <a:spcPct val="100000"/>
              </a:lnSpc>
              <a:spcBef>
                <a:spcPts val="500"/>
              </a:spcBef>
              <a:spcAft>
                <a:spcPts val="0"/>
              </a:spcAft>
              <a:buSzPts val="1400"/>
              <a:buNone/>
              <a:defRPr sz="1600"/>
            </a:lvl5pPr>
            <a:lvl6pPr marL="2743200" lvl="5" indent="-228600" algn="l">
              <a:lnSpc>
                <a:spcPct val="100000"/>
              </a:lnSpc>
              <a:spcBef>
                <a:spcPts val="500"/>
              </a:spcBef>
              <a:spcAft>
                <a:spcPts val="0"/>
              </a:spcAft>
              <a:buSzPts val="1400"/>
              <a:buNone/>
              <a:defRPr sz="1600"/>
            </a:lvl6pPr>
            <a:lvl7pPr marL="3200400" lvl="6" indent="-228600" algn="l">
              <a:lnSpc>
                <a:spcPct val="100000"/>
              </a:lnSpc>
              <a:spcBef>
                <a:spcPts val="500"/>
              </a:spcBef>
              <a:spcAft>
                <a:spcPts val="0"/>
              </a:spcAft>
              <a:buSzPts val="1400"/>
              <a:buNone/>
              <a:defRPr sz="1600"/>
            </a:lvl7pPr>
            <a:lvl8pPr marL="3657600" lvl="7" indent="-228600" algn="l">
              <a:lnSpc>
                <a:spcPct val="100000"/>
              </a:lnSpc>
              <a:spcBef>
                <a:spcPts val="500"/>
              </a:spcBef>
              <a:spcAft>
                <a:spcPts val="0"/>
              </a:spcAft>
              <a:buSzPts val="1400"/>
              <a:buNone/>
              <a:defRPr sz="1600"/>
            </a:lvl8pPr>
            <a:lvl9pPr marL="4114800" lvl="8" indent="-228600" algn="l">
              <a:lnSpc>
                <a:spcPct val="100000"/>
              </a:lnSpc>
              <a:spcBef>
                <a:spcPts val="500"/>
              </a:spcBef>
              <a:spcAft>
                <a:spcPts val="0"/>
              </a:spcAft>
              <a:buSzPts val="1400"/>
              <a:buNone/>
              <a:defRPr sz="16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8"/>
        <p:cNvGrpSpPr/>
        <p:nvPr/>
      </p:nvGrpSpPr>
      <p:grpSpPr>
        <a:xfrm>
          <a:off x="0" y="0"/>
          <a:ext cx="0" cy="0"/>
          <a:chOff x="0" y="0"/>
          <a:chExt cx="0" cy="0"/>
        </a:xfrm>
      </p:grpSpPr>
      <p:sp>
        <p:nvSpPr>
          <p:cNvPr id="79" name="Google Shape;79;p60"/>
          <p:cNvSpPr txBox="1">
            <a:spLocks noGrp="1"/>
          </p:cNvSpPr>
          <p:nvPr>
            <p:ph type="title"/>
          </p:nvPr>
        </p:nvSpPr>
        <p:spPr>
          <a:xfrm>
            <a:off x="457200" y="273050"/>
            <a:ext cx="8228012" cy="1143000"/>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0" name="Google Shape;80;p60"/>
          <p:cNvSpPr txBox="1">
            <a:spLocks noGrp="1"/>
          </p:cNvSpPr>
          <p:nvPr>
            <p:ph type="body" idx="1"/>
          </p:nvPr>
        </p:nvSpPr>
        <p:spPr>
          <a:xfrm>
            <a:off x="457200" y="1604963"/>
            <a:ext cx="4037013" cy="4524375"/>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800"/>
              </a:spcBef>
              <a:spcAft>
                <a:spcPts val="0"/>
              </a:spcAft>
              <a:buSzPts val="1400"/>
              <a:buNone/>
              <a:defRPr sz="2800"/>
            </a:lvl1pPr>
            <a:lvl2pPr marL="914400" lvl="1" indent="-228600" algn="l">
              <a:lnSpc>
                <a:spcPct val="100000"/>
              </a:lnSpc>
              <a:spcBef>
                <a:spcPts val="700"/>
              </a:spcBef>
              <a:spcAft>
                <a:spcPts val="0"/>
              </a:spcAft>
              <a:buSzPts val="1400"/>
              <a:buNone/>
              <a:defRPr sz="2400"/>
            </a:lvl2pPr>
            <a:lvl3pPr marL="1371600" lvl="2" indent="-228600" algn="l">
              <a:lnSpc>
                <a:spcPct val="100000"/>
              </a:lnSpc>
              <a:spcBef>
                <a:spcPts val="600"/>
              </a:spcBef>
              <a:spcAft>
                <a:spcPts val="0"/>
              </a:spcAft>
              <a:buSzPts val="1400"/>
              <a:buNone/>
              <a:defRPr sz="2000"/>
            </a:lvl3pPr>
            <a:lvl4pPr marL="1828800" lvl="3" indent="-228600" algn="l">
              <a:lnSpc>
                <a:spcPct val="100000"/>
              </a:lnSpc>
              <a:spcBef>
                <a:spcPts val="500"/>
              </a:spcBef>
              <a:spcAft>
                <a:spcPts val="0"/>
              </a:spcAft>
              <a:buSzPts val="1400"/>
              <a:buNone/>
              <a:defRPr sz="1800"/>
            </a:lvl4pPr>
            <a:lvl5pPr marL="2286000" lvl="4" indent="-228600" algn="l">
              <a:lnSpc>
                <a:spcPct val="100000"/>
              </a:lnSpc>
              <a:spcBef>
                <a:spcPts val="500"/>
              </a:spcBef>
              <a:spcAft>
                <a:spcPts val="0"/>
              </a:spcAft>
              <a:buSzPts val="1400"/>
              <a:buNone/>
              <a:defRPr sz="1800"/>
            </a:lvl5pPr>
            <a:lvl6pPr marL="2743200" lvl="5" indent="-228600" algn="l">
              <a:lnSpc>
                <a:spcPct val="100000"/>
              </a:lnSpc>
              <a:spcBef>
                <a:spcPts val="500"/>
              </a:spcBef>
              <a:spcAft>
                <a:spcPts val="0"/>
              </a:spcAft>
              <a:buSzPts val="1400"/>
              <a:buNone/>
              <a:defRPr sz="1800"/>
            </a:lvl6pPr>
            <a:lvl7pPr marL="3200400" lvl="6" indent="-228600" algn="l">
              <a:lnSpc>
                <a:spcPct val="100000"/>
              </a:lnSpc>
              <a:spcBef>
                <a:spcPts val="500"/>
              </a:spcBef>
              <a:spcAft>
                <a:spcPts val="0"/>
              </a:spcAft>
              <a:buSzPts val="1400"/>
              <a:buNone/>
              <a:defRPr sz="1800"/>
            </a:lvl7pPr>
            <a:lvl8pPr marL="3657600" lvl="7" indent="-228600" algn="l">
              <a:lnSpc>
                <a:spcPct val="100000"/>
              </a:lnSpc>
              <a:spcBef>
                <a:spcPts val="500"/>
              </a:spcBef>
              <a:spcAft>
                <a:spcPts val="0"/>
              </a:spcAft>
              <a:buSzPts val="1400"/>
              <a:buNone/>
              <a:defRPr sz="1800"/>
            </a:lvl8pPr>
            <a:lvl9pPr marL="4114800" lvl="8" indent="-228600" algn="l">
              <a:lnSpc>
                <a:spcPct val="100000"/>
              </a:lnSpc>
              <a:spcBef>
                <a:spcPts val="500"/>
              </a:spcBef>
              <a:spcAft>
                <a:spcPts val="0"/>
              </a:spcAft>
              <a:buSzPts val="1400"/>
              <a:buNone/>
              <a:defRPr sz="1800"/>
            </a:lvl9pPr>
          </a:lstStyle>
          <a:p>
            <a:endParaRPr/>
          </a:p>
        </p:txBody>
      </p:sp>
      <p:sp>
        <p:nvSpPr>
          <p:cNvPr id="81" name="Google Shape;81;p60"/>
          <p:cNvSpPr txBox="1">
            <a:spLocks noGrp="1"/>
          </p:cNvSpPr>
          <p:nvPr>
            <p:ph type="body" idx="2"/>
          </p:nvPr>
        </p:nvSpPr>
        <p:spPr>
          <a:xfrm>
            <a:off x="4646613" y="1604963"/>
            <a:ext cx="4038600" cy="4524375"/>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800"/>
              </a:spcBef>
              <a:spcAft>
                <a:spcPts val="0"/>
              </a:spcAft>
              <a:buSzPts val="1400"/>
              <a:buNone/>
              <a:defRPr sz="2800"/>
            </a:lvl1pPr>
            <a:lvl2pPr marL="914400" lvl="1" indent="-228600" algn="l">
              <a:lnSpc>
                <a:spcPct val="100000"/>
              </a:lnSpc>
              <a:spcBef>
                <a:spcPts val="700"/>
              </a:spcBef>
              <a:spcAft>
                <a:spcPts val="0"/>
              </a:spcAft>
              <a:buSzPts val="1400"/>
              <a:buNone/>
              <a:defRPr sz="2400"/>
            </a:lvl2pPr>
            <a:lvl3pPr marL="1371600" lvl="2" indent="-228600" algn="l">
              <a:lnSpc>
                <a:spcPct val="100000"/>
              </a:lnSpc>
              <a:spcBef>
                <a:spcPts val="600"/>
              </a:spcBef>
              <a:spcAft>
                <a:spcPts val="0"/>
              </a:spcAft>
              <a:buSzPts val="1400"/>
              <a:buNone/>
              <a:defRPr sz="2000"/>
            </a:lvl3pPr>
            <a:lvl4pPr marL="1828800" lvl="3" indent="-228600" algn="l">
              <a:lnSpc>
                <a:spcPct val="100000"/>
              </a:lnSpc>
              <a:spcBef>
                <a:spcPts val="500"/>
              </a:spcBef>
              <a:spcAft>
                <a:spcPts val="0"/>
              </a:spcAft>
              <a:buSzPts val="1400"/>
              <a:buNone/>
              <a:defRPr sz="1800"/>
            </a:lvl4pPr>
            <a:lvl5pPr marL="2286000" lvl="4" indent="-228600" algn="l">
              <a:lnSpc>
                <a:spcPct val="100000"/>
              </a:lnSpc>
              <a:spcBef>
                <a:spcPts val="500"/>
              </a:spcBef>
              <a:spcAft>
                <a:spcPts val="0"/>
              </a:spcAft>
              <a:buSzPts val="1400"/>
              <a:buNone/>
              <a:defRPr sz="1800"/>
            </a:lvl5pPr>
            <a:lvl6pPr marL="2743200" lvl="5" indent="-228600" algn="l">
              <a:lnSpc>
                <a:spcPct val="100000"/>
              </a:lnSpc>
              <a:spcBef>
                <a:spcPts val="500"/>
              </a:spcBef>
              <a:spcAft>
                <a:spcPts val="0"/>
              </a:spcAft>
              <a:buSzPts val="1400"/>
              <a:buNone/>
              <a:defRPr sz="1800"/>
            </a:lvl6pPr>
            <a:lvl7pPr marL="3200400" lvl="6" indent="-228600" algn="l">
              <a:lnSpc>
                <a:spcPct val="100000"/>
              </a:lnSpc>
              <a:spcBef>
                <a:spcPts val="500"/>
              </a:spcBef>
              <a:spcAft>
                <a:spcPts val="0"/>
              </a:spcAft>
              <a:buSzPts val="1400"/>
              <a:buNone/>
              <a:defRPr sz="1800"/>
            </a:lvl7pPr>
            <a:lvl8pPr marL="3657600" lvl="7" indent="-228600" algn="l">
              <a:lnSpc>
                <a:spcPct val="100000"/>
              </a:lnSpc>
              <a:spcBef>
                <a:spcPts val="500"/>
              </a:spcBef>
              <a:spcAft>
                <a:spcPts val="0"/>
              </a:spcAft>
              <a:buSzPts val="1400"/>
              <a:buNone/>
              <a:defRPr sz="1800"/>
            </a:lvl8pPr>
            <a:lvl9pPr marL="4114800" lvl="8" indent="-228600" algn="l">
              <a:lnSpc>
                <a:spcPct val="100000"/>
              </a:lnSpc>
              <a:spcBef>
                <a:spcPts val="500"/>
              </a:spcBef>
              <a:spcAft>
                <a:spcPts val="0"/>
              </a:spcAft>
              <a:buSzPts val="14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
        <p:cNvGrpSpPr/>
        <p:nvPr/>
      </p:nvGrpSpPr>
      <p:grpSpPr>
        <a:xfrm>
          <a:off x="0" y="0"/>
          <a:ext cx="0" cy="0"/>
          <a:chOff x="0" y="0"/>
          <a:chExt cx="0" cy="0"/>
        </a:xfrm>
      </p:grpSpPr>
      <p:sp>
        <p:nvSpPr>
          <p:cNvPr id="17" name="Google Shape;17;p45"/>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18" name="Google Shape;18;p45"/>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2"/>
        <p:cNvGrpSpPr/>
        <p:nvPr/>
      </p:nvGrpSpPr>
      <p:grpSpPr>
        <a:xfrm>
          <a:off x="0" y="0"/>
          <a:ext cx="0" cy="0"/>
          <a:chOff x="0" y="0"/>
          <a:chExt cx="0" cy="0"/>
        </a:xfrm>
      </p:grpSpPr>
      <p:sp>
        <p:nvSpPr>
          <p:cNvPr id="83" name="Google Shape;83;p61"/>
          <p:cNvSpPr txBox="1">
            <a:spLocks noGrp="1"/>
          </p:cNvSpPr>
          <p:nvPr>
            <p:ph type="title"/>
          </p:nvPr>
        </p:nvSpPr>
        <p:spPr>
          <a:xfrm>
            <a:off x="722313" y="4406900"/>
            <a:ext cx="7772400" cy="1362075"/>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4" name="Google Shape;84;p61"/>
          <p:cNvSpPr txBox="1">
            <a:spLocks noGrp="1"/>
          </p:cNvSpPr>
          <p:nvPr>
            <p:ph type="body" idx="1"/>
          </p:nvPr>
        </p:nvSpPr>
        <p:spPr>
          <a:xfrm>
            <a:off x="722313" y="2906713"/>
            <a:ext cx="7772400" cy="1500187"/>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800"/>
              </a:spcBef>
              <a:spcAft>
                <a:spcPts val="0"/>
              </a:spcAft>
              <a:buSzPts val="2000"/>
              <a:buNone/>
              <a:defRPr sz="2000"/>
            </a:lvl1pPr>
            <a:lvl2pPr marL="914400" lvl="1" indent="-228600" algn="l">
              <a:lnSpc>
                <a:spcPct val="100000"/>
              </a:lnSpc>
              <a:spcBef>
                <a:spcPts val="700"/>
              </a:spcBef>
              <a:spcAft>
                <a:spcPts val="0"/>
              </a:spcAft>
              <a:buSzPts val="1800"/>
              <a:buNone/>
              <a:defRPr sz="1800"/>
            </a:lvl2pPr>
            <a:lvl3pPr marL="1371600" lvl="2" indent="-228600" algn="l">
              <a:lnSpc>
                <a:spcPct val="100000"/>
              </a:lnSpc>
              <a:spcBef>
                <a:spcPts val="600"/>
              </a:spcBef>
              <a:spcAft>
                <a:spcPts val="0"/>
              </a:spcAft>
              <a:buSzPts val="1600"/>
              <a:buNone/>
              <a:defRPr sz="1600"/>
            </a:lvl3pPr>
            <a:lvl4pPr marL="1828800" lvl="3" indent="-228600" algn="l">
              <a:lnSpc>
                <a:spcPct val="100000"/>
              </a:lnSpc>
              <a:spcBef>
                <a:spcPts val="500"/>
              </a:spcBef>
              <a:spcAft>
                <a:spcPts val="0"/>
              </a:spcAft>
              <a:buSzPts val="1400"/>
              <a:buNone/>
              <a:defRPr sz="1400"/>
            </a:lvl4pPr>
            <a:lvl5pPr marL="2286000" lvl="4" indent="-228600" algn="l">
              <a:lnSpc>
                <a:spcPct val="100000"/>
              </a:lnSpc>
              <a:spcBef>
                <a:spcPts val="500"/>
              </a:spcBef>
              <a:spcAft>
                <a:spcPts val="0"/>
              </a:spcAft>
              <a:buSzPts val="1400"/>
              <a:buNone/>
              <a:defRPr sz="1400"/>
            </a:lvl5pPr>
            <a:lvl6pPr marL="2743200" lvl="5" indent="-228600" algn="l">
              <a:lnSpc>
                <a:spcPct val="100000"/>
              </a:lnSpc>
              <a:spcBef>
                <a:spcPts val="500"/>
              </a:spcBef>
              <a:spcAft>
                <a:spcPts val="0"/>
              </a:spcAft>
              <a:buSzPts val="1400"/>
              <a:buNone/>
              <a:defRPr sz="1400"/>
            </a:lvl6pPr>
            <a:lvl7pPr marL="3200400" lvl="6" indent="-228600" algn="l">
              <a:lnSpc>
                <a:spcPct val="100000"/>
              </a:lnSpc>
              <a:spcBef>
                <a:spcPts val="500"/>
              </a:spcBef>
              <a:spcAft>
                <a:spcPts val="0"/>
              </a:spcAft>
              <a:buSzPts val="1400"/>
              <a:buNone/>
              <a:defRPr sz="1400"/>
            </a:lvl7pPr>
            <a:lvl8pPr marL="3657600" lvl="7" indent="-228600" algn="l">
              <a:lnSpc>
                <a:spcPct val="100000"/>
              </a:lnSpc>
              <a:spcBef>
                <a:spcPts val="500"/>
              </a:spcBef>
              <a:spcAft>
                <a:spcPts val="0"/>
              </a:spcAft>
              <a:buSzPts val="1400"/>
              <a:buNone/>
              <a:defRPr sz="1400"/>
            </a:lvl8pPr>
            <a:lvl9pPr marL="4114800" lvl="8" indent="-228600" algn="l">
              <a:lnSpc>
                <a:spcPct val="100000"/>
              </a:lnSpc>
              <a:spcBef>
                <a:spcPts val="500"/>
              </a:spcBef>
              <a:spcAft>
                <a:spcPts val="0"/>
              </a:spcAft>
              <a:buSzPts val="1400"/>
              <a:buNone/>
              <a:defRPr sz="1400"/>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5"/>
        <p:cNvGrpSpPr/>
        <p:nvPr/>
      </p:nvGrpSpPr>
      <p:grpSpPr>
        <a:xfrm>
          <a:off x="0" y="0"/>
          <a:ext cx="0" cy="0"/>
          <a:chOff x="0" y="0"/>
          <a:chExt cx="0" cy="0"/>
        </a:xfrm>
      </p:grpSpPr>
      <p:sp>
        <p:nvSpPr>
          <p:cNvPr id="86" name="Google Shape;86;p62"/>
          <p:cNvSpPr txBox="1">
            <a:spLocks noGrp="1"/>
          </p:cNvSpPr>
          <p:nvPr>
            <p:ph type="ctrTitle"/>
          </p:nvPr>
        </p:nvSpPr>
        <p:spPr>
          <a:xfrm>
            <a:off x="685800" y="2130425"/>
            <a:ext cx="7772400" cy="1470025"/>
          </a:xfrm>
          <a:prstGeom prst="rect">
            <a:avLst/>
          </a:prstGeom>
          <a:noFill/>
          <a:ln>
            <a:noFill/>
          </a:ln>
        </p:spPr>
        <p:txBody>
          <a:bodyPr spcFirstLastPara="1" wrap="square" lIns="0" tIns="0" rIns="0" bIns="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87" name="Google Shape;87;p62"/>
          <p:cNvSpPr txBox="1">
            <a:spLocks noGrp="1"/>
          </p:cNvSpPr>
          <p:nvPr>
            <p:ph type="subTitle" idx="1"/>
          </p:nvPr>
        </p:nvSpPr>
        <p:spPr>
          <a:xfrm>
            <a:off x="1371600" y="3886200"/>
            <a:ext cx="6400800" cy="1752600"/>
          </a:xfrm>
          <a:prstGeom prst="rect">
            <a:avLst/>
          </a:prstGeom>
          <a:noFill/>
          <a:ln>
            <a:noFill/>
          </a:ln>
        </p:spPr>
        <p:txBody>
          <a:bodyPr spcFirstLastPara="1" wrap="square" lIns="0" tIns="0" rIns="0" bIns="0" anchor="t" anchorCtr="0">
            <a:noAutofit/>
          </a:bodyPr>
          <a:lstStyle>
            <a:lvl1pPr lvl="0" algn="ctr">
              <a:lnSpc>
                <a:spcPct val="100000"/>
              </a:lnSpc>
              <a:spcBef>
                <a:spcPts val="800"/>
              </a:spcBef>
              <a:spcAft>
                <a:spcPts val="0"/>
              </a:spcAft>
              <a:buSzPts val="3200"/>
              <a:buNone/>
              <a:defRPr/>
            </a:lvl1pPr>
            <a:lvl2pPr lvl="1" algn="ctr">
              <a:lnSpc>
                <a:spcPct val="100000"/>
              </a:lnSpc>
              <a:spcBef>
                <a:spcPts val="700"/>
              </a:spcBef>
              <a:spcAft>
                <a:spcPts val="0"/>
              </a:spcAft>
              <a:buSzPts val="2800"/>
              <a:buNone/>
              <a:defRPr/>
            </a:lvl2pPr>
            <a:lvl3pPr lvl="2" algn="ctr">
              <a:lnSpc>
                <a:spcPct val="100000"/>
              </a:lnSpc>
              <a:spcBef>
                <a:spcPts val="600"/>
              </a:spcBef>
              <a:spcAft>
                <a:spcPts val="0"/>
              </a:spcAft>
              <a:buSzPts val="2400"/>
              <a:buNone/>
              <a:defRPr/>
            </a:lvl3pPr>
            <a:lvl4pPr lvl="3" algn="ctr">
              <a:lnSpc>
                <a:spcPct val="100000"/>
              </a:lnSpc>
              <a:spcBef>
                <a:spcPts val="500"/>
              </a:spcBef>
              <a:spcAft>
                <a:spcPts val="0"/>
              </a:spcAft>
              <a:buSzPts val="2000"/>
              <a:buNone/>
              <a:defRPr/>
            </a:lvl4pPr>
            <a:lvl5pPr lvl="4" algn="ctr">
              <a:lnSpc>
                <a:spcPct val="100000"/>
              </a:lnSpc>
              <a:spcBef>
                <a:spcPts val="500"/>
              </a:spcBef>
              <a:spcAft>
                <a:spcPts val="0"/>
              </a:spcAft>
              <a:buSzPts val="2000"/>
              <a:buNone/>
              <a:defRPr/>
            </a:lvl5pPr>
            <a:lvl6pPr lvl="5" algn="ctr">
              <a:lnSpc>
                <a:spcPct val="100000"/>
              </a:lnSpc>
              <a:spcBef>
                <a:spcPts val="500"/>
              </a:spcBef>
              <a:spcAft>
                <a:spcPts val="0"/>
              </a:spcAft>
              <a:buSzPts val="2000"/>
              <a:buNone/>
              <a:defRPr/>
            </a:lvl6pPr>
            <a:lvl7pPr lvl="6" algn="ctr">
              <a:lnSpc>
                <a:spcPct val="100000"/>
              </a:lnSpc>
              <a:spcBef>
                <a:spcPts val="500"/>
              </a:spcBef>
              <a:spcAft>
                <a:spcPts val="0"/>
              </a:spcAft>
              <a:buSzPts val="2000"/>
              <a:buNone/>
              <a:defRPr/>
            </a:lvl7pPr>
            <a:lvl8pPr lvl="7" algn="ctr">
              <a:lnSpc>
                <a:spcPct val="100000"/>
              </a:lnSpc>
              <a:spcBef>
                <a:spcPts val="500"/>
              </a:spcBef>
              <a:spcAft>
                <a:spcPts val="0"/>
              </a:spcAft>
              <a:buSzPts val="2000"/>
              <a:buNone/>
              <a:defRPr/>
            </a:lvl8pPr>
            <a:lvl9pPr lvl="8" algn="ctr">
              <a:lnSpc>
                <a:spcPct val="100000"/>
              </a:lnSpc>
              <a:spcBef>
                <a:spcPts val="500"/>
              </a:spcBef>
              <a:spcAft>
                <a:spcPts val="0"/>
              </a:spcAft>
              <a:buSzPts val="20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9"/>
        <p:cNvGrpSpPr/>
        <p:nvPr/>
      </p:nvGrpSpPr>
      <p:grpSpPr>
        <a:xfrm>
          <a:off x="0" y="0"/>
          <a:ext cx="0" cy="0"/>
          <a:chOff x="0" y="0"/>
          <a:chExt cx="0" cy="0"/>
        </a:xfrm>
      </p:grpSpPr>
      <p:sp>
        <p:nvSpPr>
          <p:cNvPr id="20" name="Google Shape;20;p4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21" name="Google Shape;21;p46"/>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2"/>
        <p:cNvGrpSpPr/>
        <p:nvPr/>
      </p:nvGrpSpPr>
      <p:grpSpPr>
        <a:xfrm>
          <a:off x="0" y="0"/>
          <a:ext cx="0" cy="0"/>
          <a:chOff x="0" y="0"/>
          <a:chExt cx="0" cy="0"/>
        </a:xfrm>
      </p:grpSpPr>
      <p:sp>
        <p:nvSpPr>
          <p:cNvPr id="23" name="Google Shape;23;p47"/>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24" name="Google Shape;24;p47"/>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R="0" lvl="1" algn="l" rtl="0">
              <a:lnSpc>
                <a:spcPct val="100000"/>
              </a:lnSpc>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R="0" lvl="3"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R="0" lvl="4"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R="0" lvl="5"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6pPr>
            <a:lvl7pPr marR="0" lvl="6"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7pPr>
            <a:lvl8pPr marR="0" lvl="7"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8pPr>
            <a:lvl9pPr marR="0" lvl="8" algn="l" rtl="0">
              <a:lnSpc>
                <a:spcPct val="100000"/>
              </a:lnSpc>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9pPr>
          </a:lstStyle>
          <a:p>
            <a:endParaRPr/>
          </a:p>
        </p:txBody>
      </p:sp>
      <p:sp>
        <p:nvSpPr>
          <p:cNvPr id="25" name="Google Shape;25;p47"/>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26"/>
        <p:cNvGrpSpPr/>
        <p:nvPr/>
      </p:nvGrpSpPr>
      <p:grpSpPr>
        <a:xfrm>
          <a:off x="0" y="0"/>
          <a:ext cx="0" cy="0"/>
          <a:chOff x="0" y="0"/>
          <a:chExt cx="0" cy="0"/>
        </a:xfrm>
      </p:grpSpPr>
      <p:sp>
        <p:nvSpPr>
          <p:cNvPr id="27" name="Google Shape;27;p48"/>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1"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28" name="Google Shape;28;p48"/>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29" name="Google Shape;29;p48"/>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28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lnSpc>
                <a:spcPct val="100000"/>
              </a:lnSpc>
              <a:spcBef>
                <a:spcPts val="24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200"/>
              </a:spcBef>
              <a:spcAft>
                <a:spcPts val="0"/>
              </a:spcAft>
              <a:buClr>
                <a:schemeClr val="dk1"/>
              </a:buClr>
              <a:buSzPts val="1000"/>
              <a:buFont typeface="Arial"/>
              <a:buNone/>
              <a:defRPr sz="1000" b="0" i="0" u="none" strike="noStrike" cap="none">
                <a:solidFill>
                  <a:schemeClr val="dk1"/>
                </a:solidFill>
                <a:latin typeface="Arial"/>
                <a:ea typeface="Arial"/>
                <a:cs typeface="Arial"/>
                <a:sym typeface="Arial"/>
              </a:defRPr>
            </a:lvl3pPr>
            <a:lvl4pPr marL="1828800" marR="0" lvl="3"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4pPr>
            <a:lvl5pPr marL="2286000" marR="0" lvl="4"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5pPr>
            <a:lvl6pPr marL="2743200" marR="0" lvl="5"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6pPr>
            <a:lvl7pPr marL="3200400" marR="0" lvl="6"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7pPr>
            <a:lvl8pPr marL="3657600" marR="0" lvl="7"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8pPr>
            <a:lvl9pPr marL="4114800" marR="0" lvl="8" indent="-228600" algn="l" rtl="0">
              <a:lnSpc>
                <a:spcPct val="100000"/>
              </a:lnSpc>
              <a:spcBef>
                <a:spcPts val="18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0"/>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1"/>
        <p:cNvGrpSpPr/>
        <p:nvPr/>
      </p:nvGrpSpPr>
      <p:grpSpPr>
        <a:xfrm>
          <a:off x="0" y="0"/>
          <a:ext cx="0" cy="0"/>
          <a:chOff x="0" y="0"/>
          <a:chExt cx="0" cy="0"/>
        </a:xfrm>
      </p:grpSpPr>
      <p:sp>
        <p:nvSpPr>
          <p:cNvPr id="32" name="Google Shape;32;p5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3"/>
        <p:cNvGrpSpPr/>
        <p:nvPr/>
      </p:nvGrpSpPr>
      <p:grpSpPr>
        <a:xfrm>
          <a:off x="0" y="0"/>
          <a:ext cx="0" cy="0"/>
          <a:chOff x="0" y="0"/>
          <a:chExt cx="0" cy="0"/>
        </a:xfrm>
      </p:grpSpPr>
      <p:sp>
        <p:nvSpPr>
          <p:cNvPr id="34" name="Google Shape;34;p5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35" name="Google Shape;35;p5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lnSpc>
                <a:spcPct val="100000"/>
              </a:lnSpc>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lnSpc>
                <a:spcPct val="100000"/>
              </a:lnSpc>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6" name="Google Shape;36;p5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37" name="Google Shape;37;p5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marR="0" lvl="0" indent="-228600" algn="l" rtl="0">
              <a:lnSpc>
                <a:spcPct val="100000"/>
              </a:lnSpc>
              <a:spcBef>
                <a:spcPts val="480"/>
              </a:spcBef>
              <a:spcAft>
                <a:spcPts val="0"/>
              </a:spcAft>
              <a:buClr>
                <a:schemeClr val="dk1"/>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lnSpc>
                <a:spcPct val="100000"/>
              </a:lnSpc>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2pPr>
            <a:lvl3pPr marL="1371600" marR="0" lvl="2" indent="-228600" algn="l" rtl="0">
              <a:lnSpc>
                <a:spcPct val="100000"/>
              </a:lnSpc>
              <a:spcBef>
                <a:spcPts val="36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3pPr>
            <a:lvl4pPr marL="1828800" marR="0" lvl="3"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4pPr>
            <a:lvl5pPr marL="2286000" marR="0" lvl="4"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5pPr>
            <a:lvl6pPr marL="2743200" marR="0" lvl="5"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6pPr>
            <a:lvl7pPr marL="3200400" marR="0" lvl="6"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7pPr>
            <a:lvl8pPr marL="3657600" marR="0" lvl="7"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8pPr>
            <a:lvl9pPr marL="4114800" marR="0" lvl="8" indent="-228600" algn="l" rtl="0">
              <a:lnSpc>
                <a:spcPct val="100000"/>
              </a:lnSpc>
              <a:spcBef>
                <a:spcPts val="320"/>
              </a:spcBef>
              <a:spcAft>
                <a:spcPts val="0"/>
              </a:spcAft>
              <a:buClr>
                <a:schemeClr val="dk1"/>
              </a:buClr>
              <a:buSzPts val="1600"/>
              <a:buFont typeface="Arial"/>
              <a:buNone/>
              <a:defRPr sz="1600" b="1" i="0" u="none" strike="noStrike" cap="none">
                <a:solidFill>
                  <a:schemeClr val="dk1"/>
                </a:solidFill>
                <a:latin typeface="Arial"/>
                <a:ea typeface="Arial"/>
                <a:cs typeface="Arial"/>
                <a:sym typeface="Arial"/>
              </a:defRPr>
            </a:lvl9pPr>
          </a:lstStyle>
          <a:p>
            <a:endParaRPr/>
          </a:p>
        </p:txBody>
      </p:sp>
      <p:sp>
        <p:nvSpPr>
          <p:cNvPr id="38" name="Google Shape;38;p5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sp>
        <p:nvSpPr>
          <p:cNvPr id="40" name="Google Shape;40;p5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2"/>
                </a:solidFill>
                <a:latin typeface="Arial"/>
                <a:ea typeface="Arial"/>
                <a:cs typeface="Arial"/>
                <a:sym typeface="Arial"/>
              </a:defRPr>
            </a:lvl9pPr>
          </a:lstStyle>
          <a:p>
            <a:endParaRPr/>
          </a:p>
        </p:txBody>
      </p:sp>
      <p:sp>
        <p:nvSpPr>
          <p:cNvPr id="41" name="Google Shape;41;p5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42" name="Google Shape;42;p5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7.xml"/><Relationship Id="rId13" Type="http://schemas.openxmlformats.org/officeDocument/2006/relationships/theme" Target="../theme/theme2.xml"/><Relationship Id="rId3" Type="http://schemas.openxmlformats.org/officeDocument/2006/relationships/slideLayout" Target="../slideLayouts/slideLayout12.xml"/><Relationship Id="rId7" Type="http://schemas.openxmlformats.org/officeDocument/2006/relationships/slideLayout" Target="../slideLayouts/slideLayout16.xml"/><Relationship Id="rId12" Type="http://schemas.openxmlformats.org/officeDocument/2006/relationships/slideLayout" Target="../slideLayouts/slideLayout21.xml"/><Relationship Id="rId2" Type="http://schemas.openxmlformats.org/officeDocument/2006/relationships/slideLayout" Target="../slideLayouts/slideLayout11.xml"/><Relationship Id="rId16" Type="http://schemas.openxmlformats.org/officeDocument/2006/relationships/image" Target="../media/image5.jpg"/><Relationship Id="rId1" Type="http://schemas.openxmlformats.org/officeDocument/2006/relationships/slideLayout" Target="../slideLayouts/slideLayout10.xml"/><Relationship Id="rId6" Type="http://schemas.openxmlformats.org/officeDocument/2006/relationships/slideLayout" Target="../slideLayouts/slideLayout15.xml"/><Relationship Id="rId11" Type="http://schemas.openxmlformats.org/officeDocument/2006/relationships/slideLayout" Target="../slideLayouts/slideLayout20.xml"/><Relationship Id="rId5" Type="http://schemas.openxmlformats.org/officeDocument/2006/relationships/slideLayout" Target="../slideLayouts/slideLayout14.xml"/><Relationship Id="rId15" Type="http://schemas.openxmlformats.org/officeDocument/2006/relationships/image" Target="../media/image4.jpg"/><Relationship Id="rId10" Type="http://schemas.openxmlformats.org/officeDocument/2006/relationships/slideLayout" Target="../slideLayouts/slideLayout19.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folHlink"/>
            </a:gs>
            <a:gs pos="100000">
              <a:schemeClr val="lt1"/>
            </a:gs>
          </a:gsLst>
          <a:path path="circle">
            <a:fillToRect l="50000" t="50000" r="50000" b="50000"/>
          </a:path>
          <a:tileRect/>
        </a:gradFill>
        <a:effectLst/>
      </p:bgPr>
    </p:bg>
    <p:spTree>
      <p:nvGrpSpPr>
        <p:cNvPr id="1" name="Shape 9"/>
        <p:cNvGrpSpPr/>
        <p:nvPr/>
      </p:nvGrpSpPr>
      <p:grpSpPr>
        <a:xfrm>
          <a:off x="0" y="0"/>
          <a:ext cx="0" cy="0"/>
          <a:chOff x="0" y="0"/>
          <a:chExt cx="0" cy="0"/>
        </a:xfrm>
      </p:grpSpPr>
      <p:sp>
        <p:nvSpPr>
          <p:cNvPr id="10" name="Google Shape;10;p40"/>
          <p:cNvSpPr txBox="1"/>
          <p:nvPr/>
        </p:nvSpPr>
        <p:spPr>
          <a:xfrm>
            <a:off x="990600" y="6553200"/>
            <a:ext cx="6548437" cy="3048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dk1"/>
              </a:buClr>
              <a:buSzPts val="1000"/>
              <a:buFont typeface="Century Gothic"/>
              <a:buNone/>
            </a:pPr>
            <a:r>
              <a:rPr lang="en-US" sz="1000" b="0" i="0" u="none" strike="noStrike" cap="none">
                <a:solidFill>
                  <a:schemeClr val="dk1"/>
                </a:solidFill>
                <a:latin typeface="Century Gothic"/>
                <a:ea typeface="Century Gothic"/>
                <a:cs typeface="Century Gothic"/>
                <a:sym typeface="Century Gothic"/>
              </a:rPr>
              <a:t>Copyright © 2011 Pearson Education, Inc. Publishing as Pearson Addison-Wesley</a:t>
            </a:r>
            <a:endParaRPr sz="1400" b="0" i="0" u="none" strike="noStrike" cap="none">
              <a:solidFill>
                <a:srgbClr val="000000"/>
              </a:solidFill>
              <a:latin typeface="Arial"/>
              <a:ea typeface="Arial"/>
              <a:cs typeface="Arial"/>
              <a:sym typeface="Arial"/>
            </a:endParaRPr>
          </a:p>
        </p:txBody>
      </p:sp>
      <p:pic>
        <p:nvPicPr>
          <p:cNvPr id="11" name="Google Shape;11;p40" descr="AW logo"/>
          <p:cNvPicPr preferRelativeResize="0"/>
          <p:nvPr/>
        </p:nvPicPr>
        <p:blipFill rotWithShape="1">
          <a:blip r:embed="rId11">
            <a:alphaModFix/>
          </a:blip>
          <a:srcRect/>
          <a:stretch/>
        </p:blipFill>
        <p:spPr>
          <a:xfrm>
            <a:off x="0" y="6173787"/>
            <a:ext cx="914400" cy="684212"/>
          </a:xfrm>
          <a:prstGeom prst="rect">
            <a:avLst/>
          </a:prstGeom>
          <a:noFill/>
          <a:ln>
            <a:noFill/>
          </a:ln>
        </p:spPr>
      </p:pic>
      <p:pic>
        <p:nvPicPr>
          <p:cNvPr id="12" name="Google Shape;12;p40"/>
          <p:cNvPicPr preferRelativeResize="0"/>
          <p:nvPr/>
        </p:nvPicPr>
        <p:blipFill rotWithShape="1">
          <a:blip r:embed="rId12">
            <a:alphaModFix/>
          </a:blip>
          <a:srcRect/>
          <a:stretch/>
        </p:blipFill>
        <p:spPr>
          <a:xfrm>
            <a:off x="3733800" y="228600"/>
            <a:ext cx="5151437" cy="63277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43"/>
        <p:cNvGrpSpPr/>
        <p:nvPr/>
      </p:nvGrpSpPr>
      <p:grpSpPr>
        <a:xfrm>
          <a:off x="0" y="0"/>
          <a:ext cx="0" cy="0"/>
          <a:chOff x="0" y="0"/>
          <a:chExt cx="0" cy="0"/>
        </a:xfrm>
      </p:grpSpPr>
      <p:sp>
        <p:nvSpPr>
          <p:cNvPr id="44" name="Google Shape;44;p42"/>
          <p:cNvSpPr txBox="1"/>
          <p:nvPr/>
        </p:nvSpPr>
        <p:spPr>
          <a:xfrm>
            <a:off x="685800" y="6553200"/>
            <a:ext cx="6548437" cy="304800"/>
          </a:xfrm>
          <a:prstGeom prst="rect">
            <a:avLst/>
          </a:prstGeom>
          <a:noFill/>
          <a:ln>
            <a:noFill/>
          </a:ln>
        </p:spPr>
        <p:txBody>
          <a:bodyPr spcFirstLastPara="1" wrap="square" lIns="90000" tIns="46800" rIns="90000" bIns="46800" anchor="b" anchorCtr="0">
            <a:noAutofit/>
          </a:bodyPr>
          <a:lstStyle/>
          <a:p>
            <a:pPr marL="0" marR="0" lvl="0" indent="0" algn="l" rtl="0">
              <a:lnSpc>
                <a:spcPct val="100000"/>
              </a:lnSpc>
              <a:spcBef>
                <a:spcPts val="0"/>
              </a:spcBef>
              <a:spcAft>
                <a:spcPts val="0"/>
              </a:spcAft>
              <a:buClr>
                <a:srgbClr val="000000"/>
              </a:buClr>
              <a:buSzPts val="1000"/>
              <a:buFont typeface="Century Gothic"/>
              <a:buNone/>
            </a:pPr>
            <a:r>
              <a:rPr lang="en-US" sz="1000" b="0" i="0" u="none" strike="noStrike" cap="none">
                <a:solidFill>
                  <a:srgbClr val="000000"/>
                </a:solidFill>
                <a:latin typeface="Century Gothic"/>
                <a:ea typeface="Century Gothic"/>
                <a:cs typeface="Century Gothic"/>
                <a:sym typeface="Century Gothic"/>
              </a:rPr>
              <a:t>Copyright © 2011 Ramez Elmasri and Shamkant Navathe</a:t>
            </a:r>
            <a:endParaRPr sz="1400" b="0" i="0" u="none" strike="noStrike" cap="none">
              <a:solidFill>
                <a:srgbClr val="000000"/>
              </a:solidFill>
              <a:latin typeface="Arial"/>
              <a:ea typeface="Arial"/>
              <a:cs typeface="Arial"/>
              <a:sym typeface="Arial"/>
            </a:endParaRPr>
          </a:p>
        </p:txBody>
      </p:sp>
      <p:pic>
        <p:nvPicPr>
          <p:cNvPr id="45" name="Google Shape;45;p42"/>
          <p:cNvPicPr preferRelativeResize="0"/>
          <p:nvPr/>
        </p:nvPicPr>
        <p:blipFill rotWithShape="1">
          <a:blip r:embed="rId15">
            <a:alphaModFix/>
          </a:blip>
          <a:srcRect/>
          <a:stretch/>
        </p:blipFill>
        <p:spPr>
          <a:xfrm>
            <a:off x="0" y="6345237"/>
            <a:ext cx="685800" cy="512762"/>
          </a:xfrm>
          <a:prstGeom prst="rect">
            <a:avLst/>
          </a:prstGeom>
          <a:noFill/>
          <a:ln>
            <a:noFill/>
          </a:ln>
        </p:spPr>
      </p:pic>
      <p:pic>
        <p:nvPicPr>
          <p:cNvPr id="46" name="Google Shape;46;p42"/>
          <p:cNvPicPr preferRelativeResize="0"/>
          <p:nvPr/>
        </p:nvPicPr>
        <p:blipFill rotWithShape="1">
          <a:blip r:embed="rId16">
            <a:alphaModFix/>
          </a:blip>
          <a:srcRect/>
          <a:stretch/>
        </p:blipFill>
        <p:spPr>
          <a:xfrm>
            <a:off x="8686800" y="0"/>
            <a:ext cx="466725" cy="6858000"/>
          </a:xfrm>
          <a:prstGeom prst="rect">
            <a:avLst/>
          </a:prstGeom>
          <a:noFill/>
          <a:ln>
            <a:noFill/>
          </a:ln>
        </p:spPr>
      </p:pic>
      <p:sp>
        <p:nvSpPr>
          <p:cNvPr id="47" name="Google Shape;47;p42"/>
          <p:cNvSpPr txBox="1">
            <a:spLocks noGrp="1"/>
          </p:cNvSpPr>
          <p:nvPr>
            <p:ph type="title"/>
          </p:nvPr>
        </p:nvSpPr>
        <p:spPr>
          <a:xfrm>
            <a:off x="457200" y="273050"/>
            <a:ext cx="8228012" cy="1143000"/>
          </a:xfrm>
          <a:prstGeom prst="rect">
            <a:avLst/>
          </a:prstGeom>
          <a:noFill/>
          <a:ln>
            <a:noFill/>
          </a:ln>
        </p:spPr>
        <p:txBody>
          <a:bodyPr spcFirstLastPara="1" wrap="square" lIns="0" tIns="0" rIns="0" bIns="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rgbClr val="000000"/>
                </a:solidFill>
                <a:latin typeface="Arial"/>
                <a:ea typeface="Arial"/>
                <a:cs typeface="Arial"/>
                <a:sym typeface="Arial"/>
              </a:defRPr>
            </a:lvl9pPr>
          </a:lstStyle>
          <a:p>
            <a:endParaRPr/>
          </a:p>
        </p:txBody>
      </p:sp>
      <p:sp>
        <p:nvSpPr>
          <p:cNvPr id="48" name="Google Shape;48;p42"/>
          <p:cNvSpPr txBox="1">
            <a:spLocks noGrp="1"/>
          </p:cNvSpPr>
          <p:nvPr>
            <p:ph type="body" idx="1"/>
          </p:nvPr>
        </p:nvSpPr>
        <p:spPr>
          <a:xfrm>
            <a:off x="457200" y="1604962"/>
            <a:ext cx="8228012" cy="4524375"/>
          </a:xfrm>
          <a:prstGeom prst="rect">
            <a:avLst/>
          </a:prstGeom>
          <a:noFill/>
          <a:ln>
            <a:noFill/>
          </a:ln>
        </p:spPr>
        <p:txBody>
          <a:bodyPr spcFirstLastPara="1" wrap="square" lIns="0" tIns="0" rIns="0" bIns="0" anchor="t" anchorCtr="0">
            <a:noAutofit/>
          </a:bodyPr>
          <a:lstStyle>
            <a:lvl1pPr marL="457200" marR="0" lvl="0" indent="-228600" algn="l" rtl="0">
              <a:lnSpc>
                <a:spcPct val="100000"/>
              </a:lnSpc>
              <a:spcBef>
                <a:spcPts val="800"/>
              </a:spcBef>
              <a:spcAft>
                <a:spcPts val="0"/>
              </a:spcAft>
              <a:buClr>
                <a:srgbClr val="000000"/>
              </a:buClr>
              <a:buSzPts val="1400"/>
              <a:buFont typeface="Arial"/>
              <a:buNone/>
              <a:defRPr sz="3200" b="0" i="0" u="none" strike="noStrike" cap="none">
                <a:solidFill>
                  <a:srgbClr val="000000"/>
                </a:solidFill>
                <a:latin typeface="Arial"/>
                <a:ea typeface="Arial"/>
                <a:cs typeface="Arial"/>
                <a:sym typeface="Arial"/>
              </a:defRPr>
            </a:lvl1pPr>
            <a:lvl2pPr marL="914400" marR="0" lvl="1" indent="-228600" algn="l" rtl="0">
              <a:lnSpc>
                <a:spcPct val="100000"/>
              </a:lnSpc>
              <a:spcBef>
                <a:spcPts val="700"/>
              </a:spcBef>
              <a:spcAft>
                <a:spcPts val="0"/>
              </a:spcAft>
              <a:buClr>
                <a:srgbClr val="000000"/>
              </a:buClr>
              <a:buSzPts val="1400"/>
              <a:buFont typeface="Arial"/>
              <a:buNone/>
              <a:defRPr sz="2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600"/>
              </a:spcBef>
              <a:spcAft>
                <a:spcPts val="0"/>
              </a:spcAft>
              <a:buClr>
                <a:srgbClr val="000000"/>
              </a:buClr>
              <a:buSzPts val="1400"/>
              <a:buFont typeface="Arial"/>
              <a:buNone/>
              <a:defRPr sz="2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4pPr>
            <a:lvl5pPr marL="2286000" marR="0" lvl="4"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5pPr>
            <a:lvl6pPr marL="2743200" marR="0" lvl="5"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6pPr>
            <a:lvl7pPr marL="3200400" marR="0" lvl="6"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7pPr>
            <a:lvl8pPr marL="3657600" marR="0" lvl="7"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8pPr>
            <a:lvl9pPr marL="4114800" marR="0" lvl="8" indent="-228600" algn="l" rtl="0">
              <a:lnSpc>
                <a:spcPct val="100000"/>
              </a:lnSpc>
              <a:spcBef>
                <a:spcPts val="500"/>
              </a:spcBef>
              <a:spcAft>
                <a:spcPts val="0"/>
              </a:spcAft>
              <a:buClr>
                <a:srgbClr val="000000"/>
              </a:buClr>
              <a:buSzPts val="1400"/>
              <a:buFont typeface="Arial"/>
              <a:buNone/>
              <a:defRPr sz="2000" b="0" i="0" u="none" strike="noStrike" cap="none">
                <a:solidFill>
                  <a:srgbClr val="000000"/>
                </a:solidFill>
                <a:latin typeface="Arial"/>
                <a:ea typeface="Arial"/>
                <a:cs typeface="Arial"/>
                <a:sym typeface="Arial"/>
              </a:defRPr>
            </a:lvl9pPr>
          </a:lstStyle>
          <a:p>
            <a:endParaRPr/>
          </a:p>
        </p:txBody>
      </p:sp>
      <p:sp>
        <p:nvSpPr>
          <p:cNvPr id="49" name="Google Shape;49;p42"/>
          <p:cNvSpPr txBox="1"/>
          <p:nvPr/>
        </p:nvSpPr>
        <p:spPr>
          <a:xfrm>
            <a:off x="8189548" y="110246"/>
            <a:ext cx="497252"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fld id="{00000000-1234-1234-1234-123412341234}" type="slidenum">
              <a:rPr lang="en-US" sz="2000" b="0" i="0" u="none" strike="noStrike" cap="none">
                <a:solidFill>
                  <a:schemeClr val="dk1"/>
                </a:solidFill>
                <a:latin typeface="Arial"/>
                <a:ea typeface="Arial"/>
                <a:cs typeface="Arial"/>
                <a:sym typeface="Arial"/>
              </a:rPr>
              <a:t>‹#›</a:t>
            </a:fld>
            <a:endParaRPr sz="2000" b="0" i="0" u="none" strike="noStrike" cap="none" dirty="0">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0.xml"/><Relationship Id="rId5" Type="http://schemas.openxmlformats.org/officeDocument/2006/relationships/image" Target="../media/image1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0.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10.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10.xml"/><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5.xml"/><Relationship Id="rId1" Type="http://schemas.openxmlformats.org/officeDocument/2006/relationships/slideLayout" Target="../slideLayouts/slideLayout10.xml"/><Relationship Id="rId4" Type="http://schemas.openxmlformats.org/officeDocument/2006/relationships/image" Target="../media/image28.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1.xml"/><Relationship Id="rId1" Type="http://schemas.openxmlformats.org/officeDocument/2006/relationships/slideLayout" Target="../slideLayouts/slideLayout10.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10.xml"/><Relationship Id="rId4" Type="http://schemas.openxmlformats.org/officeDocument/2006/relationships/image" Target="../media/image37.png"/></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5.xml"/><Relationship Id="rId1" Type="http://schemas.openxmlformats.org/officeDocument/2006/relationships/slideLayout" Target="../slideLayouts/slideLayout10.xml"/><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3.xml"/><Relationship Id="rId1" Type="http://schemas.openxmlformats.org/officeDocument/2006/relationships/slideLayout" Target="../slideLayouts/slideLayout10.xml"/><Relationship Id="rId4" Type="http://schemas.openxmlformats.org/officeDocument/2006/relationships/image" Target="../media/image43.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p:nvPr/>
        </p:nvSpPr>
        <p:spPr>
          <a:xfrm>
            <a:off x="381000" y="2209800"/>
            <a:ext cx="3048000" cy="3538537"/>
          </a:xfrm>
          <a:prstGeom prst="rect">
            <a:avLst/>
          </a:prstGeom>
          <a:noFill/>
          <a:ln>
            <a:noFill/>
          </a:ln>
        </p:spPr>
        <p:txBody>
          <a:bodyPr spcFirstLastPara="1" wrap="square" lIns="90000" tIns="46800" rIns="90000" bIns="46800" anchor="t" anchorCtr="0">
            <a:spAutoFit/>
          </a:bodyPr>
          <a:lstStyle/>
          <a:p>
            <a:pPr marL="0" marR="0" lvl="0" indent="0" algn="r" rtl="0">
              <a:lnSpc>
                <a:spcPct val="100000"/>
              </a:lnSpc>
              <a:spcBef>
                <a:spcPts val="0"/>
              </a:spcBef>
              <a:spcAft>
                <a:spcPts val="0"/>
              </a:spcAft>
              <a:buClr>
                <a:srgbClr val="800000"/>
              </a:buClr>
              <a:buSzPts val="2800"/>
              <a:buFont typeface="Century Gothic"/>
              <a:buNone/>
            </a:pPr>
            <a:r>
              <a:rPr lang="en-US" sz="2800" b="1" i="0" u="none" strike="noStrike" cap="none">
                <a:solidFill>
                  <a:srgbClr val="800000"/>
                </a:solidFill>
                <a:latin typeface="Century Gothic"/>
                <a:ea typeface="Century Gothic"/>
                <a:cs typeface="Century Gothic"/>
                <a:sym typeface="Century Gothic"/>
              </a:rPr>
              <a:t>Chapter 5</a:t>
            </a:r>
            <a:endParaRPr sz="1400" b="0" i="0" u="none" strike="noStrike" cap="none">
              <a:solidFill>
                <a:srgbClr val="000000"/>
              </a:solidFill>
              <a:latin typeface="Arial"/>
              <a:ea typeface="Arial"/>
              <a:cs typeface="Arial"/>
              <a:sym typeface="Arial"/>
            </a:endParaRPr>
          </a:p>
          <a:p>
            <a:pPr marL="0" marR="0" lvl="0" indent="0" algn="r" rtl="0">
              <a:lnSpc>
                <a:spcPct val="100000"/>
              </a:lnSpc>
              <a:spcBef>
                <a:spcPts val="1800"/>
              </a:spcBef>
              <a:spcAft>
                <a:spcPts val="0"/>
              </a:spcAft>
              <a:buClr>
                <a:srgbClr val="800000"/>
              </a:buClr>
              <a:buSzPts val="3000"/>
              <a:buFont typeface="Century Gothic"/>
              <a:buNone/>
            </a:pPr>
            <a:r>
              <a:rPr lang="en-US" sz="3000" b="1" i="0" u="none" strike="noStrike" cap="none">
                <a:solidFill>
                  <a:srgbClr val="800000"/>
                </a:solidFill>
                <a:latin typeface="Century Gothic"/>
                <a:ea typeface="Century Gothic"/>
                <a:cs typeface="Century Gothic"/>
                <a:sym typeface="Century Gothic"/>
              </a:rPr>
              <a:t>More SQL: Complex Queries, Triggers, Views, and Schema Modification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0"/>
          <p:cNvSpPr txBox="1">
            <a:spLocks noGrp="1"/>
          </p:cNvSpPr>
          <p:nvPr>
            <p:ph type="body" idx="1"/>
          </p:nvPr>
        </p:nvSpPr>
        <p:spPr>
          <a:xfrm>
            <a:off x="457200" y="1600200"/>
            <a:ext cx="8228012" cy="4300537"/>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Clr>
                <a:srgbClr val="800000"/>
              </a:buClr>
              <a:buSzPts val="3200"/>
              <a:buFont typeface="Noto Sans Symbols"/>
              <a:buChar char="▪"/>
            </a:pPr>
            <a:r>
              <a:rPr lang="en-US" sz="3200" b="0" i="0" u="none" strike="noStrike" cap="none">
                <a:solidFill>
                  <a:srgbClr val="000000"/>
                </a:solidFill>
                <a:latin typeface="Arial"/>
                <a:ea typeface="Arial"/>
                <a:cs typeface="Arial"/>
                <a:sym typeface="Arial"/>
              </a:rPr>
              <a:t>Use other comparison operators to compare a single value </a:t>
            </a:r>
            <a:r>
              <a:rPr lang="en-US" sz="3200" b="0" i="1" u="none" strike="noStrike" cap="none">
                <a:solidFill>
                  <a:srgbClr val="000000"/>
                </a:solidFill>
                <a:latin typeface="Arial"/>
                <a:ea typeface="Arial"/>
                <a:cs typeface="Arial"/>
                <a:sym typeface="Arial"/>
              </a:rPr>
              <a:t>v</a:t>
            </a:r>
            <a:r>
              <a:rPr lang="en-US" sz="3200" b="0" i="0" u="none" strike="noStrike" cap="none">
                <a:solidFill>
                  <a:srgbClr val="000000"/>
                </a:solidFill>
                <a:latin typeface="Arial"/>
                <a:ea typeface="Arial"/>
                <a:cs typeface="Arial"/>
                <a:sym typeface="Arial"/>
              </a:rPr>
              <a:t> </a:t>
            </a:r>
            <a:endParaRPr/>
          </a:p>
          <a:p>
            <a:pPr marL="742950" marR="0" lvl="1" indent="-285750" algn="l" rtl="0">
              <a:lnSpc>
                <a:spcPct val="100000"/>
              </a:lnSpc>
              <a:spcBef>
                <a:spcPts val="700"/>
              </a:spcBef>
              <a:spcAft>
                <a:spcPts val="0"/>
              </a:spcAft>
              <a:buClr>
                <a:srgbClr val="0070C0"/>
              </a:buClr>
              <a:buSzPts val="2240"/>
              <a:buFont typeface="Noto Sans Symbols"/>
              <a:buChar char="▪"/>
            </a:pPr>
            <a:r>
              <a:rPr lang="en-US" sz="2800" b="0" i="0" u="none" strike="noStrike" cap="none">
                <a:solidFill>
                  <a:srgbClr val="000000"/>
                </a:solidFill>
                <a:latin typeface="Courier New"/>
                <a:ea typeface="Courier New"/>
                <a:cs typeface="Courier New"/>
                <a:sym typeface="Courier New"/>
              </a:rPr>
              <a:t>= ANY </a:t>
            </a:r>
            <a:r>
              <a:rPr lang="en-US" sz="2800" b="0" i="0" u="none" strike="noStrike" cap="none">
                <a:solidFill>
                  <a:srgbClr val="000000"/>
                </a:solidFill>
                <a:latin typeface="Arial"/>
                <a:ea typeface="Arial"/>
                <a:cs typeface="Arial"/>
                <a:sym typeface="Arial"/>
              </a:rPr>
              <a:t>(or </a:t>
            </a:r>
            <a:r>
              <a:rPr lang="en-US" sz="2800" b="0" i="0" u="none" strike="noStrike" cap="none">
                <a:solidFill>
                  <a:srgbClr val="000000"/>
                </a:solidFill>
                <a:latin typeface="Courier New"/>
                <a:ea typeface="Courier New"/>
                <a:cs typeface="Courier New"/>
                <a:sym typeface="Courier New"/>
              </a:rPr>
              <a:t>= SOME</a:t>
            </a:r>
            <a:r>
              <a:rPr lang="en-US" sz="2800" b="0" i="0" u="none" strike="noStrike" cap="none">
                <a:solidFill>
                  <a:srgbClr val="000000"/>
                </a:solidFill>
                <a:latin typeface="Arial"/>
                <a:ea typeface="Arial"/>
                <a:cs typeface="Arial"/>
                <a:sym typeface="Arial"/>
              </a:rPr>
              <a:t>) operator </a:t>
            </a:r>
            <a:endParaRPr/>
          </a:p>
          <a:p>
            <a:pPr marL="1143000" marR="0" lvl="2" indent="-228600" algn="l" rtl="0">
              <a:lnSpc>
                <a:spcPct val="100000"/>
              </a:lnSpc>
              <a:spcBef>
                <a:spcPts val="600"/>
              </a:spcBef>
              <a:spcAft>
                <a:spcPts val="0"/>
              </a:spcAft>
              <a:buClr>
                <a:srgbClr val="000000"/>
              </a:buClr>
              <a:buSzPts val="2400"/>
              <a:buFont typeface="Arial"/>
              <a:buChar char="•"/>
            </a:pPr>
            <a:r>
              <a:rPr lang="en-US" sz="2400" b="0" i="0" u="none" strike="noStrike" cap="none">
                <a:solidFill>
                  <a:srgbClr val="000000"/>
                </a:solidFill>
                <a:latin typeface="Arial"/>
                <a:ea typeface="Arial"/>
                <a:cs typeface="Arial"/>
                <a:sym typeface="Arial"/>
              </a:rPr>
              <a:t>Returns </a:t>
            </a:r>
            <a:r>
              <a:rPr lang="en-US" sz="2400" b="0" i="0" u="none" strike="noStrike" cap="none">
                <a:solidFill>
                  <a:srgbClr val="000000"/>
                </a:solidFill>
                <a:latin typeface="Courier New"/>
                <a:ea typeface="Courier New"/>
                <a:cs typeface="Courier New"/>
                <a:sym typeface="Courier New"/>
              </a:rPr>
              <a:t>TRUE </a:t>
            </a:r>
            <a:r>
              <a:rPr lang="en-US" sz="2400" b="0" i="0" u="none" strike="noStrike" cap="none">
                <a:solidFill>
                  <a:srgbClr val="000000"/>
                </a:solidFill>
                <a:latin typeface="Arial"/>
                <a:ea typeface="Arial"/>
                <a:cs typeface="Arial"/>
                <a:sym typeface="Arial"/>
              </a:rPr>
              <a:t>if the value </a:t>
            </a:r>
            <a:r>
              <a:rPr lang="en-US" sz="2400" b="0" i="1" u="none" strike="noStrike" cap="none">
                <a:solidFill>
                  <a:srgbClr val="000000"/>
                </a:solidFill>
                <a:latin typeface="Arial"/>
                <a:ea typeface="Arial"/>
                <a:cs typeface="Arial"/>
                <a:sym typeface="Arial"/>
              </a:rPr>
              <a:t>v</a:t>
            </a:r>
            <a:r>
              <a:rPr lang="en-US" sz="2400" b="0" i="0" u="none" strike="noStrike" cap="none">
                <a:solidFill>
                  <a:srgbClr val="000000"/>
                </a:solidFill>
                <a:latin typeface="Arial"/>
                <a:ea typeface="Arial"/>
                <a:cs typeface="Arial"/>
                <a:sym typeface="Arial"/>
              </a:rPr>
              <a:t> is equal to some value in the set </a:t>
            </a:r>
            <a:r>
              <a:rPr lang="en-US" sz="2400" b="0" i="1" u="none" strike="noStrike" cap="none">
                <a:solidFill>
                  <a:srgbClr val="000000"/>
                </a:solidFill>
                <a:latin typeface="Arial"/>
                <a:ea typeface="Arial"/>
                <a:cs typeface="Arial"/>
                <a:sym typeface="Arial"/>
              </a:rPr>
              <a:t>V</a:t>
            </a:r>
            <a:r>
              <a:rPr lang="en-US" sz="2400" b="0" i="0" u="none" strike="noStrike" cap="none">
                <a:solidFill>
                  <a:srgbClr val="000000"/>
                </a:solidFill>
                <a:latin typeface="Arial"/>
                <a:ea typeface="Arial"/>
                <a:cs typeface="Arial"/>
                <a:sym typeface="Arial"/>
              </a:rPr>
              <a:t> and is hence equivalent to </a:t>
            </a:r>
            <a:r>
              <a:rPr lang="en-US" sz="2400" b="0" i="0" u="none" strike="noStrike" cap="none">
                <a:solidFill>
                  <a:srgbClr val="000000"/>
                </a:solidFill>
                <a:latin typeface="Courier New"/>
                <a:ea typeface="Courier New"/>
                <a:cs typeface="Courier New"/>
                <a:sym typeface="Courier New"/>
              </a:rPr>
              <a:t>IN</a:t>
            </a:r>
            <a:endParaRPr/>
          </a:p>
          <a:p>
            <a:pPr marL="742950" marR="0" lvl="1" indent="-285750" algn="l" rtl="0">
              <a:lnSpc>
                <a:spcPct val="100000"/>
              </a:lnSpc>
              <a:spcBef>
                <a:spcPts val="700"/>
              </a:spcBef>
              <a:spcAft>
                <a:spcPts val="0"/>
              </a:spcAft>
              <a:buClr>
                <a:srgbClr val="0070C0"/>
              </a:buClr>
              <a:buSzPts val="2240"/>
              <a:buFont typeface="Noto Sans Symbols"/>
              <a:buChar char="▪"/>
            </a:pPr>
            <a:r>
              <a:rPr lang="en-US" sz="2800" b="0" i="0" u="none" strike="noStrike" cap="none">
                <a:solidFill>
                  <a:srgbClr val="000000"/>
                </a:solidFill>
                <a:latin typeface="Arial"/>
                <a:ea typeface="Arial"/>
                <a:cs typeface="Arial"/>
                <a:sym typeface="Arial"/>
              </a:rPr>
              <a:t>Other operators that can be combined with </a:t>
            </a:r>
            <a:r>
              <a:rPr lang="en-US" sz="2800" b="0" i="0" u="none" strike="noStrike" cap="none">
                <a:solidFill>
                  <a:srgbClr val="000000"/>
                </a:solidFill>
                <a:latin typeface="Courier New"/>
                <a:ea typeface="Courier New"/>
                <a:cs typeface="Courier New"/>
                <a:sym typeface="Courier New"/>
              </a:rPr>
              <a:t>ANY</a:t>
            </a:r>
            <a:r>
              <a:rPr lang="en-US" sz="2800" b="0" i="0" u="none" strike="noStrike" cap="none">
                <a:solidFill>
                  <a:srgbClr val="000000"/>
                </a:solidFill>
                <a:latin typeface="Arial"/>
                <a:ea typeface="Arial"/>
                <a:cs typeface="Arial"/>
                <a:sym typeface="Arial"/>
              </a:rPr>
              <a:t> (or </a:t>
            </a:r>
            <a:r>
              <a:rPr lang="en-US" sz="2800" b="0" i="0" u="none" strike="noStrike" cap="none">
                <a:solidFill>
                  <a:srgbClr val="000000"/>
                </a:solidFill>
                <a:latin typeface="Courier New"/>
                <a:ea typeface="Courier New"/>
                <a:cs typeface="Courier New"/>
                <a:sym typeface="Courier New"/>
              </a:rPr>
              <a:t>SOME</a:t>
            </a:r>
            <a:r>
              <a:rPr lang="en-US" sz="2800" b="0" i="0" u="none" strike="noStrike" cap="none">
                <a:solidFill>
                  <a:srgbClr val="000000"/>
                </a:solidFill>
                <a:latin typeface="Arial"/>
                <a:ea typeface="Arial"/>
                <a:cs typeface="Arial"/>
                <a:sym typeface="Arial"/>
              </a:rPr>
              <a:t>): </a:t>
            </a:r>
            <a:r>
              <a:rPr lang="en-US" sz="2800" b="0" i="0" u="none" strike="noStrike" cap="none">
                <a:solidFill>
                  <a:srgbClr val="000000"/>
                </a:solidFill>
                <a:latin typeface="Courier New"/>
                <a:ea typeface="Courier New"/>
                <a:cs typeface="Courier New"/>
                <a:sym typeface="Courier New"/>
              </a:rPr>
              <a:t>&gt;</a:t>
            </a:r>
            <a:r>
              <a:rPr lang="en-US" sz="2800" b="0" i="0" u="none" strike="noStrike" cap="none">
                <a:solidFill>
                  <a:srgbClr val="000000"/>
                </a:solidFill>
                <a:latin typeface="Arial"/>
                <a:ea typeface="Arial"/>
                <a:cs typeface="Arial"/>
                <a:sym typeface="Arial"/>
              </a:rPr>
              <a:t>, </a:t>
            </a:r>
            <a:r>
              <a:rPr lang="en-US" sz="2800" b="0" i="0" u="none" strike="noStrike" cap="none">
                <a:solidFill>
                  <a:srgbClr val="000000"/>
                </a:solidFill>
                <a:latin typeface="Courier New"/>
                <a:ea typeface="Courier New"/>
                <a:cs typeface="Courier New"/>
                <a:sym typeface="Courier New"/>
              </a:rPr>
              <a:t>&gt;=</a:t>
            </a:r>
            <a:r>
              <a:rPr lang="en-US" sz="2800" b="0" i="0" u="none" strike="noStrike" cap="none">
                <a:solidFill>
                  <a:srgbClr val="000000"/>
                </a:solidFill>
                <a:latin typeface="Arial"/>
                <a:ea typeface="Arial"/>
                <a:cs typeface="Arial"/>
                <a:sym typeface="Arial"/>
              </a:rPr>
              <a:t>, </a:t>
            </a:r>
            <a:r>
              <a:rPr lang="en-US" sz="2800" b="0" i="0" u="none" strike="noStrike" cap="none">
                <a:solidFill>
                  <a:srgbClr val="000000"/>
                </a:solidFill>
                <a:latin typeface="Courier New"/>
                <a:ea typeface="Courier New"/>
                <a:cs typeface="Courier New"/>
                <a:sym typeface="Courier New"/>
              </a:rPr>
              <a:t>&lt;</a:t>
            </a:r>
            <a:r>
              <a:rPr lang="en-US" sz="2800" b="0" i="0" u="none" strike="noStrike" cap="none">
                <a:solidFill>
                  <a:srgbClr val="000000"/>
                </a:solidFill>
                <a:latin typeface="Arial"/>
                <a:ea typeface="Arial"/>
                <a:cs typeface="Arial"/>
                <a:sym typeface="Arial"/>
              </a:rPr>
              <a:t>, </a:t>
            </a:r>
            <a:r>
              <a:rPr lang="en-US" sz="2800" b="0" i="0" u="none" strike="noStrike" cap="none">
                <a:solidFill>
                  <a:srgbClr val="000000"/>
                </a:solidFill>
                <a:latin typeface="Courier New"/>
                <a:ea typeface="Courier New"/>
                <a:cs typeface="Courier New"/>
                <a:sym typeface="Courier New"/>
              </a:rPr>
              <a:t>&lt;=</a:t>
            </a:r>
            <a:r>
              <a:rPr lang="en-US" sz="2800" b="0" i="0" u="none" strike="noStrike" cap="none">
                <a:solidFill>
                  <a:srgbClr val="000000"/>
                </a:solidFill>
                <a:latin typeface="Arial"/>
                <a:ea typeface="Arial"/>
                <a:cs typeface="Arial"/>
                <a:sym typeface="Arial"/>
              </a:rPr>
              <a:t>, and </a:t>
            </a:r>
            <a:r>
              <a:rPr lang="en-US" sz="2800" b="0" i="0" u="none" strike="noStrike" cap="none">
                <a:solidFill>
                  <a:srgbClr val="000000"/>
                </a:solidFill>
                <a:latin typeface="Courier New"/>
                <a:ea typeface="Courier New"/>
                <a:cs typeface="Courier New"/>
                <a:sym typeface="Courier New"/>
              </a:rPr>
              <a:t>&lt;&gt;</a:t>
            </a:r>
            <a:endParaRPr/>
          </a:p>
        </p:txBody>
      </p:sp>
      <p:pic>
        <p:nvPicPr>
          <p:cNvPr id="149" name="Google Shape;149;p10"/>
          <p:cNvPicPr preferRelativeResize="0"/>
          <p:nvPr/>
        </p:nvPicPr>
        <p:blipFill rotWithShape="1">
          <a:blip r:embed="rId3">
            <a:alphaModFix/>
          </a:blip>
          <a:srcRect/>
          <a:stretch/>
        </p:blipFill>
        <p:spPr>
          <a:xfrm>
            <a:off x="1752600" y="4953000"/>
            <a:ext cx="5094287" cy="1447800"/>
          </a:xfrm>
          <a:prstGeom prst="rect">
            <a:avLst/>
          </a:prstGeom>
          <a:noFill/>
          <a:ln>
            <a:noFill/>
          </a:ln>
        </p:spPr>
      </p:pic>
      <p:sp>
        <p:nvSpPr>
          <p:cNvPr id="150" name="Google Shape;150;p10"/>
          <p:cNvSpPr txBox="1">
            <a:spLocks noGrp="1"/>
          </p:cNvSpPr>
          <p:nvPr>
            <p:ph type="title"/>
          </p:nvPr>
        </p:nvSpPr>
        <p:spPr>
          <a:xfrm>
            <a:off x="457200" y="273050"/>
            <a:ext cx="8228012" cy="11430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4400"/>
              <a:buNone/>
            </a:pPr>
            <a:r>
              <a:rPr lang="en-US" sz="4400" b="0" i="0" u="none">
                <a:solidFill>
                  <a:srgbClr val="000000"/>
                </a:solidFill>
                <a:latin typeface="Arial"/>
                <a:ea typeface="Arial"/>
                <a:cs typeface="Arial"/>
                <a:sym typeface="Arial"/>
              </a:rPr>
              <a:t>Nested Queries (cont’d.)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1"/>
          <p:cNvSpPr txBox="1">
            <a:spLocks noGrp="1"/>
          </p:cNvSpPr>
          <p:nvPr>
            <p:ph type="title"/>
          </p:nvPr>
        </p:nvSpPr>
        <p:spPr>
          <a:xfrm>
            <a:off x="457200" y="273050"/>
            <a:ext cx="8228012" cy="11430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4400"/>
              <a:buNone/>
            </a:pPr>
            <a:r>
              <a:rPr lang="en-US" sz="4400" b="0" i="0" u="none">
                <a:solidFill>
                  <a:srgbClr val="000000"/>
                </a:solidFill>
                <a:latin typeface="Arial"/>
                <a:ea typeface="Arial"/>
                <a:cs typeface="Arial"/>
                <a:sym typeface="Arial"/>
              </a:rPr>
              <a:t>Nested Queries (cont’d.)</a:t>
            </a:r>
            <a:endParaRPr/>
          </a:p>
        </p:txBody>
      </p:sp>
      <p:sp>
        <p:nvSpPr>
          <p:cNvPr id="156" name="Google Shape;156;p11"/>
          <p:cNvSpPr txBox="1">
            <a:spLocks noGrp="1"/>
          </p:cNvSpPr>
          <p:nvPr>
            <p:ph type="body" idx="1"/>
          </p:nvPr>
        </p:nvSpPr>
        <p:spPr>
          <a:xfrm>
            <a:off x="457200" y="1604962"/>
            <a:ext cx="8228012" cy="4524375"/>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Clr>
                <a:srgbClr val="800000"/>
              </a:buClr>
              <a:buSzPts val="3200"/>
              <a:buFont typeface="Noto Sans Symbols"/>
              <a:buChar char="▪"/>
            </a:pPr>
            <a:r>
              <a:rPr lang="en-US" sz="3200" b="0" i="0" u="none" strike="noStrike" cap="none">
                <a:solidFill>
                  <a:srgbClr val="000000"/>
                </a:solidFill>
                <a:latin typeface="Arial"/>
                <a:ea typeface="Arial"/>
                <a:cs typeface="Arial"/>
                <a:sym typeface="Arial"/>
              </a:rPr>
              <a:t>Avoid potential errors and ambiguities</a:t>
            </a:r>
            <a:endParaRPr/>
          </a:p>
          <a:p>
            <a:pPr marL="742950" marR="0" lvl="1" indent="-285750" algn="l" rtl="0">
              <a:lnSpc>
                <a:spcPct val="100000"/>
              </a:lnSpc>
              <a:spcBef>
                <a:spcPts val="700"/>
              </a:spcBef>
              <a:spcAft>
                <a:spcPts val="0"/>
              </a:spcAft>
              <a:buClr>
                <a:srgbClr val="0070C0"/>
              </a:buClr>
              <a:buSzPts val="2240"/>
              <a:buFont typeface="Noto Sans Symbols"/>
              <a:buChar char="▪"/>
            </a:pPr>
            <a:r>
              <a:rPr lang="en-US" sz="2800" b="0" i="0" u="none" strike="noStrike" cap="none">
                <a:solidFill>
                  <a:srgbClr val="000000"/>
                </a:solidFill>
                <a:latin typeface="Arial"/>
                <a:ea typeface="Arial"/>
                <a:cs typeface="Arial"/>
                <a:sym typeface="Arial"/>
              </a:rPr>
              <a:t>Create tuple variables (aliases) for all tables referenced in SQL query</a:t>
            </a:r>
            <a:endParaRPr/>
          </a:p>
        </p:txBody>
      </p:sp>
      <p:pic>
        <p:nvPicPr>
          <p:cNvPr id="157" name="Google Shape;157;p11"/>
          <p:cNvPicPr preferRelativeResize="0"/>
          <p:nvPr/>
        </p:nvPicPr>
        <p:blipFill rotWithShape="1">
          <a:blip r:embed="rId3">
            <a:alphaModFix/>
          </a:blip>
          <a:srcRect/>
          <a:stretch/>
        </p:blipFill>
        <p:spPr>
          <a:xfrm>
            <a:off x="838200" y="3429000"/>
            <a:ext cx="7272337" cy="2286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2"/>
          <p:cNvSpPr txBox="1">
            <a:spLocks noGrp="1"/>
          </p:cNvSpPr>
          <p:nvPr>
            <p:ph type="title"/>
          </p:nvPr>
        </p:nvSpPr>
        <p:spPr>
          <a:xfrm>
            <a:off x="457200" y="273050"/>
            <a:ext cx="8228012" cy="11430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4400"/>
              <a:buNone/>
            </a:pPr>
            <a:r>
              <a:rPr lang="en-US" sz="4400" b="0" i="0" u="none">
                <a:solidFill>
                  <a:srgbClr val="000000"/>
                </a:solidFill>
                <a:latin typeface="Arial"/>
                <a:ea typeface="Arial"/>
                <a:cs typeface="Arial"/>
                <a:sym typeface="Arial"/>
              </a:rPr>
              <a:t>Correlated Nested Queries</a:t>
            </a:r>
            <a:endParaRPr/>
          </a:p>
        </p:txBody>
      </p:sp>
      <p:sp>
        <p:nvSpPr>
          <p:cNvPr id="163" name="Google Shape;163;p12"/>
          <p:cNvSpPr txBox="1">
            <a:spLocks noGrp="1"/>
          </p:cNvSpPr>
          <p:nvPr>
            <p:ph type="body" idx="1"/>
          </p:nvPr>
        </p:nvSpPr>
        <p:spPr>
          <a:xfrm>
            <a:off x="457200" y="1604962"/>
            <a:ext cx="8228012" cy="4524375"/>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Clr>
                <a:srgbClr val="800000"/>
              </a:buClr>
              <a:buSzPts val="3200"/>
              <a:buFont typeface="Noto Sans Symbols"/>
              <a:buChar char="▪"/>
            </a:pPr>
            <a:r>
              <a:rPr lang="en-US" sz="3200" b="1" i="0" u="none" strike="noStrike" cap="none">
                <a:solidFill>
                  <a:srgbClr val="000000"/>
                </a:solidFill>
                <a:latin typeface="Arial"/>
                <a:ea typeface="Arial"/>
                <a:cs typeface="Arial"/>
                <a:sym typeface="Arial"/>
              </a:rPr>
              <a:t>Correlated</a:t>
            </a:r>
            <a:r>
              <a:rPr lang="en-US" sz="3200" b="0" i="0" u="none" strike="noStrike" cap="none">
                <a:solidFill>
                  <a:srgbClr val="000000"/>
                </a:solidFill>
                <a:latin typeface="Arial"/>
                <a:ea typeface="Arial"/>
                <a:cs typeface="Arial"/>
                <a:sym typeface="Arial"/>
              </a:rPr>
              <a:t> nested query </a:t>
            </a:r>
            <a:endParaRPr/>
          </a:p>
          <a:p>
            <a:pPr marL="742950" marR="0" lvl="1" indent="-285750" algn="l" rtl="0">
              <a:lnSpc>
                <a:spcPct val="100000"/>
              </a:lnSpc>
              <a:spcBef>
                <a:spcPts val="700"/>
              </a:spcBef>
              <a:spcAft>
                <a:spcPts val="0"/>
              </a:spcAft>
              <a:buClr>
                <a:srgbClr val="0070C0"/>
              </a:buClr>
              <a:buSzPts val="2240"/>
              <a:buFont typeface="Noto Sans Symbols"/>
              <a:buChar char="▪"/>
            </a:pPr>
            <a:r>
              <a:rPr lang="en-US" sz="2800" b="0" i="0" u="none" strike="noStrike" cap="none">
                <a:solidFill>
                  <a:srgbClr val="000000"/>
                </a:solidFill>
                <a:latin typeface="Arial"/>
                <a:ea typeface="Arial"/>
                <a:cs typeface="Arial"/>
                <a:sym typeface="Arial"/>
              </a:rPr>
              <a:t>Evaluated once for each tuple in the outer query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3"/>
          <p:cNvSpPr txBox="1">
            <a:spLocks noGrp="1"/>
          </p:cNvSpPr>
          <p:nvPr>
            <p:ph type="title"/>
          </p:nvPr>
        </p:nvSpPr>
        <p:spPr>
          <a:xfrm>
            <a:off x="457200" y="273050"/>
            <a:ext cx="8228012" cy="11430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4400"/>
              <a:buNone/>
            </a:pPr>
            <a:r>
              <a:rPr lang="en-US" sz="4400" b="0" i="0" u="none">
                <a:solidFill>
                  <a:srgbClr val="000000"/>
                </a:solidFill>
                <a:latin typeface="Arial"/>
                <a:ea typeface="Arial"/>
                <a:cs typeface="Arial"/>
                <a:sym typeface="Arial"/>
              </a:rPr>
              <a:t>The EXISTS and UNIQUE Functions in SQL</a:t>
            </a:r>
            <a:endParaRPr/>
          </a:p>
        </p:txBody>
      </p:sp>
      <p:sp>
        <p:nvSpPr>
          <p:cNvPr id="169" name="Google Shape;169;p13"/>
          <p:cNvSpPr txBox="1">
            <a:spLocks noGrp="1"/>
          </p:cNvSpPr>
          <p:nvPr>
            <p:ph type="body" idx="1"/>
          </p:nvPr>
        </p:nvSpPr>
        <p:spPr>
          <a:xfrm>
            <a:off x="457200" y="1604962"/>
            <a:ext cx="8228012" cy="4524375"/>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Clr>
                <a:srgbClr val="800000"/>
              </a:buClr>
              <a:buSzPts val="3200"/>
              <a:buFont typeface="Noto Sans Symbols"/>
              <a:buChar char="▪"/>
            </a:pPr>
            <a:r>
              <a:rPr lang="en-US" sz="3200" b="0" i="0" u="none" strike="noStrike" cap="none">
                <a:solidFill>
                  <a:srgbClr val="000000"/>
                </a:solidFill>
                <a:latin typeface="Courier New"/>
                <a:ea typeface="Courier New"/>
                <a:cs typeface="Courier New"/>
                <a:sym typeface="Courier New"/>
              </a:rPr>
              <a:t>EXISTS</a:t>
            </a:r>
            <a:r>
              <a:rPr lang="en-US" sz="3200" b="0" i="0" u="none" strike="noStrike" cap="none">
                <a:solidFill>
                  <a:srgbClr val="000000"/>
                </a:solidFill>
                <a:latin typeface="Arial"/>
                <a:ea typeface="Arial"/>
                <a:cs typeface="Arial"/>
                <a:sym typeface="Arial"/>
              </a:rPr>
              <a:t> function </a:t>
            </a:r>
            <a:endParaRPr/>
          </a:p>
          <a:p>
            <a:pPr marL="742950" marR="0" lvl="1" indent="-285750" algn="l" rtl="0">
              <a:lnSpc>
                <a:spcPct val="100000"/>
              </a:lnSpc>
              <a:spcBef>
                <a:spcPts val="700"/>
              </a:spcBef>
              <a:spcAft>
                <a:spcPts val="0"/>
              </a:spcAft>
              <a:buClr>
                <a:srgbClr val="0070C0"/>
              </a:buClr>
              <a:buSzPts val="2240"/>
              <a:buFont typeface="Noto Sans Symbols"/>
              <a:buChar char="▪"/>
            </a:pPr>
            <a:r>
              <a:rPr lang="en-US" sz="2800" b="0" i="0" u="none" strike="noStrike" cap="none">
                <a:solidFill>
                  <a:srgbClr val="000000"/>
                </a:solidFill>
                <a:latin typeface="Arial"/>
                <a:ea typeface="Arial"/>
                <a:cs typeface="Arial"/>
                <a:sym typeface="Arial"/>
              </a:rPr>
              <a:t>Check whether the result of a correlated nested query is empty or not</a:t>
            </a:r>
            <a:endParaRPr/>
          </a:p>
          <a:p>
            <a:pPr marL="342900" marR="0" lvl="0" indent="-342900" algn="l" rtl="0">
              <a:lnSpc>
                <a:spcPct val="100000"/>
              </a:lnSpc>
              <a:spcBef>
                <a:spcPts val="800"/>
              </a:spcBef>
              <a:spcAft>
                <a:spcPts val="0"/>
              </a:spcAft>
              <a:buClr>
                <a:srgbClr val="800000"/>
              </a:buClr>
              <a:buSzPts val="3200"/>
              <a:buFont typeface="Noto Sans Symbols"/>
              <a:buChar char="▪"/>
            </a:pPr>
            <a:r>
              <a:rPr lang="en-US" sz="3200" b="0" i="0" u="none" strike="noStrike" cap="none">
                <a:solidFill>
                  <a:srgbClr val="000000"/>
                </a:solidFill>
                <a:latin typeface="Courier New"/>
                <a:ea typeface="Courier New"/>
                <a:cs typeface="Courier New"/>
                <a:sym typeface="Courier New"/>
              </a:rPr>
              <a:t>EXISTS</a:t>
            </a:r>
            <a:r>
              <a:rPr lang="en-US" sz="3200" b="0" i="0" u="none" strike="noStrike" cap="none">
                <a:solidFill>
                  <a:srgbClr val="000000"/>
                </a:solidFill>
                <a:latin typeface="Arial"/>
                <a:ea typeface="Arial"/>
                <a:cs typeface="Arial"/>
                <a:sym typeface="Arial"/>
              </a:rPr>
              <a:t> and </a:t>
            </a:r>
            <a:r>
              <a:rPr lang="en-US" sz="3200" b="0" i="0" u="none" strike="noStrike" cap="none">
                <a:solidFill>
                  <a:srgbClr val="000000"/>
                </a:solidFill>
                <a:latin typeface="Courier New"/>
                <a:ea typeface="Courier New"/>
                <a:cs typeface="Courier New"/>
                <a:sym typeface="Courier New"/>
              </a:rPr>
              <a:t>NOT EXISTS </a:t>
            </a:r>
            <a:endParaRPr/>
          </a:p>
          <a:p>
            <a:pPr marL="742950" marR="0" lvl="1" indent="-285750" algn="l" rtl="0">
              <a:lnSpc>
                <a:spcPct val="100000"/>
              </a:lnSpc>
              <a:spcBef>
                <a:spcPts val="700"/>
              </a:spcBef>
              <a:spcAft>
                <a:spcPts val="0"/>
              </a:spcAft>
              <a:buClr>
                <a:srgbClr val="0070C0"/>
              </a:buClr>
              <a:buSzPts val="2240"/>
              <a:buFont typeface="Noto Sans Symbols"/>
              <a:buChar char="▪"/>
            </a:pPr>
            <a:r>
              <a:rPr lang="en-US" sz="2800" b="0" i="0" u="none" strike="noStrike" cap="none">
                <a:solidFill>
                  <a:srgbClr val="000000"/>
                </a:solidFill>
                <a:latin typeface="Arial"/>
                <a:ea typeface="Arial"/>
                <a:cs typeface="Arial"/>
                <a:sym typeface="Arial"/>
              </a:rPr>
              <a:t>Typically used in conjunction with a correlated nested query</a:t>
            </a:r>
            <a:endParaRPr/>
          </a:p>
          <a:p>
            <a:pPr marL="342900" marR="0" lvl="0" indent="-342900" algn="l" rtl="0">
              <a:lnSpc>
                <a:spcPct val="100000"/>
              </a:lnSpc>
              <a:spcBef>
                <a:spcPts val="800"/>
              </a:spcBef>
              <a:spcAft>
                <a:spcPts val="0"/>
              </a:spcAft>
              <a:buClr>
                <a:srgbClr val="800000"/>
              </a:buClr>
              <a:buSzPts val="3200"/>
              <a:buFont typeface="Noto Sans Symbols"/>
              <a:buChar char="▪"/>
            </a:pPr>
            <a:r>
              <a:rPr lang="en-US" sz="3200" b="0" i="0" u="none" strike="noStrike" cap="none">
                <a:solidFill>
                  <a:srgbClr val="000000"/>
                </a:solidFill>
                <a:latin typeface="Arial"/>
                <a:ea typeface="Arial"/>
                <a:cs typeface="Arial"/>
                <a:sym typeface="Arial"/>
              </a:rPr>
              <a:t>SQL function </a:t>
            </a:r>
            <a:r>
              <a:rPr lang="en-US" sz="3200" b="0" i="0" u="none" strike="noStrike" cap="none">
                <a:solidFill>
                  <a:srgbClr val="000000"/>
                </a:solidFill>
                <a:latin typeface="Courier New"/>
                <a:ea typeface="Courier New"/>
                <a:cs typeface="Courier New"/>
                <a:sym typeface="Courier New"/>
              </a:rPr>
              <a:t>UNIQUE(Q)</a:t>
            </a:r>
            <a:endParaRPr/>
          </a:p>
          <a:p>
            <a:pPr marL="742950" marR="0" lvl="1" indent="-285750" algn="l" rtl="0">
              <a:lnSpc>
                <a:spcPct val="100000"/>
              </a:lnSpc>
              <a:spcBef>
                <a:spcPts val="700"/>
              </a:spcBef>
              <a:spcAft>
                <a:spcPts val="0"/>
              </a:spcAft>
              <a:buClr>
                <a:srgbClr val="0070C0"/>
              </a:buClr>
              <a:buSzPts val="2240"/>
              <a:buFont typeface="Noto Sans Symbols"/>
              <a:buChar char="▪"/>
            </a:pPr>
            <a:r>
              <a:rPr lang="en-US" sz="2800" b="0" i="0" u="none" strike="noStrike" cap="none">
                <a:solidFill>
                  <a:srgbClr val="000000"/>
                </a:solidFill>
                <a:latin typeface="Arial"/>
                <a:ea typeface="Arial"/>
                <a:cs typeface="Arial"/>
                <a:sym typeface="Arial"/>
              </a:rPr>
              <a:t>Returns </a:t>
            </a:r>
            <a:r>
              <a:rPr lang="en-US" sz="2800" b="0" i="0" u="none" strike="noStrike" cap="none">
                <a:solidFill>
                  <a:srgbClr val="000000"/>
                </a:solidFill>
                <a:latin typeface="Courier New"/>
                <a:ea typeface="Courier New"/>
                <a:cs typeface="Courier New"/>
                <a:sym typeface="Courier New"/>
              </a:rPr>
              <a:t>TRUE</a:t>
            </a:r>
            <a:r>
              <a:rPr lang="en-US" sz="2800" b="0" i="0" u="none" strike="noStrike" cap="none">
                <a:solidFill>
                  <a:srgbClr val="000000"/>
                </a:solidFill>
                <a:latin typeface="Arial"/>
                <a:ea typeface="Arial"/>
                <a:cs typeface="Arial"/>
                <a:sym typeface="Arial"/>
              </a:rPr>
              <a:t> if there are no duplicate tuples in the result of query Q</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6" name="Google Shape;176;gc768ebb2e2_0_1"/>
          <p:cNvPicPr preferRelativeResize="0"/>
          <p:nvPr/>
        </p:nvPicPr>
        <p:blipFill rotWithShape="1">
          <a:blip r:embed="rId3">
            <a:alphaModFix/>
          </a:blip>
          <a:srcRect/>
          <a:stretch/>
        </p:blipFill>
        <p:spPr>
          <a:xfrm>
            <a:off x="1219200" y="1416050"/>
            <a:ext cx="6181503" cy="1438550"/>
          </a:xfrm>
          <a:prstGeom prst="rect">
            <a:avLst/>
          </a:prstGeom>
          <a:noFill/>
          <a:ln w="9525" cap="flat" cmpd="sng">
            <a:solidFill>
              <a:srgbClr val="000000"/>
            </a:solidFill>
            <a:prstDash val="solid"/>
            <a:round/>
            <a:headEnd type="none" w="sm" len="sm"/>
            <a:tailEnd type="none" w="sm" len="sm"/>
          </a:ln>
        </p:spPr>
      </p:pic>
      <p:pic>
        <p:nvPicPr>
          <p:cNvPr id="177" name="Google Shape;177;gc768ebb2e2_0_1"/>
          <p:cNvPicPr preferRelativeResize="0"/>
          <p:nvPr/>
        </p:nvPicPr>
        <p:blipFill rotWithShape="1">
          <a:blip r:embed="rId4">
            <a:alphaModFix/>
          </a:blip>
          <a:srcRect/>
          <a:stretch/>
        </p:blipFill>
        <p:spPr>
          <a:xfrm>
            <a:off x="1219200" y="2934124"/>
            <a:ext cx="5306342" cy="1438550"/>
          </a:xfrm>
          <a:prstGeom prst="rect">
            <a:avLst/>
          </a:prstGeom>
          <a:noFill/>
          <a:ln w="9525" cap="flat" cmpd="sng">
            <a:solidFill>
              <a:srgbClr val="000000"/>
            </a:solidFill>
            <a:prstDash val="solid"/>
            <a:round/>
            <a:headEnd type="none" w="sm" len="sm"/>
            <a:tailEnd type="none" w="sm" len="sm"/>
          </a:ln>
        </p:spPr>
      </p:pic>
      <p:pic>
        <p:nvPicPr>
          <p:cNvPr id="178" name="Google Shape;178;gc768ebb2e2_0_1"/>
          <p:cNvPicPr preferRelativeResize="0"/>
          <p:nvPr/>
        </p:nvPicPr>
        <p:blipFill rotWithShape="1">
          <a:blip r:embed="rId5">
            <a:alphaModFix/>
          </a:blip>
          <a:srcRect/>
          <a:stretch/>
        </p:blipFill>
        <p:spPr>
          <a:xfrm>
            <a:off x="1219200" y="4431850"/>
            <a:ext cx="4976675" cy="2150725"/>
          </a:xfrm>
          <a:prstGeom prst="rect">
            <a:avLst/>
          </a:prstGeom>
          <a:noFill/>
          <a:ln w="9525" cap="flat" cmpd="sng">
            <a:solidFill>
              <a:srgbClr val="000000"/>
            </a:solidFill>
            <a:prstDash val="solid"/>
            <a:round/>
            <a:headEnd type="none" w="sm" len="sm"/>
            <a:tailEnd type="none" w="sm" len="sm"/>
          </a:ln>
        </p:spPr>
      </p:pic>
      <p:sp>
        <p:nvSpPr>
          <p:cNvPr id="179" name="Google Shape;179;gc768ebb2e2_0_1"/>
          <p:cNvSpPr txBox="1">
            <a:spLocks noGrp="1"/>
          </p:cNvSpPr>
          <p:nvPr>
            <p:ph type="title"/>
          </p:nvPr>
        </p:nvSpPr>
        <p:spPr>
          <a:xfrm>
            <a:off x="457200" y="273050"/>
            <a:ext cx="8228100" cy="11430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4400"/>
              <a:buNone/>
            </a:pPr>
            <a:r>
              <a:rPr lang="en-US" sz="4400" b="0" i="0" u="none">
                <a:solidFill>
                  <a:srgbClr val="000000"/>
                </a:solidFill>
                <a:latin typeface="Arial"/>
                <a:ea typeface="Arial"/>
                <a:cs typeface="Arial"/>
                <a:sym typeface="Arial"/>
              </a:rPr>
              <a:t>The EXISTS and UNIQUE Functions in SQL</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4"/>
          <p:cNvSpPr txBox="1">
            <a:spLocks noGrp="1"/>
          </p:cNvSpPr>
          <p:nvPr>
            <p:ph type="title"/>
          </p:nvPr>
        </p:nvSpPr>
        <p:spPr>
          <a:xfrm>
            <a:off x="457200" y="273050"/>
            <a:ext cx="8228012" cy="11430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4400"/>
              <a:buNone/>
            </a:pPr>
            <a:r>
              <a:rPr lang="en-US" sz="4400" b="0" i="0" u="none">
                <a:solidFill>
                  <a:srgbClr val="000000"/>
                </a:solidFill>
                <a:latin typeface="Arial"/>
                <a:ea typeface="Arial"/>
                <a:cs typeface="Arial"/>
                <a:sym typeface="Arial"/>
              </a:rPr>
              <a:t>Explicit Sets and Renaming of Attributes in SQL</a:t>
            </a:r>
            <a:endParaRPr/>
          </a:p>
        </p:txBody>
      </p:sp>
      <p:sp>
        <p:nvSpPr>
          <p:cNvPr id="185" name="Google Shape;185;p14"/>
          <p:cNvSpPr txBox="1">
            <a:spLocks noGrp="1"/>
          </p:cNvSpPr>
          <p:nvPr>
            <p:ph type="body" idx="1"/>
          </p:nvPr>
        </p:nvSpPr>
        <p:spPr>
          <a:xfrm>
            <a:off x="457200" y="1604962"/>
            <a:ext cx="8228012" cy="4524375"/>
          </a:xfrm>
          <a:prstGeom prst="rect">
            <a:avLst/>
          </a:prstGeom>
          <a:noFill/>
          <a:ln>
            <a:noFill/>
          </a:ln>
        </p:spPr>
        <p:txBody>
          <a:bodyPr spcFirstLastPara="1" wrap="square" lIns="0" tIns="0" rIns="0" bIns="0" anchor="t" anchorCtr="0">
            <a:noAutofit/>
          </a:bodyPr>
          <a:lstStyle/>
          <a:p>
            <a:pPr marL="342900" marR="0" lvl="0" indent="-317500" algn="l" rtl="0">
              <a:lnSpc>
                <a:spcPct val="100000"/>
              </a:lnSpc>
              <a:spcBef>
                <a:spcPts val="0"/>
              </a:spcBef>
              <a:spcAft>
                <a:spcPts val="0"/>
              </a:spcAft>
              <a:buClr>
                <a:srgbClr val="800000"/>
              </a:buClr>
              <a:buSzPts val="2800"/>
              <a:buFont typeface="Noto Sans Symbols"/>
              <a:buChar char="▪"/>
            </a:pPr>
            <a:r>
              <a:rPr lang="en-US" sz="2800" b="0" i="0" u="none" strike="noStrike" cap="none">
                <a:solidFill>
                  <a:srgbClr val="000000"/>
                </a:solidFill>
                <a:latin typeface="Arial"/>
                <a:ea typeface="Arial"/>
                <a:cs typeface="Arial"/>
                <a:sym typeface="Arial"/>
              </a:rPr>
              <a:t>Can use explicit set of values in WHERE clause </a:t>
            </a:r>
            <a:r>
              <a:rPr lang="en-US" sz="2800" b="1" i="0" u="none" strike="noStrike" cap="none">
                <a:solidFill>
                  <a:srgbClr val="000000"/>
                </a:solidFill>
                <a:latin typeface="Arial"/>
                <a:ea typeface="Arial"/>
                <a:cs typeface="Arial"/>
                <a:sym typeface="Arial"/>
              </a:rPr>
              <a:t>(Example)</a:t>
            </a:r>
            <a:endParaRPr sz="2800" b="1" i="0" u="none" strike="noStrike" cap="none">
              <a:solidFill>
                <a:srgbClr val="000000"/>
              </a:solidFill>
              <a:latin typeface="Arial"/>
              <a:ea typeface="Arial"/>
              <a:cs typeface="Arial"/>
              <a:sym typeface="Arial"/>
            </a:endParaRPr>
          </a:p>
          <a:p>
            <a:pPr marL="342900" marR="0" lvl="0" indent="0" algn="l" rtl="0">
              <a:lnSpc>
                <a:spcPct val="100000"/>
              </a:lnSpc>
              <a:spcBef>
                <a:spcPts val="0"/>
              </a:spcBef>
              <a:spcAft>
                <a:spcPts val="0"/>
              </a:spcAft>
              <a:buSzPts val="3200"/>
              <a:buNone/>
            </a:pPr>
            <a:endParaRPr sz="2800" b="1"/>
          </a:p>
          <a:p>
            <a:pPr marL="342900" marR="0" lvl="0" indent="0" algn="l" rtl="0">
              <a:lnSpc>
                <a:spcPct val="100000"/>
              </a:lnSpc>
              <a:spcBef>
                <a:spcPts val="0"/>
              </a:spcBef>
              <a:spcAft>
                <a:spcPts val="0"/>
              </a:spcAft>
              <a:buSzPts val="3200"/>
              <a:buNone/>
            </a:pPr>
            <a:endParaRPr sz="2800" b="1"/>
          </a:p>
          <a:p>
            <a:pPr marL="342900" marR="0" lvl="0" indent="0" algn="l" rtl="0">
              <a:lnSpc>
                <a:spcPct val="100000"/>
              </a:lnSpc>
              <a:spcBef>
                <a:spcPts val="800"/>
              </a:spcBef>
              <a:spcAft>
                <a:spcPts val="0"/>
              </a:spcAft>
              <a:buSzPts val="3200"/>
              <a:buNone/>
            </a:pPr>
            <a:endParaRPr sz="2800"/>
          </a:p>
          <a:p>
            <a:pPr marL="342900" marR="0" lvl="0" indent="-317500" algn="l" rtl="0">
              <a:lnSpc>
                <a:spcPct val="100000"/>
              </a:lnSpc>
              <a:spcBef>
                <a:spcPts val="800"/>
              </a:spcBef>
              <a:spcAft>
                <a:spcPts val="0"/>
              </a:spcAft>
              <a:buClr>
                <a:srgbClr val="800000"/>
              </a:buClr>
              <a:buSzPts val="2800"/>
              <a:buFont typeface="Noto Sans Symbols"/>
              <a:buChar char="▪"/>
            </a:pPr>
            <a:r>
              <a:rPr lang="en-US" sz="2800" b="0" i="0" u="none" strike="noStrike" cap="none">
                <a:solidFill>
                  <a:srgbClr val="000000"/>
                </a:solidFill>
                <a:latin typeface="Arial"/>
                <a:ea typeface="Arial"/>
                <a:cs typeface="Arial"/>
                <a:sym typeface="Arial"/>
              </a:rPr>
              <a:t>Use qualifier AS followed by desired new name</a:t>
            </a:r>
            <a:endParaRPr sz="2800"/>
          </a:p>
          <a:p>
            <a:pPr marL="742950" marR="0" lvl="1" indent="-260350" algn="l" rtl="0">
              <a:lnSpc>
                <a:spcPct val="100000"/>
              </a:lnSpc>
              <a:spcBef>
                <a:spcPts val="700"/>
              </a:spcBef>
              <a:spcAft>
                <a:spcPts val="0"/>
              </a:spcAft>
              <a:buClr>
                <a:srgbClr val="0070C0"/>
              </a:buClr>
              <a:buSzPts val="1840"/>
              <a:buFont typeface="Noto Sans Symbols"/>
              <a:buChar char="▪"/>
            </a:pPr>
            <a:r>
              <a:rPr lang="en-US" sz="2400" b="0" i="0" u="none" strike="noStrike" cap="none">
                <a:solidFill>
                  <a:srgbClr val="000000"/>
                </a:solidFill>
                <a:latin typeface="Arial"/>
                <a:ea typeface="Arial"/>
                <a:cs typeface="Arial"/>
                <a:sym typeface="Arial"/>
              </a:rPr>
              <a:t>Rename any attribute that appears in the result of a query</a:t>
            </a:r>
            <a:endParaRPr sz="2400"/>
          </a:p>
        </p:txBody>
      </p:sp>
      <p:pic>
        <p:nvPicPr>
          <p:cNvPr id="186" name="Google Shape;186;p14"/>
          <p:cNvPicPr preferRelativeResize="0"/>
          <p:nvPr/>
        </p:nvPicPr>
        <p:blipFill rotWithShape="1">
          <a:blip r:embed="rId3">
            <a:alphaModFix/>
          </a:blip>
          <a:srcRect/>
          <a:stretch/>
        </p:blipFill>
        <p:spPr>
          <a:xfrm>
            <a:off x="914400" y="5257800"/>
            <a:ext cx="7431087" cy="914400"/>
          </a:xfrm>
          <a:prstGeom prst="rect">
            <a:avLst/>
          </a:prstGeom>
          <a:noFill/>
          <a:ln>
            <a:noFill/>
          </a:ln>
        </p:spPr>
      </p:pic>
      <p:pic>
        <p:nvPicPr>
          <p:cNvPr id="187" name="Google Shape;187;p14"/>
          <p:cNvPicPr preferRelativeResize="0"/>
          <p:nvPr/>
        </p:nvPicPr>
        <p:blipFill rotWithShape="1">
          <a:blip r:embed="rId4">
            <a:alphaModFix/>
          </a:blip>
          <a:srcRect/>
          <a:stretch/>
        </p:blipFill>
        <p:spPr>
          <a:xfrm>
            <a:off x="914408" y="2473558"/>
            <a:ext cx="7056650" cy="1316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5"/>
          <p:cNvSpPr txBox="1">
            <a:spLocks noGrp="1"/>
          </p:cNvSpPr>
          <p:nvPr>
            <p:ph type="title"/>
          </p:nvPr>
        </p:nvSpPr>
        <p:spPr>
          <a:xfrm>
            <a:off x="457200" y="273050"/>
            <a:ext cx="8228012" cy="11430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4400"/>
              <a:buNone/>
            </a:pPr>
            <a:r>
              <a:rPr lang="en-US" sz="4400" b="0" i="0" u="none">
                <a:solidFill>
                  <a:srgbClr val="000000"/>
                </a:solidFill>
                <a:latin typeface="Arial"/>
                <a:ea typeface="Arial"/>
                <a:cs typeface="Arial"/>
                <a:sym typeface="Arial"/>
              </a:rPr>
              <a:t>Joined Tables in SQL and Outer Joins</a:t>
            </a:r>
            <a:endParaRPr/>
          </a:p>
        </p:txBody>
      </p:sp>
      <p:sp>
        <p:nvSpPr>
          <p:cNvPr id="193" name="Google Shape;193;p15"/>
          <p:cNvSpPr txBox="1">
            <a:spLocks noGrp="1"/>
          </p:cNvSpPr>
          <p:nvPr>
            <p:ph type="body" idx="1"/>
          </p:nvPr>
        </p:nvSpPr>
        <p:spPr>
          <a:xfrm>
            <a:off x="457200" y="1604962"/>
            <a:ext cx="8228012" cy="4524375"/>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Clr>
                <a:srgbClr val="800000"/>
              </a:buClr>
              <a:buSzPts val="3200"/>
              <a:buFont typeface="Noto Sans Symbols"/>
              <a:buChar char="▪"/>
            </a:pPr>
            <a:r>
              <a:rPr lang="en-US" sz="3200" b="1" i="0" u="none" strike="noStrike" cap="none">
                <a:solidFill>
                  <a:srgbClr val="000000"/>
                </a:solidFill>
                <a:latin typeface="Arial"/>
                <a:ea typeface="Arial"/>
                <a:cs typeface="Arial"/>
                <a:sym typeface="Arial"/>
              </a:rPr>
              <a:t>Joined table</a:t>
            </a:r>
            <a:endParaRPr/>
          </a:p>
          <a:p>
            <a:pPr marL="742950" marR="0" lvl="1" indent="-285750" algn="l" rtl="0">
              <a:lnSpc>
                <a:spcPct val="100000"/>
              </a:lnSpc>
              <a:spcBef>
                <a:spcPts val="700"/>
              </a:spcBef>
              <a:spcAft>
                <a:spcPts val="0"/>
              </a:spcAft>
              <a:buClr>
                <a:srgbClr val="0070C0"/>
              </a:buClr>
              <a:buSzPts val="2240"/>
              <a:buFont typeface="Noto Sans Symbols"/>
              <a:buChar char="▪"/>
            </a:pPr>
            <a:r>
              <a:rPr lang="en-US" sz="2800" b="0" i="0" u="none" strike="noStrike" cap="none">
                <a:solidFill>
                  <a:srgbClr val="000000"/>
                </a:solidFill>
                <a:latin typeface="Arial"/>
                <a:ea typeface="Arial"/>
                <a:cs typeface="Arial"/>
                <a:sym typeface="Arial"/>
              </a:rPr>
              <a:t>Permits users to specify a table resulting from a join operation in the FROM clause of a query</a:t>
            </a:r>
            <a:endParaRPr/>
          </a:p>
          <a:p>
            <a:pPr marL="342900" marR="0" lvl="0" indent="-342900" algn="l" rtl="0">
              <a:lnSpc>
                <a:spcPct val="100000"/>
              </a:lnSpc>
              <a:spcBef>
                <a:spcPts val="800"/>
              </a:spcBef>
              <a:spcAft>
                <a:spcPts val="0"/>
              </a:spcAft>
              <a:buClr>
                <a:srgbClr val="800000"/>
              </a:buClr>
              <a:buSzPts val="3200"/>
              <a:buFont typeface="Noto Sans Symbols"/>
              <a:buChar char="▪"/>
            </a:pPr>
            <a:r>
              <a:rPr lang="en-US" sz="3200" b="0" i="0" u="none" strike="noStrike" cap="none">
                <a:solidFill>
                  <a:srgbClr val="000000"/>
                </a:solidFill>
                <a:latin typeface="Arial"/>
                <a:ea typeface="Arial"/>
                <a:cs typeface="Arial"/>
                <a:sym typeface="Arial"/>
              </a:rPr>
              <a:t>The FROM clause in Q1A </a:t>
            </a:r>
            <a:endParaRPr/>
          </a:p>
          <a:p>
            <a:pPr marL="742950" marR="0" lvl="1" indent="-285750" algn="l" rtl="0">
              <a:lnSpc>
                <a:spcPct val="100000"/>
              </a:lnSpc>
              <a:spcBef>
                <a:spcPts val="700"/>
              </a:spcBef>
              <a:spcAft>
                <a:spcPts val="0"/>
              </a:spcAft>
              <a:buClr>
                <a:srgbClr val="0070C0"/>
              </a:buClr>
              <a:buSzPts val="2240"/>
              <a:buFont typeface="Noto Sans Symbols"/>
              <a:buChar char="▪"/>
            </a:pPr>
            <a:r>
              <a:rPr lang="en-US" sz="2800" b="0" i="0" u="none" strike="noStrike" cap="none">
                <a:solidFill>
                  <a:srgbClr val="000000"/>
                </a:solidFill>
                <a:latin typeface="Arial"/>
                <a:ea typeface="Arial"/>
                <a:cs typeface="Arial"/>
                <a:sym typeface="Arial"/>
              </a:rPr>
              <a:t>Contains a single joined table</a:t>
            </a:r>
            <a:endParaRPr/>
          </a:p>
        </p:txBody>
      </p:sp>
      <p:pic>
        <p:nvPicPr>
          <p:cNvPr id="194" name="Google Shape;194;p15"/>
          <p:cNvPicPr preferRelativeResize="0"/>
          <p:nvPr/>
        </p:nvPicPr>
        <p:blipFill rotWithShape="1">
          <a:blip r:embed="rId3">
            <a:alphaModFix/>
          </a:blip>
          <a:srcRect/>
          <a:stretch/>
        </p:blipFill>
        <p:spPr>
          <a:xfrm>
            <a:off x="457200" y="5291125"/>
            <a:ext cx="8081962" cy="990600"/>
          </a:xfrm>
          <a:prstGeom prst="rect">
            <a:avLst/>
          </a:prstGeom>
          <a:noFill/>
          <a:ln>
            <a:noFill/>
          </a:ln>
        </p:spPr>
      </p:pic>
      <p:pic>
        <p:nvPicPr>
          <p:cNvPr id="195" name="Google Shape;195;p15"/>
          <p:cNvPicPr preferRelativeResize="0"/>
          <p:nvPr/>
        </p:nvPicPr>
        <p:blipFill rotWithShape="1">
          <a:blip r:embed="rId4">
            <a:alphaModFix/>
          </a:blip>
          <a:srcRect/>
          <a:stretch/>
        </p:blipFill>
        <p:spPr>
          <a:xfrm>
            <a:off x="533400" y="4231410"/>
            <a:ext cx="6181916" cy="990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6"/>
          <p:cNvSpPr txBox="1">
            <a:spLocks noGrp="1"/>
          </p:cNvSpPr>
          <p:nvPr>
            <p:ph type="title"/>
          </p:nvPr>
        </p:nvSpPr>
        <p:spPr>
          <a:xfrm>
            <a:off x="457200" y="273050"/>
            <a:ext cx="8228012" cy="11430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4400"/>
              <a:buNone/>
            </a:pPr>
            <a:r>
              <a:rPr lang="en-US" sz="4400" b="0" i="0" u="none">
                <a:solidFill>
                  <a:srgbClr val="000000"/>
                </a:solidFill>
                <a:latin typeface="Arial"/>
                <a:ea typeface="Arial"/>
                <a:cs typeface="Arial"/>
                <a:sym typeface="Arial"/>
              </a:rPr>
              <a:t>Joined Tables in SQL and Outer Joins (cont’d.)</a:t>
            </a:r>
            <a:endParaRPr/>
          </a:p>
        </p:txBody>
      </p:sp>
      <p:sp>
        <p:nvSpPr>
          <p:cNvPr id="201" name="Google Shape;201;p16"/>
          <p:cNvSpPr txBox="1">
            <a:spLocks noGrp="1"/>
          </p:cNvSpPr>
          <p:nvPr>
            <p:ph type="body" idx="1"/>
          </p:nvPr>
        </p:nvSpPr>
        <p:spPr>
          <a:xfrm>
            <a:off x="457200" y="1604962"/>
            <a:ext cx="8228012" cy="4524375"/>
          </a:xfrm>
          <a:prstGeom prst="rect">
            <a:avLst/>
          </a:prstGeom>
          <a:noFill/>
          <a:ln>
            <a:noFill/>
          </a:ln>
        </p:spPr>
        <p:txBody>
          <a:bodyPr spcFirstLastPara="1" wrap="square" lIns="0" tIns="0" rIns="0" bIns="0" anchor="t" anchorCtr="0">
            <a:noAutofit/>
          </a:bodyPr>
          <a:lstStyle/>
          <a:p>
            <a:pPr marL="342900" marR="0" lvl="0" indent="-323850" algn="l" rtl="0">
              <a:lnSpc>
                <a:spcPct val="100000"/>
              </a:lnSpc>
              <a:spcBef>
                <a:spcPts val="0"/>
              </a:spcBef>
              <a:spcAft>
                <a:spcPts val="0"/>
              </a:spcAft>
              <a:buClr>
                <a:srgbClr val="800000"/>
              </a:buClr>
              <a:buSzPts val="2900"/>
              <a:buFont typeface="Noto Sans Symbols"/>
              <a:buChar char="▪"/>
            </a:pPr>
            <a:r>
              <a:rPr lang="en-US" sz="2900" b="0" i="0" u="none" strike="noStrike" cap="none">
                <a:solidFill>
                  <a:srgbClr val="000000"/>
                </a:solidFill>
                <a:latin typeface="Arial"/>
                <a:ea typeface="Arial"/>
                <a:cs typeface="Arial"/>
                <a:sym typeface="Arial"/>
              </a:rPr>
              <a:t>Specify different types of join</a:t>
            </a:r>
            <a:endParaRPr sz="2900"/>
          </a:p>
          <a:p>
            <a:pPr marL="742950" marR="0" lvl="1" indent="-266700" algn="l" rtl="0">
              <a:lnSpc>
                <a:spcPct val="100000"/>
              </a:lnSpc>
              <a:spcBef>
                <a:spcPts val="700"/>
              </a:spcBef>
              <a:spcAft>
                <a:spcPts val="0"/>
              </a:spcAft>
              <a:buClr>
                <a:srgbClr val="0070C0"/>
              </a:buClr>
              <a:buSzPts val="1940"/>
              <a:buFont typeface="Noto Sans Symbols"/>
              <a:buChar char="▪"/>
            </a:pPr>
            <a:r>
              <a:rPr lang="en-US" sz="2500" b="0" i="0" u="none" strike="noStrike" cap="none">
                <a:solidFill>
                  <a:srgbClr val="000000"/>
                </a:solidFill>
                <a:latin typeface="Arial"/>
                <a:ea typeface="Arial"/>
                <a:cs typeface="Arial"/>
                <a:sym typeface="Arial"/>
              </a:rPr>
              <a:t>NATURAL JOIN </a:t>
            </a:r>
            <a:endParaRPr sz="2500"/>
          </a:p>
          <a:p>
            <a:pPr marL="742950" marR="0" lvl="1" indent="-266700" algn="l" rtl="0">
              <a:lnSpc>
                <a:spcPct val="100000"/>
              </a:lnSpc>
              <a:spcBef>
                <a:spcPts val="700"/>
              </a:spcBef>
              <a:spcAft>
                <a:spcPts val="0"/>
              </a:spcAft>
              <a:buClr>
                <a:srgbClr val="0070C0"/>
              </a:buClr>
              <a:buSzPts val="1940"/>
              <a:buFont typeface="Noto Sans Symbols"/>
              <a:buChar char="▪"/>
            </a:pPr>
            <a:r>
              <a:rPr lang="en-US" sz="2500" b="0" i="0" u="none" strike="noStrike" cap="none">
                <a:solidFill>
                  <a:srgbClr val="000000"/>
                </a:solidFill>
                <a:latin typeface="Arial"/>
                <a:ea typeface="Arial"/>
                <a:cs typeface="Arial"/>
                <a:sym typeface="Arial"/>
              </a:rPr>
              <a:t>Various types of OUTER JOIN</a:t>
            </a:r>
            <a:endParaRPr sz="2500"/>
          </a:p>
          <a:p>
            <a:pPr marL="342900" marR="0" lvl="0" indent="-323850" algn="l" rtl="0">
              <a:lnSpc>
                <a:spcPct val="100000"/>
              </a:lnSpc>
              <a:spcBef>
                <a:spcPts val="800"/>
              </a:spcBef>
              <a:spcAft>
                <a:spcPts val="0"/>
              </a:spcAft>
              <a:buClr>
                <a:srgbClr val="800000"/>
              </a:buClr>
              <a:buSzPts val="2900"/>
              <a:buFont typeface="Noto Sans Symbols"/>
              <a:buChar char="▪"/>
            </a:pPr>
            <a:r>
              <a:rPr lang="en-US" sz="2900" b="0" i="0" u="none" strike="noStrike" cap="none">
                <a:solidFill>
                  <a:srgbClr val="000000"/>
                </a:solidFill>
                <a:latin typeface="Arial"/>
                <a:ea typeface="Arial"/>
                <a:cs typeface="Arial"/>
                <a:sym typeface="Arial"/>
              </a:rPr>
              <a:t>NATURAL JOIN on two relations R and S</a:t>
            </a:r>
            <a:endParaRPr sz="2900"/>
          </a:p>
          <a:p>
            <a:pPr marL="742950" marR="0" lvl="1" indent="-266700" algn="l" rtl="0">
              <a:lnSpc>
                <a:spcPct val="100000"/>
              </a:lnSpc>
              <a:spcBef>
                <a:spcPts val="700"/>
              </a:spcBef>
              <a:spcAft>
                <a:spcPts val="0"/>
              </a:spcAft>
              <a:buClr>
                <a:srgbClr val="0070C0"/>
              </a:buClr>
              <a:buSzPts val="1940"/>
              <a:buFont typeface="Noto Sans Symbols"/>
              <a:buChar char="▪"/>
            </a:pPr>
            <a:r>
              <a:rPr lang="en-US" sz="2500" b="0" i="0" u="none" strike="noStrike" cap="none">
                <a:solidFill>
                  <a:srgbClr val="000000"/>
                </a:solidFill>
                <a:latin typeface="Arial"/>
                <a:ea typeface="Arial"/>
                <a:cs typeface="Arial"/>
                <a:sym typeface="Arial"/>
              </a:rPr>
              <a:t>No join condition specified</a:t>
            </a:r>
            <a:endParaRPr sz="2500"/>
          </a:p>
          <a:p>
            <a:pPr marL="742950" marR="0" lvl="1" indent="-266700" algn="l" rtl="0">
              <a:lnSpc>
                <a:spcPct val="100000"/>
              </a:lnSpc>
              <a:spcBef>
                <a:spcPts val="700"/>
              </a:spcBef>
              <a:spcAft>
                <a:spcPts val="0"/>
              </a:spcAft>
              <a:buClr>
                <a:srgbClr val="0070C0"/>
              </a:buClr>
              <a:buSzPts val="1940"/>
              <a:buFont typeface="Noto Sans Symbols"/>
              <a:buChar char="▪"/>
            </a:pPr>
            <a:r>
              <a:rPr lang="en-US" sz="2500" b="0" i="0" u="none" strike="noStrike" cap="none">
                <a:solidFill>
                  <a:srgbClr val="000000"/>
                </a:solidFill>
                <a:latin typeface="Arial"/>
                <a:ea typeface="Arial"/>
                <a:cs typeface="Arial"/>
                <a:sym typeface="Arial"/>
              </a:rPr>
              <a:t>Implicit EQUIJOIN condition for each pair of attributes with same name from R and S</a:t>
            </a:r>
            <a:endParaRPr sz="2500" b="0" i="0" u="none" strike="noStrike" cap="none">
              <a:solidFill>
                <a:srgbClr val="000000"/>
              </a:solidFill>
              <a:latin typeface="Arial"/>
              <a:ea typeface="Arial"/>
              <a:cs typeface="Arial"/>
              <a:sym typeface="Arial"/>
            </a:endParaRPr>
          </a:p>
          <a:p>
            <a:pPr marL="742950" marR="0" lvl="0" indent="0" algn="l" rtl="0">
              <a:lnSpc>
                <a:spcPct val="100000"/>
              </a:lnSpc>
              <a:spcBef>
                <a:spcPts val="700"/>
              </a:spcBef>
              <a:spcAft>
                <a:spcPts val="0"/>
              </a:spcAft>
              <a:buSzPts val="3200"/>
              <a:buNone/>
            </a:pPr>
            <a:endParaRPr sz="2500"/>
          </a:p>
        </p:txBody>
      </p:sp>
      <p:pic>
        <p:nvPicPr>
          <p:cNvPr id="202" name="Google Shape;202;p16"/>
          <p:cNvPicPr preferRelativeResize="0"/>
          <p:nvPr/>
        </p:nvPicPr>
        <p:blipFill rotWithShape="1">
          <a:blip r:embed="rId3">
            <a:alphaModFix/>
          </a:blip>
          <a:srcRect/>
          <a:stretch/>
        </p:blipFill>
        <p:spPr>
          <a:xfrm>
            <a:off x="790350" y="4926054"/>
            <a:ext cx="6809529" cy="1143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7"/>
          <p:cNvSpPr txBox="1">
            <a:spLocks noGrp="1"/>
          </p:cNvSpPr>
          <p:nvPr>
            <p:ph type="title"/>
          </p:nvPr>
        </p:nvSpPr>
        <p:spPr>
          <a:xfrm>
            <a:off x="457200" y="273050"/>
            <a:ext cx="8228012" cy="11430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4400"/>
              <a:buNone/>
            </a:pPr>
            <a:r>
              <a:rPr lang="en-US" sz="4400" b="0" i="0" u="none">
                <a:solidFill>
                  <a:srgbClr val="000000"/>
                </a:solidFill>
                <a:latin typeface="Arial"/>
                <a:ea typeface="Arial"/>
                <a:cs typeface="Arial"/>
                <a:sym typeface="Arial"/>
              </a:rPr>
              <a:t>Joined Tables in SQL and Outer Joins (cont’d.)</a:t>
            </a:r>
            <a:endParaRPr/>
          </a:p>
        </p:txBody>
      </p:sp>
      <p:sp>
        <p:nvSpPr>
          <p:cNvPr id="208" name="Google Shape;208;p17"/>
          <p:cNvSpPr txBox="1">
            <a:spLocks noGrp="1"/>
          </p:cNvSpPr>
          <p:nvPr>
            <p:ph type="body" idx="1"/>
          </p:nvPr>
        </p:nvSpPr>
        <p:spPr>
          <a:xfrm>
            <a:off x="457200" y="1604962"/>
            <a:ext cx="8228012" cy="4524375"/>
          </a:xfrm>
          <a:prstGeom prst="rect">
            <a:avLst/>
          </a:prstGeom>
          <a:noFill/>
          <a:ln>
            <a:noFill/>
          </a:ln>
        </p:spPr>
        <p:txBody>
          <a:bodyPr spcFirstLastPara="1" wrap="square" lIns="0" tIns="0" rIns="0" bIns="0" anchor="t" anchorCtr="0">
            <a:noAutofit/>
          </a:bodyPr>
          <a:lstStyle/>
          <a:p>
            <a:pPr marL="342900" marR="0" lvl="0" indent="-317500" algn="l" rtl="0">
              <a:lnSpc>
                <a:spcPct val="100000"/>
              </a:lnSpc>
              <a:spcBef>
                <a:spcPts val="0"/>
              </a:spcBef>
              <a:spcAft>
                <a:spcPts val="0"/>
              </a:spcAft>
              <a:buClr>
                <a:srgbClr val="800000"/>
              </a:buClr>
              <a:buSzPts val="2800"/>
              <a:buFont typeface="Noto Sans Symbols"/>
              <a:buChar char="▪"/>
            </a:pPr>
            <a:r>
              <a:rPr lang="en-US" sz="2800" b="1" i="0" u="none" strike="noStrike" cap="none">
                <a:solidFill>
                  <a:srgbClr val="000000"/>
                </a:solidFill>
                <a:latin typeface="Arial"/>
                <a:ea typeface="Arial"/>
                <a:cs typeface="Arial"/>
                <a:sym typeface="Arial"/>
              </a:rPr>
              <a:t>Inner join</a:t>
            </a:r>
            <a:endParaRPr sz="2800"/>
          </a:p>
          <a:p>
            <a:pPr marL="742950" marR="0" lvl="1" indent="-260350" algn="l" rtl="0">
              <a:lnSpc>
                <a:spcPct val="100000"/>
              </a:lnSpc>
              <a:spcBef>
                <a:spcPts val="700"/>
              </a:spcBef>
              <a:spcAft>
                <a:spcPts val="0"/>
              </a:spcAft>
              <a:buClr>
                <a:srgbClr val="0070C0"/>
              </a:buClr>
              <a:buSzPts val="1840"/>
              <a:buFont typeface="Noto Sans Symbols"/>
              <a:buChar char="▪"/>
            </a:pPr>
            <a:r>
              <a:rPr lang="en-US" sz="2400" b="0" i="0" u="none" strike="noStrike" cap="none">
                <a:solidFill>
                  <a:srgbClr val="000000"/>
                </a:solidFill>
                <a:latin typeface="Arial"/>
                <a:ea typeface="Arial"/>
                <a:cs typeface="Arial"/>
                <a:sym typeface="Arial"/>
              </a:rPr>
              <a:t>Default type of join in a joined table</a:t>
            </a:r>
            <a:endParaRPr sz="2400"/>
          </a:p>
          <a:p>
            <a:pPr marL="742950" marR="0" lvl="1" indent="-260350" algn="l" rtl="0">
              <a:lnSpc>
                <a:spcPct val="100000"/>
              </a:lnSpc>
              <a:spcBef>
                <a:spcPts val="700"/>
              </a:spcBef>
              <a:spcAft>
                <a:spcPts val="0"/>
              </a:spcAft>
              <a:buClr>
                <a:srgbClr val="0070C0"/>
              </a:buClr>
              <a:buSzPts val="1840"/>
              <a:buFont typeface="Noto Sans Symbols"/>
              <a:buChar char="▪"/>
            </a:pPr>
            <a:r>
              <a:rPr lang="en-US" sz="2400" b="0" i="0" u="none" strike="noStrike" cap="none">
                <a:solidFill>
                  <a:srgbClr val="000000"/>
                </a:solidFill>
                <a:latin typeface="Arial"/>
                <a:ea typeface="Arial"/>
                <a:cs typeface="Arial"/>
                <a:sym typeface="Arial"/>
              </a:rPr>
              <a:t>Tuple is included in the result only if a matching tuple exists in the other relation</a:t>
            </a:r>
            <a:endParaRPr sz="2400"/>
          </a:p>
          <a:p>
            <a:pPr marL="342900" marR="0" lvl="0" indent="-317500" algn="l" rtl="0">
              <a:lnSpc>
                <a:spcPct val="100000"/>
              </a:lnSpc>
              <a:spcBef>
                <a:spcPts val="800"/>
              </a:spcBef>
              <a:spcAft>
                <a:spcPts val="0"/>
              </a:spcAft>
              <a:buClr>
                <a:srgbClr val="800000"/>
              </a:buClr>
              <a:buSzPts val="2800"/>
              <a:buFont typeface="Noto Sans Symbols"/>
              <a:buChar char="▪"/>
            </a:pPr>
            <a:r>
              <a:rPr lang="en-US" sz="2800" b="0" i="0" u="none" strike="noStrike" cap="none">
                <a:solidFill>
                  <a:srgbClr val="000000"/>
                </a:solidFill>
                <a:latin typeface="Arial"/>
                <a:ea typeface="Arial"/>
                <a:cs typeface="Arial"/>
                <a:sym typeface="Arial"/>
              </a:rPr>
              <a:t>LEFT OUTER JOIN 	</a:t>
            </a:r>
            <a:endParaRPr sz="2800"/>
          </a:p>
          <a:p>
            <a:pPr marL="742950" marR="0" lvl="1" indent="-260350" algn="l" rtl="0">
              <a:lnSpc>
                <a:spcPct val="100000"/>
              </a:lnSpc>
              <a:spcBef>
                <a:spcPts val="700"/>
              </a:spcBef>
              <a:spcAft>
                <a:spcPts val="0"/>
              </a:spcAft>
              <a:buClr>
                <a:srgbClr val="0070C0"/>
              </a:buClr>
              <a:buSzPts val="1840"/>
              <a:buFont typeface="Noto Sans Symbols"/>
              <a:buChar char="▪"/>
            </a:pPr>
            <a:r>
              <a:rPr lang="en-US" sz="2400" b="0" i="0" u="none" strike="noStrike" cap="none">
                <a:solidFill>
                  <a:srgbClr val="000000"/>
                </a:solidFill>
                <a:latin typeface="Arial"/>
                <a:ea typeface="Arial"/>
                <a:cs typeface="Arial"/>
                <a:sym typeface="Arial"/>
              </a:rPr>
              <a:t>Every tuple in left table must appear in result</a:t>
            </a:r>
            <a:endParaRPr sz="2400"/>
          </a:p>
          <a:p>
            <a:pPr marL="742950" marR="0" lvl="1" indent="-260350" algn="l" rtl="0">
              <a:lnSpc>
                <a:spcPct val="100000"/>
              </a:lnSpc>
              <a:spcBef>
                <a:spcPts val="700"/>
              </a:spcBef>
              <a:spcAft>
                <a:spcPts val="0"/>
              </a:spcAft>
              <a:buClr>
                <a:srgbClr val="0070C0"/>
              </a:buClr>
              <a:buSzPts val="1840"/>
              <a:buFont typeface="Noto Sans Symbols"/>
              <a:buChar char="▪"/>
            </a:pPr>
            <a:r>
              <a:rPr lang="en-US" sz="2400" b="0" i="0" u="none" strike="noStrike" cap="none">
                <a:solidFill>
                  <a:srgbClr val="000000"/>
                </a:solidFill>
                <a:latin typeface="Arial"/>
                <a:ea typeface="Arial"/>
                <a:cs typeface="Arial"/>
                <a:sym typeface="Arial"/>
              </a:rPr>
              <a:t>If no matching tuple</a:t>
            </a:r>
            <a:endParaRPr sz="2400"/>
          </a:p>
          <a:p>
            <a:pPr marL="1143000" marR="0" lvl="2" indent="-203200" algn="l" rtl="0">
              <a:lnSpc>
                <a:spcPct val="100000"/>
              </a:lnSpc>
              <a:spcBef>
                <a:spcPts val="600"/>
              </a:spcBef>
              <a:spcAft>
                <a:spcPts val="0"/>
              </a:spcAft>
              <a:buClr>
                <a:srgbClr val="000000"/>
              </a:buClr>
              <a:buSzPts val="2000"/>
              <a:buFont typeface="Arial"/>
              <a:buChar char="•"/>
            </a:pPr>
            <a:r>
              <a:rPr lang="en-US" sz="2000" b="0" i="0" u="none" strike="noStrike" cap="none">
                <a:solidFill>
                  <a:srgbClr val="000000"/>
                </a:solidFill>
                <a:latin typeface="Arial"/>
                <a:ea typeface="Arial"/>
                <a:cs typeface="Arial"/>
                <a:sym typeface="Arial"/>
              </a:rPr>
              <a:t>Padded with NULL values for attributes of right table</a:t>
            </a:r>
            <a:endParaRPr sz="2000"/>
          </a:p>
        </p:txBody>
      </p:sp>
      <p:pic>
        <p:nvPicPr>
          <p:cNvPr id="209" name="Google Shape;209;p17"/>
          <p:cNvPicPr preferRelativeResize="0"/>
          <p:nvPr/>
        </p:nvPicPr>
        <p:blipFill rotWithShape="1">
          <a:blip r:embed="rId3">
            <a:alphaModFix/>
          </a:blip>
          <a:srcRect/>
          <a:stretch/>
        </p:blipFill>
        <p:spPr>
          <a:xfrm>
            <a:off x="858100" y="5318854"/>
            <a:ext cx="6778452" cy="1143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8"/>
          <p:cNvSpPr txBox="1">
            <a:spLocks noGrp="1"/>
          </p:cNvSpPr>
          <p:nvPr>
            <p:ph type="title"/>
          </p:nvPr>
        </p:nvSpPr>
        <p:spPr>
          <a:xfrm>
            <a:off x="457200" y="273050"/>
            <a:ext cx="8228012" cy="11430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4400"/>
              <a:buNone/>
            </a:pPr>
            <a:r>
              <a:rPr lang="en-US" sz="4400" b="0" i="0" u="none">
                <a:solidFill>
                  <a:srgbClr val="000000"/>
                </a:solidFill>
                <a:latin typeface="Arial"/>
                <a:ea typeface="Arial"/>
                <a:cs typeface="Arial"/>
                <a:sym typeface="Arial"/>
              </a:rPr>
              <a:t>Joined Tables in SQL and Outer Joins (cont’d.)</a:t>
            </a:r>
            <a:endParaRPr/>
          </a:p>
        </p:txBody>
      </p:sp>
      <p:sp>
        <p:nvSpPr>
          <p:cNvPr id="215" name="Google Shape;215;p18"/>
          <p:cNvSpPr txBox="1">
            <a:spLocks noGrp="1"/>
          </p:cNvSpPr>
          <p:nvPr>
            <p:ph type="body" idx="1"/>
          </p:nvPr>
        </p:nvSpPr>
        <p:spPr>
          <a:xfrm>
            <a:off x="457200" y="1604962"/>
            <a:ext cx="8228012" cy="4524375"/>
          </a:xfrm>
          <a:prstGeom prst="rect">
            <a:avLst/>
          </a:prstGeom>
          <a:noFill/>
          <a:ln>
            <a:noFill/>
          </a:ln>
        </p:spPr>
        <p:txBody>
          <a:bodyPr spcFirstLastPara="1" wrap="square" lIns="0" tIns="0" rIns="0" bIns="0" anchor="t" anchorCtr="0">
            <a:noAutofit/>
          </a:bodyPr>
          <a:lstStyle/>
          <a:p>
            <a:pPr marL="342900" marR="0" lvl="0" indent="-330200" algn="l" rtl="0">
              <a:lnSpc>
                <a:spcPct val="100000"/>
              </a:lnSpc>
              <a:spcBef>
                <a:spcPts val="0"/>
              </a:spcBef>
              <a:spcAft>
                <a:spcPts val="0"/>
              </a:spcAft>
              <a:buClr>
                <a:srgbClr val="800000"/>
              </a:buClr>
              <a:buSzPts val="3000"/>
              <a:buFont typeface="Noto Sans Symbols"/>
              <a:buChar char="▪"/>
            </a:pPr>
            <a:r>
              <a:rPr lang="en-US" sz="3000" b="0" i="0" u="none" strike="noStrike" cap="none">
                <a:solidFill>
                  <a:srgbClr val="000000"/>
                </a:solidFill>
                <a:latin typeface="Arial"/>
                <a:ea typeface="Arial"/>
                <a:cs typeface="Arial"/>
                <a:sym typeface="Arial"/>
              </a:rPr>
              <a:t>RIGHT OUTER JOIN</a:t>
            </a:r>
            <a:endParaRPr sz="3000"/>
          </a:p>
          <a:p>
            <a:pPr marL="742950" marR="0" lvl="1" indent="-273050" algn="l" rtl="0">
              <a:lnSpc>
                <a:spcPct val="100000"/>
              </a:lnSpc>
              <a:spcBef>
                <a:spcPts val="700"/>
              </a:spcBef>
              <a:spcAft>
                <a:spcPts val="0"/>
              </a:spcAft>
              <a:buClr>
                <a:srgbClr val="0070C0"/>
              </a:buClr>
              <a:buSzPts val="2040"/>
              <a:buFont typeface="Noto Sans Symbols"/>
              <a:buChar char="▪"/>
            </a:pPr>
            <a:r>
              <a:rPr lang="en-US" sz="2600" b="0" i="0" u="none" strike="noStrike" cap="none">
                <a:solidFill>
                  <a:srgbClr val="000000"/>
                </a:solidFill>
                <a:latin typeface="Arial"/>
                <a:ea typeface="Arial"/>
                <a:cs typeface="Arial"/>
                <a:sym typeface="Arial"/>
              </a:rPr>
              <a:t>Every tuple in right table must appear in result</a:t>
            </a:r>
            <a:endParaRPr sz="2600"/>
          </a:p>
          <a:p>
            <a:pPr marL="742950" marR="0" lvl="1" indent="-273050" algn="l" rtl="0">
              <a:lnSpc>
                <a:spcPct val="100000"/>
              </a:lnSpc>
              <a:spcBef>
                <a:spcPts val="700"/>
              </a:spcBef>
              <a:spcAft>
                <a:spcPts val="0"/>
              </a:spcAft>
              <a:buClr>
                <a:srgbClr val="0070C0"/>
              </a:buClr>
              <a:buSzPts val="2040"/>
              <a:buFont typeface="Noto Sans Symbols"/>
              <a:buChar char="▪"/>
            </a:pPr>
            <a:r>
              <a:rPr lang="en-US" sz="2600" b="0" i="0" u="none" strike="noStrike" cap="none">
                <a:solidFill>
                  <a:srgbClr val="000000"/>
                </a:solidFill>
                <a:latin typeface="Arial"/>
                <a:ea typeface="Arial"/>
                <a:cs typeface="Arial"/>
                <a:sym typeface="Arial"/>
              </a:rPr>
              <a:t>If no matching tuple</a:t>
            </a:r>
            <a:endParaRPr sz="2600"/>
          </a:p>
          <a:p>
            <a:pPr marL="1143000" marR="0" lvl="2" indent="-215900" algn="l" rtl="0">
              <a:lnSpc>
                <a:spcPct val="100000"/>
              </a:lnSpc>
              <a:spcBef>
                <a:spcPts val="600"/>
              </a:spcBef>
              <a:spcAft>
                <a:spcPts val="0"/>
              </a:spcAft>
              <a:buClr>
                <a:srgbClr val="000000"/>
              </a:buClr>
              <a:buSzPts val="2200"/>
              <a:buFont typeface="Arial"/>
              <a:buChar char="•"/>
            </a:pPr>
            <a:r>
              <a:rPr lang="en-US" sz="2200" b="0" i="0" u="none" strike="noStrike" cap="none">
                <a:solidFill>
                  <a:srgbClr val="000000"/>
                </a:solidFill>
                <a:latin typeface="Arial"/>
                <a:ea typeface="Arial"/>
                <a:cs typeface="Arial"/>
                <a:sym typeface="Arial"/>
              </a:rPr>
              <a:t>Padded with NULL values for the attributes of left table</a:t>
            </a:r>
            <a:endParaRPr sz="2200"/>
          </a:p>
          <a:p>
            <a:pPr marL="342900" marR="0" lvl="0" indent="-330200" algn="l" rtl="0">
              <a:lnSpc>
                <a:spcPct val="100000"/>
              </a:lnSpc>
              <a:spcBef>
                <a:spcPts val="800"/>
              </a:spcBef>
              <a:spcAft>
                <a:spcPts val="0"/>
              </a:spcAft>
              <a:buClr>
                <a:srgbClr val="800000"/>
              </a:buClr>
              <a:buSzPts val="3000"/>
              <a:buFont typeface="Noto Sans Symbols"/>
              <a:buChar char="▪"/>
            </a:pPr>
            <a:r>
              <a:rPr lang="en-US" sz="3000" b="0" i="0" u="none" strike="noStrike" cap="none">
                <a:solidFill>
                  <a:srgbClr val="000000"/>
                </a:solidFill>
                <a:latin typeface="Arial"/>
                <a:ea typeface="Arial"/>
                <a:cs typeface="Arial"/>
                <a:sym typeface="Arial"/>
              </a:rPr>
              <a:t>FULL OUTER JOIN</a:t>
            </a:r>
            <a:endParaRPr sz="3000"/>
          </a:p>
          <a:p>
            <a:pPr marL="342900" marR="0" lvl="0" indent="-330200" algn="l" rtl="0">
              <a:lnSpc>
                <a:spcPct val="100000"/>
              </a:lnSpc>
              <a:spcBef>
                <a:spcPts val="800"/>
              </a:spcBef>
              <a:spcAft>
                <a:spcPts val="0"/>
              </a:spcAft>
              <a:buClr>
                <a:srgbClr val="800000"/>
              </a:buClr>
              <a:buSzPts val="3000"/>
              <a:buFont typeface="Noto Sans Symbols"/>
              <a:buChar char="▪"/>
            </a:pPr>
            <a:r>
              <a:rPr lang="en-US" sz="3000" b="0" i="0" u="none" strike="noStrike" cap="none">
                <a:solidFill>
                  <a:srgbClr val="000000"/>
                </a:solidFill>
                <a:latin typeface="Arial"/>
                <a:ea typeface="Arial"/>
                <a:cs typeface="Arial"/>
                <a:sym typeface="Arial"/>
              </a:rPr>
              <a:t>Can nest join specifications</a:t>
            </a:r>
            <a:endParaRPr sz="3000"/>
          </a:p>
        </p:txBody>
      </p:sp>
      <p:pic>
        <p:nvPicPr>
          <p:cNvPr id="216" name="Google Shape;216;p18"/>
          <p:cNvPicPr preferRelativeResize="0"/>
          <p:nvPr/>
        </p:nvPicPr>
        <p:blipFill rotWithShape="1">
          <a:blip r:embed="rId3">
            <a:alphaModFix/>
          </a:blip>
          <a:srcRect/>
          <a:stretch/>
        </p:blipFill>
        <p:spPr>
          <a:xfrm>
            <a:off x="914400" y="4765528"/>
            <a:ext cx="6791530" cy="1143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457200" y="273050"/>
            <a:ext cx="8228012" cy="11430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4400"/>
              <a:buNone/>
            </a:pPr>
            <a:r>
              <a:rPr lang="en-US" sz="4400" b="0" i="0" u="none">
                <a:solidFill>
                  <a:srgbClr val="000000"/>
                </a:solidFill>
                <a:latin typeface="Arial"/>
                <a:ea typeface="Arial"/>
                <a:cs typeface="Arial"/>
                <a:sym typeface="Arial"/>
              </a:rPr>
              <a:t>Chapter 5 Outline</a:t>
            </a:r>
            <a:endParaRPr/>
          </a:p>
        </p:txBody>
      </p:sp>
      <p:sp>
        <p:nvSpPr>
          <p:cNvPr id="99" name="Google Shape;99;p2"/>
          <p:cNvSpPr txBox="1">
            <a:spLocks noGrp="1"/>
          </p:cNvSpPr>
          <p:nvPr>
            <p:ph type="body" idx="1"/>
          </p:nvPr>
        </p:nvSpPr>
        <p:spPr>
          <a:xfrm>
            <a:off x="457200" y="1604962"/>
            <a:ext cx="8228012" cy="4524375"/>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Clr>
                <a:srgbClr val="800000"/>
              </a:buClr>
              <a:buSzPts val="3200"/>
              <a:buFont typeface="Noto Sans Symbols"/>
              <a:buChar char="▪"/>
            </a:pPr>
            <a:r>
              <a:rPr lang="en-US" sz="3200" b="0" i="0" u="none" strike="noStrike" cap="none">
                <a:solidFill>
                  <a:srgbClr val="000000"/>
                </a:solidFill>
                <a:latin typeface="Arial"/>
                <a:ea typeface="Arial"/>
                <a:cs typeface="Arial"/>
                <a:sym typeface="Arial"/>
              </a:rPr>
              <a:t>More Complex SQL Retrieval Queries</a:t>
            </a:r>
            <a:endParaRPr/>
          </a:p>
          <a:p>
            <a:pPr marL="342900" marR="0" lvl="0" indent="-342900" algn="l" rtl="0">
              <a:lnSpc>
                <a:spcPct val="100000"/>
              </a:lnSpc>
              <a:spcBef>
                <a:spcPts val="800"/>
              </a:spcBef>
              <a:spcAft>
                <a:spcPts val="0"/>
              </a:spcAft>
              <a:buClr>
                <a:srgbClr val="800000"/>
              </a:buClr>
              <a:buSzPts val="3200"/>
              <a:buFont typeface="Noto Sans Symbols"/>
              <a:buChar char="▪"/>
            </a:pPr>
            <a:r>
              <a:rPr lang="en-US" sz="3200" b="0" i="0" u="none" strike="noStrike" cap="none">
                <a:solidFill>
                  <a:srgbClr val="000000"/>
                </a:solidFill>
                <a:latin typeface="Arial"/>
                <a:ea typeface="Arial"/>
                <a:cs typeface="Arial"/>
                <a:sym typeface="Arial"/>
              </a:rPr>
              <a:t>Specifying Constraints as Assertions and Actions as Triggers</a:t>
            </a:r>
            <a:endParaRPr/>
          </a:p>
          <a:p>
            <a:pPr marL="342900" marR="0" lvl="0" indent="-342900" algn="l" rtl="0">
              <a:lnSpc>
                <a:spcPct val="100000"/>
              </a:lnSpc>
              <a:spcBef>
                <a:spcPts val="800"/>
              </a:spcBef>
              <a:spcAft>
                <a:spcPts val="0"/>
              </a:spcAft>
              <a:buClr>
                <a:srgbClr val="800000"/>
              </a:buClr>
              <a:buSzPts val="3200"/>
              <a:buFont typeface="Noto Sans Symbols"/>
              <a:buChar char="▪"/>
            </a:pPr>
            <a:r>
              <a:rPr lang="en-US" sz="3200" b="0" i="0" u="none" strike="noStrike" cap="none">
                <a:solidFill>
                  <a:srgbClr val="000000"/>
                </a:solidFill>
                <a:latin typeface="Arial"/>
                <a:ea typeface="Arial"/>
                <a:cs typeface="Arial"/>
                <a:sym typeface="Arial"/>
              </a:rPr>
              <a:t>Views (Virtual Tables) in SQL</a:t>
            </a:r>
            <a:endParaRPr/>
          </a:p>
          <a:p>
            <a:pPr marL="342900" marR="0" lvl="0" indent="-342900" algn="l" rtl="0">
              <a:lnSpc>
                <a:spcPct val="100000"/>
              </a:lnSpc>
              <a:spcBef>
                <a:spcPts val="800"/>
              </a:spcBef>
              <a:spcAft>
                <a:spcPts val="0"/>
              </a:spcAft>
              <a:buClr>
                <a:srgbClr val="800000"/>
              </a:buClr>
              <a:buSzPts val="3200"/>
              <a:buFont typeface="Noto Sans Symbols"/>
              <a:buChar char="▪"/>
            </a:pPr>
            <a:r>
              <a:rPr lang="en-US" sz="3200" b="0" i="0" u="none" strike="noStrike" cap="none">
                <a:solidFill>
                  <a:srgbClr val="000000"/>
                </a:solidFill>
                <a:latin typeface="Arial"/>
                <a:ea typeface="Arial"/>
                <a:cs typeface="Arial"/>
                <a:sym typeface="Arial"/>
              </a:rPr>
              <a:t>Schema Change Statements in SQL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9"/>
          <p:cNvSpPr txBox="1">
            <a:spLocks noGrp="1"/>
          </p:cNvSpPr>
          <p:nvPr>
            <p:ph type="title"/>
          </p:nvPr>
        </p:nvSpPr>
        <p:spPr>
          <a:xfrm>
            <a:off x="457200" y="273050"/>
            <a:ext cx="8228012" cy="11430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4400"/>
              <a:buNone/>
            </a:pPr>
            <a:r>
              <a:rPr lang="en-US" sz="4400" b="0" i="0" u="none">
                <a:solidFill>
                  <a:srgbClr val="000000"/>
                </a:solidFill>
                <a:latin typeface="Arial"/>
                <a:ea typeface="Arial"/>
                <a:cs typeface="Arial"/>
                <a:sym typeface="Arial"/>
              </a:rPr>
              <a:t>Aggregate Functions in SQL</a:t>
            </a:r>
            <a:endParaRPr/>
          </a:p>
        </p:txBody>
      </p:sp>
      <p:sp>
        <p:nvSpPr>
          <p:cNvPr id="222" name="Google Shape;222;p19"/>
          <p:cNvSpPr txBox="1">
            <a:spLocks noGrp="1"/>
          </p:cNvSpPr>
          <p:nvPr>
            <p:ph type="body" idx="1"/>
          </p:nvPr>
        </p:nvSpPr>
        <p:spPr>
          <a:xfrm>
            <a:off x="457200" y="1604962"/>
            <a:ext cx="8228012" cy="4524375"/>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Clr>
                <a:srgbClr val="800000"/>
              </a:buClr>
              <a:buSzPts val="3200"/>
              <a:buFont typeface="Noto Sans Symbols"/>
              <a:buChar char="▪"/>
            </a:pPr>
            <a:r>
              <a:rPr lang="en-US" sz="3200" b="0" i="0" u="none" strike="noStrike" cap="none">
                <a:solidFill>
                  <a:srgbClr val="000000"/>
                </a:solidFill>
                <a:latin typeface="Arial"/>
                <a:ea typeface="Arial"/>
                <a:cs typeface="Arial"/>
                <a:sym typeface="Arial"/>
              </a:rPr>
              <a:t>Used to summarize information from multiple tuples into a single-tuple summary</a:t>
            </a:r>
            <a:endParaRPr/>
          </a:p>
          <a:p>
            <a:pPr marL="342900" marR="0" lvl="0" indent="-342900" algn="l" rtl="0">
              <a:lnSpc>
                <a:spcPct val="100000"/>
              </a:lnSpc>
              <a:spcBef>
                <a:spcPts val="800"/>
              </a:spcBef>
              <a:spcAft>
                <a:spcPts val="0"/>
              </a:spcAft>
              <a:buClr>
                <a:srgbClr val="800000"/>
              </a:buClr>
              <a:buSzPts val="3200"/>
              <a:buFont typeface="Noto Sans Symbols"/>
              <a:buChar char="▪"/>
            </a:pPr>
            <a:r>
              <a:rPr lang="en-US" sz="3200" b="1" i="0" u="none" strike="noStrike" cap="none">
                <a:solidFill>
                  <a:srgbClr val="000000"/>
                </a:solidFill>
                <a:latin typeface="Arial"/>
                <a:ea typeface="Arial"/>
                <a:cs typeface="Arial"/>
                <a:sym typeface="Arial"/>
              </a:rPr>
              <a:t>Grouping </a:t>
            </a:r>
            <a:endParaRPr/>
          </a:p>
          <a:p>
            <a:pPr marL="742950" marR="0" lvl="1" indent="-285750" algn="l" rtl="0">
              <a:lnSpc>
                <a:spcPct val="100000"/>
              </a:lnSpc>
              <a:spcBef>
                <a:spcPts val="700"/>
              </a:spcBef>
              <a:spcAft>
                <a:spcPts val="0"/>
              </a:spcAft>
              <a:buClr>
                <a:srgbClr val="0070C0"/>
              </a:buClr>
              <a:buSzPts val="2240"/>
              <a:buFont typeface="Noto Sans Symbols"/>
              <a:buChar char="▪"/>
            </a:pPr>
            <a:r>
              <a:rPr lang="en-US" sz="2800" b="0" i="0" u="none" strike="noStrike" cap="none">
                <a:solidFill>
                  <a:srgbClr val="000000"/>
                </a:solidFill>
                <a:latin typeface="Arial"/>
                <a:ea typeface="Arial"/>
                <a:cs typeface="Arial"/>
                <a:sym typeface="Arial"/>
              </a:rPr>
              <a:t>Create subgroups of tuples before summarizing</a:t>
            </a:r>
            <a:endParaRPr/>
          </a:p>
          <a:p>
            <a:pPr marL="342900" marR="0" lvl="0" indent="-342900" algn="l" rtl="0">
              <a:lnSpc>
                <a:spcPct val="100000"/>
              </a:lnSpc>
              <a:spcBef>
                <a:spcPts val="800"/>
              </a:spcBef>
              <a:spcAft>
                <a:spcPts val="0"/>
              </a:spcAft>
              <a:buClr>
                <a:srgbClr val="800000"/>
              </a:buClr>
              <a:buSzPts val="3200"/>
              <a:buFont typeface="Noto Sans Symbols"/>
              <a:buChar char="▪"/>
            </a:pPr>
            <a:r>
              <a:rPr lang="en-US" sz="3200" b="0" i="0" u="none" strike="noStrike" cap="none">
                <a:solidFill>
                  <a:srgbClr val="000000"/>
                </a:solidFill>
                <a:latin typeface="Arial"/>
                <a:ea typeface="Arial"/>
                <a:cs typeface="Arial"/>
                <a:sym typeface="Arial"/>
              </a:rPr>
              <a:t>Built-in aggregate functions </a:t>
            </a:r>
            <a:endParaRPr/>
          </a:p>
          <a:p>
            <a:pPr marL="742950" marR="0" lvl="1" indent="-285750" algn="l" rtl="0">
              <a:lnSpc>
                <a:spcPct val="100000"/>
              </a:lnSpc>
              <a:spcBef>
                <a:spcPts val="700"/>
              </a:spcBef>
              <a:spcAft>
                <a:spcPts val="0"/>
              </a:spcAft>
              <a:buClr>
                <a:srgbClr val="0070C0"/>
              </a:buClr>
              <a:buSzPts val="2240"/>
              <a:buFont typeface="Noto Sans Symbols"/>
              <a:buChar char="▪"/>
            </a:pPr>
            <a:r>
              <a:rPr lang="en-US" sz="2800" b="1" i="0" u="none" strike="noStrike" cap="none">
                <a:solidFill>
                  <a:srgbClr val="000000"/>
                </a:solidFill>
                <a:latin typeface="Courier New"/>
                <a:ea typeface="Courier New"/>
                <a:cs typeface="Courier New"/>
                <a:sym typeface="Courier New"/>
              </a:rPr>
              <a:t>COUNT</a:t>
            </a:r>
            <a:r>
              <a:rPr lang="en-US" sz="2800" b="0" i="1" u="none" strike="noStrike" cap="none">
                <a:solidFill>
                  <a:srgbClr val="000000"/>
                </a:solidFill>
                <a:latin typeface="Arial"/>
                <a:ea typeface="Arial"/>
                <a:cs typeface="Arial"/>
                <a:sym typeface="Arial"/>
              </a:rPr>
              <a:t>,</a:t>
            </a:r>
            <a:r>
              <a:rPr lang="en-US" sz="2800" b="0" i="0" u="none" strike="noStrike" cap="none">
                <a:solidFill>
                  <a:srgbClr val="000000"/>
                </a:solidFill>
                <a:latin typeface="Arial"/>
                <a:ea typeface="Arial"/>
                <a:cs typeface="Arial"/>
                <a:sym typeface="Arial"/>
              </a:rPr>
              <a:t> </a:t>
            </a:r>
            <a:r>
              <a:rPr lang="en-US" sz="2800" b="1" i="0" u="none" strike="noStrike" cap="none">
                <a:solidFill>
                  <a:srgbClr val="000000"/>
                </a:solidFill>
                <a:latin typeface="Courier New"/>
                <a:ea typeface="Courier New"/>
                <a:cs typeface="Courier New"/>
                <a:sym typeface="Courier New"/>
              </a:rPr>
              <a:t>SUM</a:t>
            </a:r>
            <a:r>
              <a:rPr lang="en-US" sz="2800" b="0" i="0" u="none" strike="noStrike" cap="none">
                <a:solidFill>
                  <a:srgbClr val="000000"/>
                </a:solidFill>
                <a:latin typeface="Arial"/>
                <a:ea typeface="Arial"/>
                <a:cs typeface="Arial"/>
                <a:sym typeface="Arial"/>
              </a:rPr>
              <a:t>, </a:t>
            </a:r>
            <a:r>
              <a:rPr lang="en-US" sz="2800" b="1" i="0" u="none" strike="noStrike" cap="none">
                <a:solidFill>
                  <a:srgbClr val="000000"/>
                </a:solidFill>
                <a:latin typeface="Courier New"/>
                <a:ea typeface="Courier New"/>
                <a:cs typeface="Courier New"/>
                <a:sym typeface="Courier New"/>
              </a:rPr>
              <a:t>MAX</a:t>
            </a:r>
            <a:r>
              <a:rPr lang="en-US" sz="2800" b="0" i="0" u="none" strike="noStrike" cap="none">
                <a:solidFill>
                  <a:srgbClr val="000000"/>
                </a:solidFill>
                <a:latin typeface="Arial"/>
                <a:ea typeface="Arial"/>
                <a:cs typeface="Arial"/>
                <a:sym typeface="Arial"/>
              </a:rPr>
              <a:t>, </a:t>
            </a:r>
            <a:r>
              <a:rPr lang="en-US" sz="2800" b="1" i="0" u="none" strike="noStrike" cap="none">
                <a:solidFill>
                  <a:srgbClr val="000000"/>
                </a:solidFill>
                <a:latin typeface="Courier New"/>
                <a:ea typeface="Courier New"/>
                <a:cs typeface="Courier New"/>
                <a:sym typeface="Courier New"/>
              </a:rPr>
              <a:t>MIN</a:t>
            </a:r>
            <a:r>
              <a:rPr lang="en-US" sz="2800" b="0" i="0" u="none" strike="noStrike" cap="none">
                <a:solidFill>
                  <a:srgbClr val="000000"/>
                </a:solidFill>
                <a:latin typeface="Arial"/>
                <a:ea typeface="Arial"/>
                <a:cs typeface="Arial"/>
                <a:sym typeface="Arial"/>
              </a:rPr>
              <a:t>, and </a:t>
            </a:r>
            <a:r>
              <a:rPr lang="en-US" sz="2800" b="1" i="0" u="none" strike="noStrike" cap="none">
                <a:solidFill>
                  <a:srgbClr val="000000"/>
                </a:solidFill>
                <a:latin typeface="Courier New"/>
                <a:ea typeface="Courier New"/>
                <a:cs typeface="Courier New"/>
                <a:sym typeface="Courier New"/>
              </a:rPr>
              <a:t>AVG</a:t>
            </a:r>
            <a:endParaRPr/>
          </a:p>
          <a:p>
            <a:pPr marL="342900" marR="0" lvl="0" indent="-342900" algn="l" rtl="0">
              <a:lnSpc>
                <a:spcPct val="100000"/>
              </a:lnSpc>
              <a:spcBef>
                <a:spcPts val="800"/>
              </a:spcBef>
              <a:spcAft>
                <a:spcPts val="0"/>
              </a:spcAft>
              <a:buClr>
                <a:srgbClr val="800000"/>
              </a:buClr>
              <a:buSzPts val="3200"/>
              <a:buFont typeface="Noto Sans Symbols"/>
              <a:buChar char="▪"/>
            </a:pPr>
            <a:r>
              <a:rPr lang="en-US" sz="3200" b="0" i="0" u="none" strike="noStrike" cap="none">
                <a:solidFill>
                  <a:srgbClr val="000000"/>
                </a:solidFill>
                <a:latin typeface="Arial"/>
                <a:ea typeface="Arial"/>
                <a:cs typeface="Arial"/>
                <a:sym typeface="Arial"/>
              </a:rPr>
              <a:t>Functions can be used in the </a:t>
            </a:r>
            <a:r>
              <a:rPr lang="en-US" sz="3200" b="0" i="0" u="none" strike="noStrike" cap="none">
                <a:solidFill>
                  <a:srgbClr val="000000"/>
                </a:solidFill>
                <a:latin typeface="Courier New"/>
                <a:ea typeface="Courier New"/>
                <a:cs typeface="Courier New"/>
                <a:sym typeface="Courier New"/>
              </a:rPr>
              <a:t>SELECT</a:t>
            </a:r>
            <a:r>
              <a:rPr lang="en-US" sz="3200" b="0" i="0" u="none" strike="noStrike" cap="none">
                <a:solidFill>
                  <a:srgbClr val="000000"/>
                </a:solidFill>
                <a:latin typeface="Arial"/>
                <a:ea typeface="Arial"/>
                <a:cs typeface="Arial"/>
                <a:sym typeface="Arial"/>
              </a:rPr>
              <a:t> clause or in a </a:t>
            </a:r>
            <a:r>
              <a:rPr lang="en-US" sz="3200" b="0" i="0" u="none" strike="noStrike" cap="none">
                <a:solidFill>
                  <a:srgbClr val="000000"/>
                </a:solidFill>
                <a:latin typeface="Courier New"/>
                <a:ea typeface="Courier New"/>
                <a:cs typeface="Courier New"/>
                <a:sym typeface="Courier New"/>
              </a:rPr>
              <a:t>HAVING</a:t>
            </a:r>
            <a:r>
              <a:rPr lang="en-US" sz="3200" b="0" i="0" u="none" strike="noStrike" cap="none">
                <a:solidFill>
                  <a:srgbClr val="000000"/>
                </a:solidFill>
                <a:latin typeface="Arial"/>
                <a:ea typeface="Arial"/>
                <a:cs typeface="Arial"/>
                <a:sym typeface="Arial"/>
              </a:rPr>
              <a:t> clause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0"/>
          <p:cNvSpPr txBox="1">
            <a:spLocks noGrp="1"/>
          </p:cNvSpPr>
          <p:nvPr>
            <p:ph type="title"/>
          </p:nvPr>
        </p:nvSpPr>
        <p:spPr>
          <a:xfrm>
            <a:off x="457200" y="273050"/>
            <a:ext cx="8228012" cy="11430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4400"/>
              <a:buNone/>
            </a:pPr>
            <a:r>
              <a:rPr lang="en-US" sz="4400" b="0" i="0" u="none">
                <a:solidFill>
                  <a:srgbClr val="000000"/>
                </a:solidFill>
                <a:latin typeface="Arial"/>
                <a:ea typeface="Arial"/>
                <a:cs typeface="Arial"/>
                <a:sym typeface="Arial"/>
              </a:rPr>
              <a:t>Aggregate Functions in SQL (cont’d.)</a:t>
            </a:r>
            <a:endParaRPr/>
          </a:p>
        </p:txBody>
      </p:sp>
      <p:sp>
        <p:nvSpPr>
          <p:cNvPr id="228" name="Google Shape;228;p20"/>
          <p:cNvSpPr txBox="1">
            <a:spLocks noGrp="1"/>
          </p:cNvSpPr>
          <p:nvPr>
            <p:ph type="body" idx="1"/>
          </p:nvPr>
        </p:nvSpPr>
        <p:spPr>
          <a:xfrm>
            <a:off x="457200" y="1604962"/>
            <a:ext cx="8228012" cy="4524375"/>
          </a:xfrm>
          <a:prstGeom prst="rect">
            <a:avLst/>
          </a:prstGeom>
          <a:noFill/>
          <a:ln>
            <a:noFill/>
          </a:ln>
        </p:spPr>
        <p:txBody>
          <a:bodyPr spcFirstLastPara="1" wrap="square" lIns="0" tIns="0" rIns="0" bIns="0" anchor="t" anchorCtr="0">
            <a:noAutofit/>
          </a:bodyPr>
          <a:lstStyle/>
          <a:p>
            <a:pPr marL="342900" marR="0" lvl="0" indent="-311150" algn="l" rtl="0">
              <a:lnSpc>
                <a:spcPct val="100000"/>
              </a:lnSpc>
              <a:spcBef>
                <a:spcPts val="0"/>
              </a:spcBef>
              <a:spcAft>
                <a:spcPts val="0"/>
              </a:spcAft>
              <a:buClr>
                <a:srgbClr val="800000"/>
              </a:buClr>
              <a:buSzPts val="2700"/>
              <a:buFont typeface="Noto Sans Symbols"/>
              <a:buChar char="▪"/>
            </a:pPr>
            <a:r>
              <a:rPr lang="en-US" sz="2700" b="0" i="0" u="none" strike="noStrike" cap="none">
                <a:solidFill>
                  <a:srgbClr val="000000"/>
                </a:solidFill>
                <a:latin typeface="Arial"/>
                <a:ea typeface="Arial"/>
                <a:cs typeface="Arial"/>
                <a:sym typeface="Arial"/>
              </a:rPr>
              <a:t>NULL values discarded when aggregate functions are applied to a particular column</a:t>
            </a:r>
            <a:endParaRPr sz="2700"/>
          </a:p>
          <a:p>
            <a:pPr marL="342900" marR="0" lvl="0" indent="-342900" algn="l" rtl="0">
              <a:lnSpc>
                <a:spcPct val="100000"/>
              </a:lnSpc>
              <a:spcBef>
                <a:spcPts val="800"/>
              </a:spcBef>
              <a:spcAft>
                <a:spcPts val="0"/>
              </a:spcAft>
              <a:buSzPts val="3200"/>
              <a:buNone/>
            </a:pPr>
            <a:endParaRPr sz="2700" b="0" i="0" u="none">
              <a:solidFill>
                <a:srgbClr val="000000"/>
              </a:solidFill>
              <a:latin typeface="Arial"/>
              <a:ea typeface="Arial"/>
              <a:cs typeface="Arial"/>
              <a:sym typeface="Arial"/>
            </a:endParaRPr>
          </a:p>
        </p:txBody>
      </p:sp>
      <p:pic>
        <p:nvPicPr>
          <p:cNvPr id="229" name="Google Shape;229;p20"/>
          <p:cNvPicPr preferRelativeResize="0"/>
          <p:nvPr/>
        </p:nvPicPr>
        <p:blipFill rotWithShape="1">
          <a:blip r:embed="rId3">
            <a:alphaModFix/>
          </a:blip>
          <a:srcRect/>
          <a:stretch/>
        </p:blipFill>
        <p:spPr>
          <a:xfrm>
            <a:off x="1143000" y="2438400"/>
            <a:ext cx="5626025" cy="3132150"/>
          </a:xfrm>
          <a:prstGeom prst="rect">
            <a:avLst/>
          </a:prstGeom>
          <a:noFill/>
          <a:ln>
            <a:noFill/>
          </a:ln>
        </p:spPr>
      </p:pic>
      <p:pic>
        <p:nvPicPr>
          <p:cNvPr id="230" name="Google Shape;230;p20"/>
          <p:cNvPicPr preferRelativeResize="0"/>
          <p:nvPr/>
        </p:nvPicPr>
        <p:blipFill rotWithShape="1">
          <a:blip r:embed="rId4">
            <a:alphaModFix/>
          </a:blip>
          <a:srcRect/>
          <a:stretch/>
        </p:blipFill>
        <p:spPr>
          <a:xfrm>
            <a:off x="1143000" y="5646750"/>
            <a:ext cx="5010800" cy="764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1"/>
          <p:cNvSpPr txBox="1">
            <a:spLocks noGrp="1"/>
          </p:cNvSpPr>
          <p:nvPr>
            <p:ph type="title"/>
          </p:nvPr>
        </p:nvSpPr>
        <p:spPr>
          <a:xfrm>
            <a:off x="457200" y="273050"/>
            <a:ext cx="8228012" cy="11430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4400"/>
              <a:buNone/>
            </a:pPr>
            <a:r>
              <a:rPr lang="en-US" sz="4400" b="0" i="0" u="none">
                <a:solidFill>
                  <a:srgbClr val="000000"/>
                </a:solidFill>
                <a:latin typeface="Arial"/>
                <a:ea typeface="Arial"/>
                <a:cs typeface="Arial"/>
                <a:sym typeface="Arial"/>
              </a:rPr>
              <a:t>Grouping: The GROUP BY and HAVING Clauses</a:t>
            </a:r>
            <a:endParaRPr/>
          </a:p>
        </p:txBody>
      </p:sp>
      <p:sp>
        <p:nvSpPr>
          <p:cNvPr id="236" name="Google Shape;236;p21"/>
          <p:cNvSpPr txBox="1">
            <a:spLocks noGrp="1"/>
          </p:cNvSpPr>
          <p:nvPr>
            <p:ph type="body" idx="1"/>
          </p:nvPr>
        </p:nvSpPr>
        <p:spPr>
          <a:xfrm>
            <a:off x="457200" y="1604962"/>
            <a:ext cx="8228012" cy="4524375"/>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Clr>
                <a:srgbClr val="800000"/>
              </a:buClr>
              <a:buSzPts val="3200"/>
              <a:buFont typeface="Noto Sans Symbols"/>
              <a:buChar char="▪"/>
            </a:pPr>
            <a:r>
              <a:rPr lang="en-US" sz="3200" b="1" i="0" u="none">
                <a:solidFill>
                  <a:srgbClr val="000000"/>
                </a:solidFill>
                <a:latin typeface="Arial"/>
                <a:ea typeface="Arial"/>
                <a:cs typeface="Arial"/>
                <a:sym typeface="Arial"/>
              </a:rPr>
              <a:t>Partition</a:t>
            </a:r>
            <a:r>
              <a:rPr lang="en-US" sz="3200" b="0" i="0" u="none">
                <a:solidFill>
                  <a:srgbClr val="000000"/>
                </a:solidFill>
                <a:latin typeface="Arial"/>
                <a:ea typeface="Arial"/>
                <a:cs typeface="Arial"/>
                <a:sym typeface="Arial"/>
              </a:rPr>
              <a:t> relation into subsets of tuples</a:t>
            </a:r>
            <a:endParaRPr/>
          </a:p>
          <a:p>
            <a:pPr marL="742950" marR="0" lvl="1" indent="-285750" algn="l" rtl="0">
              <a:lnSpc>
                <a:spcPct val="100000"/>
              </a:lnSpc>
              <a:spcBef>
                <a:spcPts val="700"/>
              </a:spcBef>
              <a:spcAft>
                <a:spcPts val="0"/>
              </a:spcAft>
              <a:buClr>
                <a:srgbClr val="0070C0"/>
              </a:buClr>
              <a:buSzPts val="2240"/>
              <a:buFont typeface="Noto Sans Symbols"/>
              <a:buChar char="▪"/>
            </a:pPr>
            <a:r>
              <a:rPr lang="en-US" sz="2800" b="0" i="0" u="none" strike="noStrike" cap="none">
                <a:solidFill>
                  <a:srgbClr val="000000"/>
                </a:solidFill>
                <a:latin typeface="Arial"/>
                <a:ea typeface="Arial"/>
                <a:cs typeface="Arial"/>
                <a:sym typeface="Arial"/>
              </a:rPr>
              <a:t>Based on </a:t>
            </a:r>
            <a:r>
              <a:rPr lang="en-US" sz="2800" b="1" i="0" u="none" strike="noStrike" cap="none">
                <a:solidFill>
                  <a:srgbClr val="000000"/>
                </a:solidFill>
                <a:latin typeface="Arial"/>
                <a:ea typeface="Arial"/>
                <a:cs typeface="Arial"/>
                <a:sym typeface="Arial"/>
              </a:rPr>
              <a:t>grouping attribute(s)</a:t>
            </a:r>
            <a:endParaRPr/>
          </a:p>
          <a:p>
            <a:pPr marL="742950" marR="0" lvl="1" indent="-285750" algn="l" rtl="0">
              <a:lnSpc>
                <a:spcPct val="100000"/>
              </a:lnSpc>
              <a:spcBef>
                <a:spcPts val="700"/>
              </a:spcBef>
              <a:spcAft>
                <a:spcPts val="0"/>
              </a:spcAft>
              <a:buClr>
                <a:srgbClr val="0070C0"/>
              </a:buClr>
              <a:buSzPts val="2240"/>
              <a:buFont typeface="Noto Sans Symbols"/>
              <a:buChar char="▪"/>
            </a:pPr>
            <a:r>
              <a:rPr lang="en-US" sz="2800" b="0" i="0" u="none" strike="noStrike" cap="none">
                <a:solidFill>
                  <a:srgbClr val="000000"/>
                </a:solidFill>
                <a:latin typeface="Arial"/>
                <a:ea typeface="Arial"/>
                <a:cs typeface="Arial"/>
                <a:sym typeface="Arial"/>
              </a:rPr>
              <a:t>Apply function to each such group independently</a:t>
            </a:r>
            <a:endParaRPr/>
          </a:p>
          <a:p>
            <a:pPr marL="342900" marR="0" lvl="0" indent="-342900" algn="l" rtl="0">
              <a:lnSpc>
                <a:spcPct val="100000"/>
              </a:lnSpc>
              <a:spcBef>
                <a:spcPts val="800"/>
              </a:spcBef>
              <a:spcAft>
                <a:spcPts val="0"/>
              </a:spcAft>
              <a:buClr>
                <a:srgbClr val="800000"/>
              </a:buClr>
              <a:buSzPts val="3200"/>
              <a:buFont typeface="Noto Sans Symbols"/>
              <a:buChar char="▪"/>
            </a:pPr>
            <a:r>
              <a:rPr lang="en-US" sz="3200" b="1" i="0" u="none">
                <a:solidFill>
                  <a:srgbClr val="000000"/>
                </a:solidFill>
                <a:latin typeface="Courier New"/>
                <a:ea typeface="Courier New"/>
                <a:cs typeface="Courier New"/>
                <a:sym typeface="Courier New"/>
              </a:rPr>
              <a:t>GROUP BY </a:t>
            </a:r>
            <a:r>
              <a:rPr lang="en-US" sz="3200" b="0" i="0" u="none">
                <a:solidFill>
                  <a:srgbClr val="000000"/>
                </a:solidFill>
                <a:latin typeface="Arial"/>
                <a:ea typeface="Arial"/>
                <a:cs typeface="Arial"/>
                <a:sym typeface="Arial"/>
              </a:rPr>
              <a:t>clause </a:t>
            </a:r>
            <a:endParaRPr/>
          </a:p>
          <a:p>
            <a:pPr marL="742950" marR="0" lvl="1" indent="-285750" algn="l" rtl="0">
              <a:lnSpc>
                <a:spcPct val="100000"/>
              </a:lnSpc>
              <a:spcBef>
                <a:spcPts val="700"/>
              </a:spcBef>
              <a:spcAft>
                <a:spcPts val="0"/>
              </a:spcAft>
              <a:buClr>
                <a:srgbClr val="0070C0"/>
              </a:buClr>
              <a:buSzPts val="2240"/>
              <a:buFont typeface="Noto Sans Symbols"/>
              <a:buChar char="▪"/>
            </a:pPr>
            <a:r>
              <a:rPr lang="en-US" sz="2800" b="0" i="0" u="none" strike="noStrike" cap="none">
                <a:solidFill>
                  <a:srgbClr val="000000"/>
                </a:solidFill>
                <a:latin typeface="Arial"/>
                <a:ea typeface="Arial"/>
                <a:cs typeface="Arial"/>
                <a:sym typeface="Arial"/>
              </a:rPr>
              <a:t>Specifies grouping attributes</a:t>
            </a:r>
            <a:endParaRPr/>
          </a:p>
          <a:p>
            <a:pPr marL="342900" marR="0" lvl="0" indent="-342900" algn="l" rtl="0">
              <a:lnSpc>
                <a:spcPct val="100000"/>
              </a:lnSpc>
              <a:spcBef>
                <a:spcPts val="800"/>
              </a:spcBef>
              <a:spcAft>
                <a:spcPts val="0"/>
              </a:spcAft>
              <a:buClr>
                <a:srgbClr val="800000"/>
              </a:buClr>
              <a:buSzPts val="3200"/>
              <a:buFont typeface="Noto Sans Symbols"/>
              <a:buChar char="▪"/>
            </a:pPr>
            <a:r>
              <a:rPr lang="en-US" sz="3200" b="0" i="0" u="none">
                <a:solidFill>
                  <a:srgbClr val="000000"/>
                </a:solidFill>
                <a:latin typeface="Arial"/>
                <a:ea typeface="Arial"/>
                <a:cs typeface="Arial"/>
                <a:sym typeface="Arial"/>
              </a:rPr>
              <a:t>If NULLs exist in grouping attribute </a:t>
            </a:r>
            <a:endParaRPr/>
          </a:p>
          <a:p>
            <a:pPr marL="742950" marR="0" lvl="1" indent="-285750" algn="l" rtl="0">
              <a:lnSpc>
                <a:spcPct val="100000"/>
              </a:lnSpc>
              <a:spcBef>
                <a:spcPts val="700"/>
              </a:spcBef>
              <a:spcAft>
                <a:spcPts val="0"/>
              </a:spcAft>
              <a:buClr>
                <a:srgbClr val="0070C0"/>
              </a:buClr>
              <a:buSzPts val="2240"/>
              <a:buFont typeface="Noto Sans Symbols"/>
              <a:buChar char="▪"/>
            </a:pPr>
            <a:r>
              <a:rPr lang="en-US" sz="2800" b="0" i="0" u="none" strike="noStrike" cap="none">
                <a:solidFill>
                  <a:srgbClr val="000000"/>
                </a:solidFill>
                <a:latin typeface="Arial"/>
                <a:ea typeface="Arial"/>
                <a:cs typeface="Arial"/>
                <a:sym typeface="Arial"/>
              </a:rPr>
              <a:t>Separate group created for all tuples with a NULL value in grouping attribute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42" name="Google Shape;242;gc66bf94313_0_7"/>
          <p:cNvPicPr preferRelativeResize="0"/>
          <p:nvPr/>
        </p:nvPicPr>
        <p:blipFill rotWithShape="1">
          <a:blip r:embed="rId3">
            <a:alphaModFix/>
          </a:blip>
          <a:srcRect/>
          <a:stretch/>
        </p:blipFill>
        <p:spPr>
          <a:xfrm>
            <a:off x="457207" y="1621325"/>
            <a:ext cx="6393650" cy="1310775"/>
          </a:xfrm>
          <a:prstGeom prst="rect">
            <a:avLst/>
          </a:prstGeom>
          <a:noFill/>
          <a:ln>
            <a:noFill/>
          </a:ln>
        </p:spPr>
      </p:pic>
      <p:pic>
        <p:nvPicPr>
          <p:cNvPr id="243" name="Google Shape;243;gc66bf94313_0_7"/>
          <p:cNvPicPr preferRelativeResize="0"/>
          <p:nvPr/>
        </p:nvPicPr>
        <p:blipFill rotWithShape="1">
          <a:blip r:embed="rId4">
            <a:alphaModFix/>
          </a:blip>
          <a:srcRect/>
          <a:stretch/>
        </p:blipFill>
        <p:spPr>
          <a:xfrm>
            <a:off x="457208" y="3267025"/>
            <a:ext cx="7716825" cy="2463150"/>
          </a:xfrm>
          <a:prstGeom prst="rect">
            <a:avLst/>
          </a:prstGeom>
          <a:noFill/>
          <a:ln>
            <a:noFill/>
          </a:ln>
        </p:spPr>
      </p:pic>
      <p:sp>
        <p:nvSpPr>
          <p:cNvPr id="244" name="Google Shape;244;gc66bf94313_0_7"/>
          <p:cNvSpPr txBox="1">
            <a:spLocks noGrp="1"/>
          </p:cNvSpPr>
          <p:nvPr>
            <p:ph type="title"/>
          </p:nvPr>
        </p:nvSpPr>
        <p:spPr>
          <a:xfrm>
            <a:off x="457200" y="273050"/>
            <a:ext cx="8228100" cy="11430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4400"/>
              <a:buNone/>
            </a:pPr>
            <a:r>
              <a:rPr lang="en-US" sz="4400" b="0" i="0" u="none">
                <a:solidFill>
                  <a:srgbClr val="000000"/>
                </a:solidFill>
                <a:latin typeface="Arial"/>
                <a:ea typeface="Arial"/>
                <a:cs typeface="Arial"/>
                <a:sym typeface="Arial"/>
              </a:rPr>
              <a:t>Grouping: The GROUP BY and HAVING Clauses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22"/>
          <p:cNvSpPr txBox="1">
            <a:spLocks noGrp="1"/>
          </p:cNvSpPr>
          <p:nvPr>
            <p:ph type="title"/>
          </p:nvPr>
        </p:nvSpPr>
        <p:spPr>
          <a:xfrm>
            <a:off x="457200" y="273050"/>
            <a:ext cx="8228012" cy="11430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4400"/>
              <a:buNone/>
            </a:pPr>
            <a:r>
              <a:rPr lang="en-US" sz="4400" b="0" i="0" u="none">
                <a:solidFill>
                  <a:srgbClr val="000000"/>
                </a:solidFill>
                <a:latin typeface="Arial"/>
                <a:ea typeface="Arial"/>
                <a:cs typeface="Arial"/>
                <a:sym typeface="Arial"/>
              </a:rPr>
              <a:t>Grouping: The GROUP BY and HAVING Clauses (cont’d.)</a:t>
            </a:r>
            <a:endParaRPr/>
          </a:p>
        </p:txBody>
      </p:sp>
      <p:sp>
        <p:nvSpPr>
          <p:cNvPr id="250" name="Google Shape;250;p22"/>
          <p:cNvSpPr txBox="1">
            <a:spLocks noGrp="1"/>
          </p:cNvSpPr>
          <p:nvPr>
            <p:ph type="body" idx="1"/>
          </p:nvPr>
        </p:nvSpPr>
        <p:spPr>
          <a:xfrm>
            <a:off x="457200" y="1604962"/>
            <a:ext cx="8228012" cy="4524375"/>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Clr>
                <a:srgbClr val="800000"/>
              </a:buClr>
              <a:buSzPts val="3200"/>
              <a:buFont typeface="Noto Sans Symbols"/>
              <a:buChar char="▪"/>
            </a:pPr>
            <a:r>
              <a:rPr lang="en-US" sz="3200" b="1" i="0" u="none">
                <a:solidFill>
                  <a:srgbClr val="000000"/>
                </a:solidFill>
                <a:latin typeface="Courier New"/>
                <a:ea typeface="Courier New"/>
                <a:cs typeface="Courier New"/>
                <a:sym typeface="Courier New"/>
              </a:rPr>
              <a:t>HAVING</a:t>
            </a:r>
            <a:r>
              <a:rPr lang="en-US" sz="3200" b="1" i="0" u="none">
                <a:solidFill>
                  <a:srgbClr val="000000"/>
                </a:solidFill>
                <a:latin typeface="Arial"/>
                <a:ea typeface="Arial"/>
                <a:cs typeface="Arial"/>
                <a:sym typeface="Arial"/>
              </a:rPr>
              <a:t> </a:t>
            </a:r>
            <a:r>
              <a:rPr lang="en-US" sz="3200" b="0" i="0" u="none">
                <a:solidFill>
                  <a:srgbClr val="000000"/>
                </a:solidFill>
                <a:latin typeface="Arial"/>
                <a:ea typeface="Arial"/>
                <a:cs typeface="Arial"/>
                <a:sym typeface="Arial"/>
              </a:rPr>
              <a:t>clause</a:t>
            </a:r>
            <a:endParaRPr/>
          </a:p>
          <a:p>
            <a:pPr marL="742950" marR="0" lvl="1" indent="-285750" algn="l" rtl="0">
              <a:lnSpc>
                <a:spcPct val="100000"/>
              </a:lnSpc>
              <a:spcBef>
                <a:spcPts val="700"/>
              </a:spcBef>
              <a:spcAft>
                <a:spcPts val="0"/>
              </a:spcAft>
              <a:buClr>
                <a:srgbClr val="0070C0"/>
              </a:buClr>
              <a:buSzPts val="2240"/>
              <a:buFont typeface="Noto Sans Symbols"/>
              <a:buChar char="▪"/>
            </a:pPr>
            <a:r>
              <a:rPr lang="en-US" sz="2800" b="0" i="0" u="none" strike="noStrike" cap="none">
                <a:solidFill>
                  <a:srgbClr val="000000"/>
                </a:solidFill>
                <a:latin typeface="Arial"/>
                <a:ea typeface="Arial"/>
                <a:cs typeface="Arial"/>
                <a:sym typeface="Arial"/>
              </a:rPr>
              <a:t>Provides a condition on the summary information</a:t>
            </a:r>
            <a:endParaRPr/>
          </a:p>
        </p:txBody>
      </p:sp>
      <p:pic>
        <p:nvPicPr>
          <p:cNvPr id="251" name="Google Shape;251;p22"/>
          <p:cNvPicPr preferRelativeResize="0"/>
          <p:nvPr/>
        </p:nvPicPr>
        <p:blipFill rotWithShape="1">
          <a:blip r:embed="rId3">
            <a:alphaModFix/>
          </a:blip>
          <a:srcRect/>
          <a:stretch/>
        </p:blipFill>
        <p:spPr>
          <a:xfrm>
            <a:off x="762000" y="3200400"/>
            <a:ext cx="7221537" cy="2819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gc66bf94313_0_16"/>
          <p:cNvSpPr txBox="1">
            <a:spLocks noGrp="1"/>
          </p:cNvSpPr>
          <p:nvPr>
            <p:ph type="body" idx="1"/>
          </p:nvPr>
        </p:nvSpPr>
        <p:spPr>
          <a:xfrm>
            <a:off x="457200" y="1604962"/>
            <a:ext cx="8228100" cy="45243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800"/>
              </a:spcBef>
              <a:spcAft>
                <a:spcPts val="0"/>
              </a:spcAft>
              <a:buSzPts val="3200"/>
              <a:buNone/>
            </a:pPr>
            <a:endParaRPr/>
          </a:p>
        </p:txBody>
      </p:sp>
      <p:pic>
        <p:nvPicPr>
          <p:cNvPr id="258" name="Google Shape;258;gc66bf94313_0_16"/>
          <p:cNvPicPr preferRelativeResize="0"/>
          <p:nvPr/>
        </p:nvPicPr>
        <p:blipFill rotWithShape="1">
          <a:blip r:embed="rId3">
            <a:alphaModFix/>
          </a:blip>
          <a:srcRect/>
          <a:stretch/>
        </p:blipFill>
        <p:spPr>
          <a:xfrm>
            <a:off x="457200" y="1604955"/>
            <a:ext cx="6109025" cy="1493000"/>
          </a:xfrm>
          <a:prstGeom prst="rect">
            <a:avLst/>
          </a:prstGeom>
          <a:noFill/>
          <a:ln>
            <a:noFill/>
          </a:ln>
        </p:spPr>
      </p:pic>
      <p:pic>
        <p:nvPicPr>
          <p:cNvPr id="259" name="Google Shape;259;gc66bf94313_0_16"/>
          <p:cNvPicPr preferRelativeResize="0"/>
          <p:nvPr/>
        </p:nvPicPr>
        <p:blipFill rotWithShape="1">
          <a:blip r:embed="rId4">
            <a:alphaModFix/>
          </a:blip>
          <a:srcRect/>
          <a:stretch/>
        </p:blipFill>
        <p:spPr>
          <a:xfrm>
            <a:off x="457200" y="3286855"/>
            <a:ext cx="6109025" cy="1967546"/>
          </a:xfrm>
          <a:prstGeom prst="rect">
            <a:avLst/>
          </a:prstGeom>
          <a:noFill/>
          <a:ln>
            <a:noFill/>
          </a:ln>
        </p:spPr>
      </p:pic>
      <p:sp>
        <p:nvSpPr>
          <p:cNvPr id="260" name="Google Shape;260;gc66bf94313_0_16"/>
          <p:cNvSpPr txBox="1">
            <a:spLocks noGrp="1"/>
          </p:cNvSpPr>
          <p:nvPr>
            <p:ph type="title"/>
          </p:nvPr>
        </p:nvSpPr>
        <p:spPr>
          <a:xfrm>
            <a:off x="457200" y="273050"/>
            <a:ext cx="8228100" cy="11430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4400"/>
              <a:buNone/>
            </a:pPr>
            <a:r>
              <a:rPr lang="en-US" sz="4400" b="0" i="0" u="none">
                <a:solidFill>
                  <a:srgbClr val="000000"/>
                </a:solidFill>
                <a:latin typeface="Arial"/>
                <a:ea typeface="Arial"/>
                <a:cs typeface="Arial"/>
                <a:sym typeface="Arial"/>
              </a:rPr>
              <a:t>Grouping: The GROUP BY and HAVING Clauses (cont’d.)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pic>
        <p:nvPicPr>
          <p:cNvPr id="266" name="Google Shape;266;gc66bf94313_0_24"/>
          <p:cNvPicPr preferRelativeResize="0"/>
          <p:nvPr/>
        </p:nvPicPr>
        <p:blipFill rotWithShape="1">
          <a:blip r:embed="rId3">
            <a:alphaModFix/>
          </a:blip>
          <a:srcRect/>
          <a:stretch/>
        </p:blipFill>
        <p:spPr>
          <a:xfrm>
            <a:off x="1326675" y="120650"/>
            <a:ext cx="5825500" cy="63373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3"/>
          <p:cNvSpPr txBox="1">
            <a:spLocks noGrp="1"/>
          </p:cNvSpPr>
          <p:nvPr>
            <p:ph type="title"/>
          </p:nvPr>
        </p:nvSpPr>
        <p:spPr>
          <a:xfrm>
            <a:off x="457200" y="273050"/>
            <a:ext cx="8228012" cy="11430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4400"/>
              <a:buNone/>
            </a:pPr>
            <a:r>
              <a:rPr lang="en-US" sz="4400" b="0" i="0" u="none">
                <a:solidFill>
                  <a:srgbClr val="000000"/>
                </a:solidFill>
                <a:latin typeface="Arial"/>
                <a:ea typeface="Arial"/>
                <a:cs typeface="Arial"/>
                <a:sym typeface="Arial"/>
              </a:rPr>
              <a:t>Discussion and Summary of SQL Queries</a:t>
            </a:r>
            <a:endParaRPr/>
          </a:p>
        </p:txBody>
      </p:sp>
      <p:pic>
        <p:nvPicPr>
          <p:cNvPr id="272" name="Google Shape;272;p23"/>
          <p:cNvPicPr preferRelativeResize="0"/>
          <p:nvPr/>
        </p:nvPicPr>
        <p:blipFill rotWithShape="1">
          <a:blip r:embed="rId3">
            <a:alphaModFix/>
          </a:blip>
          <a:srcRect/>
          <a:stretch/>
        </p:blipFill>
        <p:spPr>
          <a:xfrm>
            <a:off x="1219200" y="2438400"/>
            <a:ext cx="6100762" cy="2667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24"/>
          <p:cNvSpPr txBox="1">
            <a:spLocks noGrp="1"/>
          </p:cNvSpPr>
          <p:nvPr>
            <p:ph type="title"/>
          </p:nvPr>
        </p:nvSpPr>
        <p:spPr>
          <a:xfrm>
            <a:off x="86627" y="82617"/>
            <a:ext cx="8810340" cy="11430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4400"/>
              <a:buNone/>
            </a:pPr>
            <a:r>
              <a:rPr lang="en-US" sz="4400" b="0" i="0" u="none" dirty="0">
                <a:solidFill>
                  <a:srgbClr val="000000"/>
                </a:solidFill>
                <a:latin typeface="Arial"/>
                <a:ea typeface="Arial"/>
                <a:cs typeface="Arial"/>
                <a:sym typeface="Arial"/>
              </a:rPr>
              <a:t>Specifying Constraints as Assertions and Actions as Triggers</a:t>
            </a:r>
            <a:endParaRPr dirty="0"/>
          </a:p>
        </p:txBody>
      </p:sp>
      <p:sp>
        <p:nvSpPr>
          <p:cNvPr id="278" name="Google Shape;278;p24"/>
          <p:cNvSpPr txBox="1">
            <a:spLocks noGrp="1"/>
          </p:cNvSpPr>
          <p:nvPr>
            <p:ph type="body" idx="1"/>
          </p:nvPr>
        </p:nvSpPr>
        <p:spPr>
          <a:xfrm>
            <a:off x="0" y="1317859"/>
            <a:ext cx="8685212" cy="4224337"/>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Clr>
                <a:srgbClr val="800000"/>
              </a:buClr>
              <a:buSzPts val="3200"/>
              <a:buFont typeface="Noto Sans Symbols"/>
              <a:buChar char="▪"/>
            </a:pPr>
            <a:r>
              <a:rPr lang="en-US" sz="2400" b="1" i="0" u="none" dirty="0">
                <a:solidFill>
                  <a:srgbClr val="000000"/>
                </a:solidFill>
                <a:latin typeface="Courier New"/>
                <a:ea typeface="Courier New"/>
                <a:cs typeface="Courier New"/>
                <a:sym typeface="Courier New"/>
              </a:rPr>
              <a:t>CREATE ASSERTION</a:t>
            </a:r>
            <a:endParaRPr sz="2400" dirty="0"/>
          </a:p>
          <a:p>
            <a:pPr marL="742950" marR="0" lvl="1" indent="-285750" algn="l" rtl="0">
              <a:lnSpc>
                <a:spcPct val="100000"/>
              </a:lnSpc>
              <a:spcBef>
                <a:spcPts val="700"/>
              </a:spcBef>
              <a:spcAft>
                <a:spcPts val="0"/>
              </a:spcAft>
              <a:buClr>
                <a:srgbClr val="0070C0"/>
              </a:buClr>
              <a:buSzPts val="2240"/>
              <a:buFont typeface="Noto Sans Symbols"/>
              <a:buChar char="▪"/>
            </a:pPr>
            <a:r>
              <a:rPr lang="en-US" sz="2400" b="0" i="0" u="none" strike="noStrike" cap="none" dirty="0">
                <a:solidFill>
                  <a:srgbClr val="000000"/>
                </a:solidFill>
                <a:sym typeface="Arial"/>
              </a:rPr>
              <a:t>Specify additional types of constraints outside scope of built-in relational model </a:t>
            </a:r>
            <a:r>
              <a:rPr lang="en-US" sz="2400" b="0" i="0" u="none" strike="noStrike" cap="none" dirty="0" smtClean="0">
                <a:solidFill>
                  <a:srgbClr val="000000"/>
                </a:solidFill>
                <a:sym typeface="Arial"/>
              </a:rPr>
              <a:t>constraints</a:t>
            </a:r>
            <a:endParaRPr lang="tr-TR" sz="2400" b="0" i="0" u="none" strike="noStrike" cap="none" dirty="0" smtClean="0">
              <a:solidFill>
                <a:srgbClr val="000000"/>
              </a:solidFill>
              <a:sym typeface="Arial"/>
            </a:endParaRPr>
          </a:p>
          <a:p>
            <a:pPr marL="1200150" lvl="2" indent="-285750">
              <a:spcBef>
                <a:spcPts val="700"/>
              </a:spcBef>
              <a:buClr>
                <a:srgbClr val="0070C0"/>
              </a:buClr>
              <a:buSzPts val="2240"/>
              <a:buFont typeface="Noto Sans Symbols"/>
              <a:buChar char="▪"/>
            </a:pPr>
            <a:r>
              <a:rPr lang="en-US" dirty="0"/>
              <a:t>Some constraints cannot be expressed by using only domain constraints or referential-integrity constraints; for example, </a:t>
            </a:r>
            <a:endParaRPr lang="tr-TR" dirty="0" smtClean="0"/>
          </a:p>
          <a:p>
            <a:pPr marL="1200150" lvl="2" indent="-285750">
              <a:spcBef>
                <a:spcPts val="700"/>
              </a:spcBef>
              <a:buClr>
                <a:srgbClr val="0070C0"/>
              </a:buClr>
              <a:buSzPts val="2240"/>
              <a:buFont typeface="Noto Sans Symbols"/>
              <a:buChar char="▪"/>
            </a:pPr>
            <a:r>
              <a:rPr lang="en-US" dirty="0" smtClean="0"/>
              <a:t>“</a:t>
            </a:r>
            <a:r>
              <a:rPr lang="en-US" dirty="0"/>
              <a:t>Every department must have at least five courses offered every semester” – must be expressed as an assertion</a:t>
            </a:r>
            <a:endParaRPr dirty="0"/>
          </a:p>
          <a:p>
            <a:pPr marL="342900" marR="0" lvl="0" indent="-342900" algn="l" rtl="0">
              <a:lnSpc>
                <a:spcPct val="100000"/>
              </a:lnSpc>
              <a:spcBef>
                <a:spcPts val="800"/>
              </a:spcBef>
              <a:spcAft>
                <a:spcPts val="0"/>
              </a:spcAft>
              <a:buClr>
                <a:srgbClr val="800000"/>
              </a:buClr>
              <a:buSzPts val="3200"/>
              <a:buFont typeface="Noto Sans Symbols"/>
              <a:buChar char="▪"/>
            </a:pPr>
            <a:r>
              <a:rPr lang="en-US" sz="2400" b="1" i="0" u="none" dirty="0">
                <a:solidFill>
                  <a:srgbClr val="000000"/>
                </a:solidFill>
                <a:latin typeface="Courier New"/>
                <a:ea typeface="Courier New"/>
                <a:cs typeface="Courier New"/>
                <a:sym typeface="Courier New"/>
              </a:rPr>
              <a:t>CREATE TRIGGER</a:t>
            </a:r>
            <a:endParaRPr sz="2400" dirty="0"/>
          </a:p>
          <a:p>
            <a:pPr marL="742950" marR="0" lvl="1" indent="-285750" algn="l" rtl="0">
              <a:lnSpc>
                <a:spcPct val="100000"/>
              </a:lnSpc>
              <a:spcBef>
                <a:spcPts val="700"/>
              </a:spcBef>
              <a:spcAft>
                <a:spcPts val="0"/>
              </a:spcAft>
              <a:buClr>
                <a:srgbClr val="0070C0"/>
              </a:buClr>
              <a:buSzPts val="2240"/>
              <a:buFont typeface="Noto Sans Symbols"/>
              <a:buChar char="▪"/>
            </a:pPr>
            <a:r>
              <a:rPr lang="en-US" sz="2400" b="0" i="0" u="none" strike="noStrike" cap="none" dirty="0">
                <a:solidFill>
                  <a:srgbClr val="000000"/>
                </a:solidFill>
                <a:sym typeface="Arial"/>
              </a:rPr>
              <a:t>Specify automatic actions that database system will perform when certain events and conditions occur</a:t>
            </a:r>
            <a:endParaRPr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5"/>
          <p:cNvSpPr txBox="1">
            <a:spLocks noGrp="1"/>
          </p:cNvSpPr>
          <p:nvPr>
            <p:ph type="title"/>
          </p:nvPr>
        </p:nvSpPr>
        <p:spPr>
          <a:xfrm>
            <a:off x="457200" y="273050"/>
            <a:ext cx="8228012" cy="11430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4400"/>
              <a:buNone/>
            </a:pPr>
            <a:r>
              <a:rPr lang="en-US" sz="4400" b="0" i="0" u="none">
                <a:solidFill>
                  <a:srgbClr val="000000"/>
                </a:solidFill>
                <a:latin typeface="Arial"/>
                <a:ea typeface="Arial"/>
                <a:cs typeface="Arial"/>
                <a:sym typeface="Arial"/>
              </a:rPr>
              <a:t>Specifying General Constraints as Assertions in SQL</a:t>
            </a:r>
            <a:endParaRPr/>
          </a:p>
        </p:txBody>
      </p:sp>
      <p:sp>
        <p:nvSpPr>
          <p:cNvPr id="284" name="Google Shape;284;p25"/>
          <p:cNvSpPr txBox="1">
            <a:spLocks noGrp="1"/>
          </p:cNvSpPr>
          <p:nvPr>
            <p:ph type="body" idx="1"/>
          </p:nvPr>
        </p:nvSpPr>
        <p:spPr>
          <a:xfrm>
            <a:off x="457200" y="1604962"/>
            <a:ext cx="8228012" cy="4524375"/>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Clr>
                <a:srgbClr val="800000"/>
              </a:buClr>
              <a:buSzPts val="3200"/>
              <a:buFont typeface="Noto Sans Symbols"/>
              <a:buChar char="▪"/>
            </a:pPr>
            <a:r>
              <a:rPr lang="en-US" sz="3200" b="0" i="0" u="none">
                <a:solidFill>
                  <a:srgbClr val="000000"/>
                </a:solidFill>
                <a:latin typeface="Courier New"/>
                <a:ea typeface="Courier New"/>
                <a:cs typeface="Courier New"/>
                <a:sym typeface="Courier New"/>
              </a:rPr>
              <a:t>CREATE ASSERTION </a:t>
            </a:r>
            <a:endParaRPr/>
          </a:p>
          <a:p>
            <a:pPr marL="742950" marR="0" lvl="1" indent="-285750" algn="l" rtl="0">
              <a:lnSpc>
                <a:spcPct val="100000"/>
              </a:lnSpc>
              <a:spcBef>
                <a:spcPts val="700"/>
              </a:spcBef>
              <a:spcAft>
                <a:spcPts val="0"/>
              </a:spcAft>
              <a:buClr>
                <a:srgbClr val="0070C0"/>
              </a:buClr>
              <a:buSzPts val="2240"/>
              <a:buFont typeface="Noto Sans Symbols"/>
              <a:buChar char="▪"/>
            </a:pPr>
            <a:r>
              <a:rPr lang="en-US" sz="2800" b="0" i="0" u="none" strike="noStrike" cap="none">
                <a:solidFill>
                  <a:srgbClr val="000000"/>
                </a:solidFill>
                <a:latin typeface="Arial"/>
                <a:ea typeface="Arial"/>
                <a:cs typeface="Arial"/>
                <a:sym typeface="Arial"/>
              </a:rPr>
              <a:t>Specify a query that selects any tuples that violate the desired condition</a:t>
            </a:r>
            <a:endParaRPr/>
          </a:p>
          <a:p>
            <a:pPr marL="742950" marR="0" lvl="1" indent="-285750" algn="l" rtl="0">
              <a:lnSpc>
                <a:spcPct val="100000"/>
              </a:lnSpc>
              <a:spcBef>
                <a:spcPts val="700"/>
              </a:spcBef>
              <a:spcAft>
                <a:spcPts val="0"/>
              </a:spcAft>
              <a:buClr>
                <a:srgbClr val="0070C0"/>
              </a:buClr>
              <a:buSzPts val="2240"/>
              <a:buFont typeface="Noto Sans Symbols"/>
              <a:buChar char="▪"/>
            </a:pPr>
            <a:r>
              <a:rPr lang="en-US" sz="2800" b="0" i="0" u="none" strike="noStrike" cap="none">
                <a:solidFill>
                  <a:srgbClr val="000000"/>
                </a:solidFill>
                <a:latin typeface="Arial"/>
                <a:ea typeface="Arial"/>
                <a:cs typeface="Arial"/>
                <a:sym typeface="Arial"/>
              </a:rPr>
              <a:t>Use only in cases where it is not possible to use </a:t>
            </a:r>
            <a:r>
              <a:rPr lang="en-US" sz="2800" b="0" i="0" u="none" strike="noStrike" cap="none">
                <a:solidFill>
                  <a:srgbClr val="000000"/>
                </a:solidFill>
                <a:latin typeface="Courier New"/>
                <a:ea typeface="Courier New"/>
                <a:cs typeface="Courier New"/>
                <a:sym typeface="Courier New"/>
              </a:rPr>
              <a:t>CHECK</a:t>
            </a:r>
            <a:r>
              <a:rPr lang="en-US" sz="2800" b="0" i="0" u="none" strike="noStrike" cap="none">
                <a:solidFill>
                  <a:srgbClr val="000000"/>
                </a:solidFill>
                <a:latin typeface="Arial"/>
                <a:ea typeface="Arial"/>
                <a:cs typeface="Arial"/>
                <a:sym typeface="Arial"/>
              </a:rPr>
              <a:t> on attributes and domains</a:t>
            </a:r>
            <a:endParaRPr/>
          </a:p>
        </p:txBody>
      </p:sp>
      <p:pic>
        <p:nvPicPr>
          <p:cNvPr id="285" name="Google Shape;285;p25"/>
          <p:cNvPicPr preferRelativeResize="0"/>
          <p:nvPr/>
        </p:nvPicPr>
        <p:blipFill rotWithShape="1">
          <a:blip r:embed="rId3">
            <a:alphaModFix/>
          </a:blip>
          <a:srcRect/>
          <a:stretch/>
        </p:blipFill>
        <p:spPr>
          <a:xfrm>
            <a:off x="1295400" y="4191000"/>
            <a:ext cx="6337300" cy="19812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a:spLocks noGrp="1"/>
          </p:cNvSpPr>
          <p:nvPr>
            <p:ph type="title"/>
          </p:nvPr>
        </p:nvSpPr>
        <p:spPr>
          <a:xfrm>
            <a:off x="457200" y="273050"/>
            <a:ext cx="8228012" cy="11430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4400"/>
              <a:buNone/>
            </a:pPr>
            <a:r>
              <a:rPr lang="en-US" sz="4400" b="0" i="0" u="none">
                <a:solidFill>
                  <a:srgbClr val="000000"/>
                </a:solidFill>
                <a:latin typeface="Arial"/>
                <a:ea typeface="Arial"/>
                <a:cs typeface="Arial"/>
                <a:sym typeface="Arial"/>
              </a:rPr>
              <a:t>More Complex SQL Retrieval Queries</a:t>
            </a:r>
            <a:endParaRPr/>
          </a:p>
        </p:txBody>
      </p:sp>
      <p:sp>
        <p:nvSpPr>
          <p:cNvPr id="105" name="Google Shape;105;p3"/>
          <p:cNvSpPr txBox="1">
            <a:spLocks noGrp="1"/>
          </p:cNvSpPr>
          <p:nvPr>
            <p:ph type="body" idx="1"/>
          </p:nvPr>
        </p:nvSpPr>
        <p:spPr>
          <a:xfrm>
            <a:off x="457200" y="1604962"/>
            <a:ext cx="8228012" cy="4524375"/>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Clr>
                <a:srgbClr val="800000"/>
              </a:buClr>
              <a:buSzPts val="3200"/>
              <a:buFont typeface="Noto Sans Symbols"/>
              <a:buChar char="▪"/>
            </a:pPr>
            <a:r>
              <a:rPr lang="en-US" sz="3200" b="0" i="0" u="none" strike="noStrike" cap="none">
                <a:solidFill>
                  <a:srgbClr val="000000"/>
                </a:solidFill>
                <a:latin typeface="Arial"/>
                <a:ea typeface="Arial"/>
                <a:cs typeface="Arial"/>
                <a:sym typeface="Arial"/>
              </a:rPr>
              <a:t>Additional features allow users to specify more complex retrievals from database:</a:t>
            </a:r>
            <a:endParaRPr/>
          </a:p>
          <a:p>
            <a:pPr marL="742950" marR="0" lvl="1" indent="-285750" algn="l" rtl="0">
              <a:lnSpc>
                <a:spcPct val="100000"/>
              </a:lnSpc>
              <a:spcBef>
                <a:spcPts val="700"/>
              </a:spcBef>
              <a:spcAft>
                <a:spcPts val="0"/>
              </a:spcAft>
              <a:buClr>
                <a:srgbClr val="0070C0"/>
              </a:buClr>
              <a:buSzPts val="2240"/>
              <a:buFont typeface="Noto Sans Symbols"/>
              <a:buChar char="▪"/>
            </a:pPr>
            <a:r>
              <a:rPr lang="en-US" sz="2800" b="0" i="0" u="none" strike="noStrike" cap="none">
                <a:solidFill>
                  <a:srgbClr val="000000"/>
                </a:solidFill>
                <a:latin typeface="Arial"/>
                <a:ea typeface="Arial"/>
                <a:cs typeface="Arial"/>
                <a:sym typeface="Arial"/>
              </a:rPr>
              <a:t>Nested queries, joined tables, outer joins, aggregate functions, and grouping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25"/>
          <p:cNvSpPr txBox="1">
            <a:spLocks noGrp="1"/>
          </p:cNvSpPr>
          <p:nvPr>
            <p:ph type="title"/>
          </p:nvPr>
        </p:nvSpPr>
        <p:spPr>
          <a:xfrm>
            <a:off x="457200" y="273050"/>
            <a:ext cx="8228012" cy="11430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4400"/>
              <a:buNone/>
            </a:pPr>
            <a:r>
              <a:rPr lang="en-US" sz="4400" b="0" i="0" u="none">
                <a:solidFill>
                  <a:srgbClr val="000000"/>
                </a:solidFill>
                <a:latin typeface="Arial"/>
                <a:ea typeface="Arial"/>
                <a:cs typeface="Arial"/>
                <a:sym typeface="Arial"/>
              </a:rPr>
              <a:t>Specifying General Constraints as Assertions in SQL</a:t>
            </a:r>
            <a:endParaRPr/>
          </a:p>
        </p:txBody>
      </p:sp>
      <p:pic>
        <p:nvPicPr>
          <p:cNvPr id="3" name="Picture 2"/>
          <p:cNvPicPr>
            <a:picLocks noChangeAspect="1"/>
          </p:cNvPicPr>
          <p:nvPr/>
        </p:nvPicPr>
        <p:blipFill>
          <a:blip r:embed="rId3"/>
          <a:stretch>
            <a:fillRect/>
          </a:stretch>
        </p:blipFill>
        <p:spPr>
          <a:xfrm>
            <a:off x="779646" y="2230987"/>
            <a:ext cx="7134790" cy="2485392"/>
          </a:xfrm>
          <a:prstGeom prst="rect">
            <a:avLst/>
          </a:prstGeom>
        </p:spPr>
      </p:pic>
    </p:spTree>
    <p:extLst>
      <p:ext uri="{BB962C8B-B14F-4D97-AF65-F5344CB8AC3E}">
        <p14:creationId xmlns:p14="http://schemas.microsoft.com/office/powerpoint/2010/main" val="13056841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6"/>
          <p:cNvSpPr txBox="1">
            <a:spLocks noGrp="1"/>
          </p:cNvSpPr>
          <p:nvPr>
            <p:ph type="title"/>
          </p:nvPr>
        </p:nvSpPr>
        <p:spPr>
          <a:xfrm>
            <a:off x="457200" y="273050"/>
            <a:ext cx="8228012" cy="11430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4400"/>
              <a:buNone/>
            </a:pPr>
            <a:r>
              <a:rPr lang="en-US" sz="4400" b="0" i="0" u="none">
                <a:solidFill>
                  <a:srgbClr val="000000"/>
                </a:solidFill>
                <a:latin typeface="Arial"/>
                <a:ea typeface="Arial"/>
                <a:cs typeface="Arial"/>
                <a:sym typeface="Arial"/>
              </a:rPr>
              <a:t>Introduction to Triggers in SQL</a:t>
            </a:r>
            <a:endParaRPr/>
          </a:p>
        </p:txBody>
      </p:sp>
      <p:sp>
        <p:nvSpPr>
          <p:cNvPr id="291" name="Google Shape;291;p26"/>
          <p:cNvSpPr txBox="1">
            <a:spLocks noGrp="1"/>
          </p:cNvSpPr>
          <p:nvPr>
            <p:ph type="body" idx="1"/>
          </p:nvPr>
        </p:nvSpPr>
        <p:spPr>
          <a:xfrm>
            <a:off x="457200" y="1604962"/>
            <a:ext cx="8228012" cy="4524375"/>
          </a:xfrm>
          <a:prstGeom prst="rect">
            <a:avLst/>
          </a:prstGeom>
          <a:noFill/>
          <a:ln>
            <a:noFill/>
          </a:ln>
        </p:spPr>
        <p:txBody>
          <a:bodyPr spcFirstLastPara="1" wrap="square" lIns="0" tIns="0" rIns="0" bIns="0" anchor="t" anchorCtr="0">
            <a:noAutofit/>
          </a:bodyPr>
          <a:lstStyle/>
          <a:p>
            <a:pPr marL="342900" marR="0" lvl="0" indent="-317500" algn="l" rtl="0">
              <a:lnSpc>
                <a:spcPct val="100000"/>
              </a:lnSpc>
              <a:spcBef>
                <a:spcPts val="0"/>
              </a:spcBef>
              <a:spcAft>
                <a:spcPts val="0"/>
              </a:spcAft>
              <a:buClr>
                <a:srgbClr val="800000"/>
              </a:buClr>
              <a:buSzPts val="2800"/>
              <a:buFont typeface="Noto Sans Symbols"/>
              <a:buChar char="▪"/>
            </a:pPr>
            <a:r>
              <a:rPr lang="en-US" sz="2800" b="0" i="0" u="none">
                <a:solidFill>
                  <a:srgbClr val="000000"/>
                </a:solidFill>
                <a:latin typeface="Courier New"/>
                <a:ea typeface="Courier New"/>
                <a:cs typeface="Courier New"/>
                <a:sym typeface="Courier New"/>
              </a:rPr>
              <a:t>CREATE TRIGGER </a:t>
            </a:r>
            <a:r>
              <a:rPr lang="en-US" sz="2800" b="0" i="0" u="none">
                <a:solidFill>
                  <a:srgbClr val="000000"/>
                </a:solidFill>
                <a:latin typeface="Arial"/>
                <a:ea typeface="Arial"/>
                <a:cs typeface="Arial"/>
                <a:sym typeface="Arial"/>
              </a:rPr>
              <a:t>statement</a:t>
            </a:r>
            <a:endParaRPr sz="2800"/>
          </a:p>
          <a:p>
            <a:pPr marL="742950" marR="0" lvl="1" indent="-260350" algn="l" rtl="0">
              <a:lnSpc>
                <a:spcPct val="100000"/>
              </a:lnSpc>
              <a:spcBef>
                <a:spcPts val="700"/>
              </a:spcBef>
              <a:spcAft>
                <a:spcPts val="0"/>
              </a:spcAft>
              <a:buClr>
                <a:srgbClr val="0070C0"/>
              </a:buClr>
              <a:buSzPts val="1840"/>
              <a:buFont typeface="Noto Sans Symbols"/>
              <a:buChar char="▪"/>
            </a:pPr>
            <a:r>
              <a:rPr lang="en-US" sz="2400" b="0" i="0" u="none" strike="noStrike" cap="none">
                <a:solidFill>
                  <a:srgbClr val="000000"/>
                </a:solidFill>
                <a:latin typeface="Arial"/>
                <a:ea typeface="Arial"/>
                <a:cs typeface="Arial"/>
                <a:sym typeface="Arial"/>
              </a:rPr>
              <a:t>Used to monitor the database</a:t>
            </a:r>
            <a:endParaRPr sz="2400"/>
          </a:p>
          <a:p>
            <a:pPr marL="342900" marR="0" lvl="0" indent="-317500" algn="l" rtl="0">
              <a:lnSpc>
                <a:spcPct val="100000"/>
              </a:lnSpc>
              <a:spcBef>
                <a:spcPts val="800"/>
              </a:spcBef>
              <a:spcAft>
                <a:spcPts val="0"/>
              </a:spcAft>
              <a:buClr>
                <a:srgbClr val="800000"/>
              </a:buClr>
              <a:buSzPts val="2800"/>
              <a:buFont typeface="Noto Sans Symbols"/>
              <a:buChar char="▪"/>
            </a:pPr>
            <a:r>
              <a:rPr lang="en-US" sz="2800" b="0" i="0" u="none">
                <a:solidFill>
                  <a:srgbClr val="000000"/>
                </a:solidFill>
                <a:latin typeface="Arial"/>
                <a:ea typeface="Arial"/>
                <a:cs typeface="Arial"/>
                <a:sym typeface="Arial"/>
              </a:rPr>
              <a:t>Typical trigger has three components:</a:t>
            </a:r>
            <a:endParaRPr sz="2800"/>
          </a:p>
          <a:p>
            <a:pPr marL="742950" marR="0" lvl="1" indent="-260350" algn="l" rtl="0">
              <a:lnSpc>
                <a:spcPct val="100000"/>
              </a:lnSpc>
              <a:spcBef>
                <a:spcPts val="700"/>
              </a:spcBef>
              <a:spcAft>
                <a:spcPts val="0"/>
              </a:spcAft>
              <a:buClr>
                <a:srgbClr val="0070C0"/>
              </a:buClr>
              <a:buSzPts val="1840"/>
              <a:buFont typeface="Noto Sans Symbols"/>
              <a:buChar char="▪"/>
            </a:pPr>
            <a:r>
              <a:rPr lang="en-US" sz="2400" b="1" i="0" u="none" strike="noStrike" cap="none">
                <a:solidFill>
                  <a:srgbClr val="000000"/>
                </a:solidFill>
                <a:latin typeface="Arial"/>
                <a:ea typeface="Arial"/>
                <a:cs typeface="Arial"/>
                <a:sym typeface="Arial"/>
              </a:rPr>
              <a:t>Event(s)</a:t>
            </a:r>
            <a:endParaRPr sz="2400"/>
          </a:p>
          <a:p>
            <a:pPr marL="742950" marR="0" lvl="1" indent="-260350" algn="l" rtl="0">
              <a:lnSpc>
                <a:spcPct val="100000"/>
              </a:lnSpc>
              <a:spcBef>
                <a:spcPts val="700"/>
              </a:spcBef>
              <a:spcAft>
                <a:spcPts val="0"/>
              </a:spcAft>
              <a:buClr>
                <a:srgbClr val="0070C0"/>
              </a:buClr>
              <a:buSzPts val="1840"/>
              <a:buFont typeface="Noto Sans Symbols"/>
              <a:buChar char="▪"/>
            </a:pPr>
            <a:r>
              <a:rPr lang="en-US" sz="2400" b="1" i="0" u="none" strike="noStrike" cap="none">
                <a:solidFill>
                  <a:srgbClr val="000000"/>
                </a:solidFill>
                <a:latin typeface="Arial"/>
                <a:ea typeface="Arial"/>
                <a:cs typeface="Arial"/>
                <a:sym typeface="Arial"/>
              </a:rPr>
              <a:t>Condition</a:t>
            </a:r>
            <a:endParaRPr sz="2400"/>
          </a:p>
          <a:p>
            <a:pPr marL="742950" marR="0" lvl="1" indent="-260350" algn="l" rtl="0">
              <a:lnSpc>
                <a:spcPct val="100000"/>
              </a:lnSpc>
              <a:spcBef>
                <a:spcPts val="700"/>
              </a:spcBef>
              <a:spcAft>
                <a:spcPts val="0"/>
              </a:spcAft>
              <a:buClr>
                <a:srgbClr val="0070C0"/>
              </a:buClr>
              <a:buSzPts val="1840"/>
              <a:buFont typeface="Noto Sans Symbols"/>
              <a:buChar char="▪"/>
            </a:pPr>
            <a:r>
              <a:rPr lang="en-US" sz="2400" b="1" i="0" u="none" strike="noStrike" cap="none">
                <a:solidFill>
                  <a:srgbClr val="000000"/>
                </a:solidFill>
                <a:latin typeface="Arial"/>
                <a:ea typeface="Arial"/>
                <a:cs typeface="Arial"/>
                <a:sym typeface="Arial"/>
              </a:rPr>
              <a:t>Action</a:t>
            </a:r>
            <a:endParaRPr sz="2400"/>
          </a:p>
        </p:txBody>
      </p:sp>
      <p:pic>
        <p:nvPicPr>
          <p:cNvPr id="292" name="Google Shape;292;p26"/>
          <p:cNvPicPr preferRelativeResize="0"/>
          <p:nvPr/>
        </p:nvPicPr>
        <p:blipFill rotWithShape="1">
          <a:blip r:embed="rId3">
            <a:alphaModFix/>
          </a:blip>
          <a:srcRect/>
          <a:stretch/>
        </p:blipFill>
        <p:spPr>
          <a:xfrm>
            <a:off x="1543900" y="4548415"/>
            <a:ext cx="5603325" cy="771375"/>
          </a:xfrm>
          <a:prstGeom prst="rect">
            <a:avLst/>
          </a:prstGeom>
          <a:noFill/>
          <a:ln>
            <a:noFill/>
          </a:ln>
        </p:spPr>
      </p:pic>
      <p:pic>
        <p:nvPicPr>
          <p:cNvPr id="293" name="Google Shape;293;p26"/>
          <p:cNvPicPr preferRelativeResize="0"/>
          <p:nvPr/>
        </p:nvPicPr>
        <p:blipFill rotWithShape="1">
          <a:blip r:embed="rId4">
            <a:alphaModFix/>
          </a:blip>
          <a:srcRect/>
          <a:stretch/>
        </p:blipFill>
        <p:spPr>
          <a:xfrm>
            <a:off x="1923905" y="5319800"/>
            <a:ext cx="5756817" cy="11430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27"/>
          <p:cNvSpPr txBox="1">
            <a:spLocks noGrp="1"/>
          </p:cNvSpPr>
          <p:nvPr>
            <p:ph type="title"/>
          </p:nvPr>
        </p:nvSpPr>
        <p:spPr>
          <a:xfrm>
            <a:off x="457200" y="273050"/>
            <a:ext cx="8228012" cy="11430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4400"/>
              <a:buNone/>
            </a:pPr>
            <a:r>
              <a:rPr lang="en-US" sz="4400" b="0" i="0" u="none">
                <a:solidFill>
                  <a:srgbClr val="000000"/>
                </a:solidFill>
                <a:latin typeface="Arial"/>
                <a:ea typeface="Arial"/>
                <a:cs typeface="Arial"/>
                <a:sym typeface="Arial"/>
              </a:rPr>
              <a:t>Views (Virtual Tables) in SQL</a:t>
            </a:r>
            <a:endParaRPr/>
          </a:p>
        </p:txBody>
      </p:sp>
      <p:sp>
        <p:nvSpPr>
          <p:cNvPr id="299" name="Google Shape;299;p27"/>
          <p:cNvSpPr txBox="1">
            <a:spLocks noGrp="1"/>
          </p:cNvSpPr>
          <p:nvPr>
            <p:ph type="body" idx="1"/>
          </p:nvPr>
        </p:nvSpPr>
        <p:spPr>
          <a:xfrm>
            <a:off x="457200" y="1604962"/>
            <a:ext cx="8228012" cy="4524375"/>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Clr>
                <a:srgbClr val="800000"/>
              </a:buClr>
              <a:buSzPts val="3200"/>
              <a:buFont typeface="Noto Sans Symbols"/>
              <a:buChar char="▪"/>
            </a:pPr>
            <a:r>
              <a:rPr lang="en-US" sz="3200" b="0" i="0" u="none">
                <a:solidFill>
                  <a:srgbClr val="000000"/>
                </a:solidFill>
                <a:latin typeface="Arial"/>
                <a:ea typeface="Arial"/>
                <a:cs typeface="Arial"/>
                <a:sym typeface="Arial"/>
              </a:rPr>
              <a:t>Concept of a view in SQL</a:t>
            </a:r>
            <a:endParaRPr/>
          </a:p>
          <a:p>
            <a:pPr marL="742950" marR="0" lvl="1" indent="-285750" algn="l" rtl="0">
              <a:lnSpc>
                <a:spcPct val="100000"/>
              </a:lnSpc>
              <a:spcBef>
                <a:spcPts val="700"/>
              </a:spcBef>
              <a:spcAft>
                <a:spcPts val="0"/>
              </a:spcAft>
              <a:buClr>
                <a:srgbClr val="0070C0"/>
              </a:buClr>
              <a:buSzPts val="2240"/>
              <a:buFont typeface="Noto Sans Symbols"/>
              <a:buChar char="▪"/>
            </a:pPr>
            <a:r>
              <a:rPr lang="en-US" sz="2800" b="0" i="0" u="none" strike="noStrike" cap="none">
                <a:solidFill>
                  <a:srgbClr val="000000"/>
                </a:solidFill>
                <a:latin typeface="Arial"/>
                <a:ea typeface="Arial"/>
                <a:cs typeface="Arial"/>
                <a:sym typeface="Arial"/>
              </a:rPr>
              <a:t>Single table derived from other tables</a:t>
            </a:r>
            <a:endParaRPr/>
          </a:p>
          <a:p>
            <a:pPr marL="742950" marR="0" lvl="1" indent="-285750" algn="l" rtl="0">
              <a:lnSpc>
                <a:spcPct val="100000"/>
              </a:lnSpc>
              <a:spcBef>
                <a:spcPts val="700"/>
              </a:spcBef>
              <a:spcAft>
                <a:spcPts val="0"/>
              </a:spcAft>
              <a:buClr>
                <a:srgbClr val="0070C0"/>
              </a:buClr>
              <a:buSzPts val="2240"/>
              <a:buFont typeface="Noto Sans Symbols"/>
              <a:buChar char="▪"/>
            </a:pPr>
            <a:r>
              <a:rPr lang="en-US" sz="2800" b="0" i="0" u="none" strike="noStrike" cap="none">
                <a:solidFill>
                  <a:srgbClr val="000000"/>
                </a:solidFill>
                <a:latin typeface="Arial"/>
                <a:ea typeface="Arial"/>
                <a:cs typeface="Arial"/>
                <a:sym typeface="Arial"/>
              </a:rPr>
              <a:t>Considered to be a virtual table</a:t>
            </a:r>
            <a:endParaRPr/>
          </a:p>
          <a:p>
            <a:pPr marL="342900" marR="0" lvl="0" indent="-342900" algn="l" rtl="0">
              <a:lnSpc>
                <a:spcPct val="100000"/>
              </a:lnSpc>
              <a:spcBef>
                <a:spcPts val="800"/>
              </a:spcBef>
              <a:spcAft>
                <a:spcPts val="0"/>
              </a:spcAft>
              <a:buSzPts val="3200"/>
              <a:buNone/>
            </a:pPr>
            <a:endParaRPr sz="2800" b="0" i="0" u="none" strike="noStrike" cap="non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28"/>
          <p:cNvSpPr txBox="1">
            <a:spLocks noGrp="1"/>
          </p:cNvSpPr>
          <p:nvPr>
            <p:ph type="title"/>
          </p:nvPr>
        </p:nvSpPr>
        <p:spPr>
          <a:xfrm>
            <a:off x="457200" y="273050"/>
            <a:ext cx="8228012" cy="11430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4400"/>
              <a:buNone/>
            </a:pPr>
            <a:r>
              <a:rPr lang="en-US" sz="4400" b="0" i="0" u="none">
                <a:solidFill>
                  <a:srgbClr val="000000"/>
                </a:solidFill>
                <a:latin typeface="Arial"/>
                <a:ea typeface="Arial"/>
                <a:cs typeface="Arial"/>
                <a:sym typeface="Arial"/>
              </a:rPr>
              <a:t>Specification of Views in SQL</a:t>
            </a:r>
            <a:endParaRPr/>
          </a:p>
        </p:txBody>
      </p:sp>
      <p:sp>
        <p:nvSpPr>
          <p:cNvPr id="305" name="Google Shape;305;p28"/>
          <p:cNvSpPr txBox="1">
            <a:spLocks noGrp="1"/>
          </p:cNvSpPr>
          <p:nvPr>
            <p:ph type="body" idx="1"/>
          </p:nvPr>
        </p:nvSpPr>
        <p:spPr>
          <a:xfrm>
            <a:off x="457200" y="1604962"/>
            <a:ext cx="8228012" cy="4524375"/>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Clr>
                <a:srgbClr val="800000"/>
              </a:buClr>
              <a:buSzPts val="3200"/>
              <a:buFont typeface="Noto Sans Symbols"/>
              <a:buChar char="▪"/>
            </a:pPr>
            <a:r>
              <a:rPr lang="en-US" sz="3200" b="1" i="0" u="none">
                <a:solidFill>
                  <a:srgbClr val="000000"/>
                </a:solidFill>
                <a:latin typeface="Courier New"/>
                <a:ea typeface="Courier New"/>
                <a:cs typeface="Courier New"/>
                <a:sym typeface="Courier New"/>
              </a:rPr>
              <a:t>CREATE VIEW</a:t>
            </a:r>
            <a:r>
              <a:rPr lang="en-US" sz="3200" b="0" i="0" u="none">
                <a:solidFill>
                  <a:srgbClr val="000000"/>
                </a:solidFill>
                <a:latin typeface="Arial"/>
                <a:ea typeface="Arial"/>
                <a:cs typeface="Arial"/>
                <a:sym typeface="Arial"/>
              </a:rPr>
              <a:t> command</a:t>
            </a:r>
            <a:endParaRPr/>
          </a:p>
          <a:p>
            <a:pPr marL="742950" marR="0" lvl="1" indent="-285750" algn="l" rtl="0">
              <a:lnSpc>
                <a:spcPct val="100000"/>
              </a:lnSpc>
              <a:spcBef>
                <a:spcPts val="700"/>
              </a:spcBef>
              <a:spcAft>
                <a:spcPts val="0"/>
              </a:spcAft>
              <a:buClr>
                <a:srgbClr val="0070C0"/>
              </a:buClr>
              <a:buSzPts val="2240"/>
              <a:buFont typeface="Noto Sans Symbols"/>
              <a:buChar char="▪"/>
            </a:pPr>
            <a:r>
              <a:rPr lang="en-US" sz="2800" b="0" i="0" u="none" strike="noStrike" cap="none">
                <a:solidFill>
                  <a:srgbClr val="000000"/>
                </a:solidFill>
                <a:latin typeface="Arial"/>
                <a:ea typeface="Arial"/>
                <a:cs typeface="Arial"/>
                <a:sym typeface="Arial"/>
              </a:rPr>
              <a:t>Give table name, list of attribute names, and a query to specify the contents of the view</a:t>
            </a:r>
            <a:endParaRPr/>
          </a:p>
        </p:txBody>
      </p:sp>
      <p:pic>
        <p:nvPicPr>
          <p:cNvPr id="306" name="Google Shape;306;p28"/>
          <p:cNvPicPr preferRelativeResize="0"/>
          <p:nvPr/>
        </p:nvPicPr>
        <p:blipFill rotWithShape="1">
          <a:blip r:embed="rId3">
            <a:alphaModFix/>
          </a:blip>
          <a:srcRect/>
          <a:stretch/>
        </p:blipFill>
        <p:spPr>
          <a:xfrm>
            <a:off x="1066800" y="3352800"/>
            <a:ext cx="6572250" cy="25908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29"/>
          <p:cNvSpPr txBox="1">
            <a:spLocks noGrp="1"/>
          </p:cNvSpPr>
          <p:nvPr>
            <p:ph type="title"/>
          </p:nvPr>
        </p:nvSpPr>
        <p:spPr>
          <a:xfrm>
            <a:off x="457200" y="273050"/>
            <a:ext cx="8228012" cy="11430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4400"/>
              <a:buNone/>
            </a:pPr>
            <a:r>
              <a:rPr lang="en-US" sz="4400" b="0" i="0" u="none">
                <a:solidFill>
                  <a:srgbClr val="000000"/>
                </a:solidFill>
                <a:latin typeface="Arial"/>
                <a:ea typeface="Arial"/>
                <a:cs typeface="Arial"/>
                <a:sym typeface="Arial"/>
              </a:rPr>
              <a:t>Specification of Views in SQL (cont’d.)</a:t>
            </a:r>
            <a:endParaRPr/>
          </a:p>
        </p:txBody>
      </p:sp>
      <p:sp>
        <p:nvSpPr>
          <p:cNvPr id="312" name="Google Shape;312;p29"/>
          <p:cNvSpPr txBox="1">
            <a:spLocks noGrp="1"/>
          </p:cNvSpPr>
          <p:nvPr>
            <p:ph type="body" idx="1"/>
          </p:nvPr>
        </p:nvSpPr>
        <p:spPr>
          <a:xfrm>
            <a:off x="457200" y="1604962"/>
            <a:ext cx="8228012" cy="4524375"/>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Clr>
                <a:srgbClr val="800000"/>
              </a:buClr>
              <a:buSzPts val="3200"/>
              <a:buFont typeface="Noto Sans Symbols"/>
              <a:buChar char="▪"/>
            </a:pPr>
            <a:r>
              <a:rPr lang="en-US" sz="3200" b="0" i="0" u="none">
                <a:solidFill>
                  <a:srgbClr val="000000"/>
                </a:solidFill>
                <a:latin typeface="Arial"/>
                <a:ea typeface="Arial"/>
                <a:cs typeface="Arial"/>
                <a:sym typeface="Arial"/>
              </a:rPr>
              <a:t>Specify SQL queries on a view</a:t>
            </a:r>
            <a:endParaRPr sz="3200" b="0" i="0" u="none">
              <a:solidFill>
                <a:srgbClr val="000000"/>
              </a:solidFill>
              <a:latin typeface="Arial"/>
              <a:ea typeface="Arial"/>
              <a:cs typeface="Arial"/>
              <a:sym typeface="Arial"/>
            </a:endParaRPr>
          </a:p>
          <a:p>
            <a:pPr marL="342900" marR="0" lvl="0" indent="0" algn="l" rtl="0">
              <a:lnSpc>
                <a:spcPct val="100000"/>
              </a:lnSpc>
              <a:spcBef>
                <a:spcPts val="0"/>
              </a:spcBef>
              <a:spcAft>
                <a:spcPts val="0"/>
              </a:spcAft>
              <a:buSzPts val="3200"/>
              <a:buNone/>
            </a:pPr>
            <a:endParaRPr/>
          </a:p>
          <a:p>
            <a:pPr marL="342900" marR="0" lvl="0" indent="0" algn="l" rtl="0">
              <a:lnSpc>
                <a:spcPct val="100000"/>
              </a:lnSpc>
              <a:spcBef>
                <a:spcPts val="0"/>
              </a:spcBef>
              <a:spcAft>
                <a:spcPts val="0"/>
              </a:spcAft>
              <a:buSzPts val="3200"/>
              <a:buNone/>
            </a:pPr>
            <a:endParaRPr/>
          </a:p>
          <a:p>
            <a:pPr marL="342900" marR="0" lvl="0" indent="-342900" algn="l" rtl="0">
              <a:lnSpc>
                <a:spcPct val="100000"/>
              </a:lnSpc>
              <a:spcBef>
                <a:spcPts val="800"/>
              </a:spcBef>
              <a:spcAft>
                <a:spcPts val="0"/>
              </a:spcAft>
              <a:buClr>
                <a:srgbClr val="800000"/>
              </a:buClr>
              <a:buSzPts val="3200"/>
              <a:buFont typeface="Noto Sans Symbols"/>
              <a:buChar char="▪"/>
            </a:pPr>
            <a:r>
              <a:rPr lang="en-US" sz="3200" b="0" i="0" u="none">
                <a:solidFill>
                  <a:srgbClr val="000000"/>
                </a:solidFill>
                <a:latin typeface="Arial"/>
                <a:ea typeface="Arial"/>
                <a:cs typeface="Arial"/>
                <a:sym typeface="Arial"/>
              </a:rPr>
              <a:t>View always up-to-date</a:t>
            </a:r>
            <a:endParaRPr/>
          </a:p>
          <a:p>
            <a:pPr marL="742950" marR="0" lvl="1" indent="-285750" algn="l" rtl="0">
              <a:lnSpc>
                <a:spcPct val="100000"/>
              </a:lnSpc>
              <a:spcBef>
                <a:spcPts val="700"/>
              </a:spcBef>
              <a:spcAft>
                <a:spcPts val="0"/>
              </a:spcAft>
              <a:buClr>
                <a:srgbClr val="0070C0"/>
              </a:buClr>
              <a:buSzPts val="2240"/>
              <a:buFont typeface="Noto Sans Symbols"/>
              <a:buChar char="▪"/>
            </a:pPr>
            <a:r>
              <a:rPr lang="en-US" sz="2800" b="0" i="0" u="none" strike="noStrike" cap="none">
                <a:solidFill>
                  <a:srgbClr val="000000"/>
                </a:solidFill>
                <a:latin typeface="Arial"/>
                <a:ea typeface="Arial"/>
                <a:cs typeface="Arial"/>
                <a:sym typeface="Arial"/>
              </a:rPr>
              <a:t>Responsibility of the DBMS and not the user </a:t>
            </a:r>
            <a:endParaRPr/>
          </a:p>
          <a:p>
            <a:pPr marL="342900" marR="0" lvl="0" indent="-342900" algn="l" rtl="0">
              <a:lnSpc>
                <a:spcPct val="100000"/>
              </a:lnSpc>
              <a:spcBef>
                <a:spcPts val="800"/>
              </a:spcBef>
              <a:spcAft>
                <a:spcPts val="0"/>
              </a:spcAft>
              <a:buClr>
                <a:srgbClr val="800000"/>
              </a:buClr>
              <a:buSzPts val="3200"/>
              <a:buFont typeface="Noto Sans Symbols"/>
              <a:buChar char="▪"/>
            </a:pPr>
            <a:r>
              <a:rPr lang="en-US" sz="3200" b="1" i="0" u="none">
                <a:solidFill>
                  <a:srgbClr val="000000"/>
                </a:solidFill>
                <a:latin typeface="Courier New"/>
                <a:ea typeface="Courier New"/>
                <a:cs typeface="Courier New"/>
                <a:sym typeface="Courier New"/>
              </a:rPr>
              <a:t>DROP VIEW </a:t>
            </a:r>
            <a:r>
              <a:rPr lang="en-US" sz="3200" b="0" i="0" u="none">
                <a:solidFill>
                  <a:srgbClr val="000000"/>
                </a:solidFill>
                <a:latin typeface="Arial"/>
                <a:ea typeface="Arial"/>
                <a:cs typeface="Arial"/>
                <a:sym typeface="Arial"/>
              </a:rPr>
              <a:t>command </a:t>
            </a:r>
            <a:endParaRPr/>
          </a:p>
          <a:p>
            <a:pPr marL="742950" marR="0" lvl="1" indent="-285750" algn="l" rtl="0">
              <a:lnSpc>
                <a:spcPct val="100000"/>
              </a:lnSpc>
              <a:spcBef>
                <a:spcPts val="700"/>
              </a:spcBef>
              <a:spcAft>
                <a:spcPts val="0"/>
              </a:spcAft>
              <a:buClr>
                <a:srgbClr val="0070C0"/>
              </a:buClr>
              <a:buSzPts val="2240"/>
              <a:buFont typeface="Noto Sans Symbols"/>
              <a:buChar char="▪"/>
            </a:pPr>
            <a:r>
              <a:rPr lang="en-US" sz="2800" b="0" i="0" u="none" strike="noStrike" cap="none">
                <a:solidFill>
                  <a:srgbClr val="000000"/>
                </a:solidFill>
                <a:latin typeface="Arial"/>
                <a:ea typeface="Arial"/>
                <a:cs typeface="Arial"/>
                <a:sym typeface="Arial"/>
              </a:rPr>
              <a:t>Dispose of a view</a:t>
            </a:r>
            <a:endParaRPr/>
          </a:p>
        </p:txBody>
      </p:sp>
      <p:pic>
        <p:nvPicPr>
          <p:cNvPr id="313" name="Google Shape;313;p29"/>
          <p:cNvPicPr preferRelativeResize="0"/>
          <p:nvPr/>
        </p:nvPicPr>
        <p:blipFill rotWithShape="1">
          <a:blip r:embed="rId3">
            <a:alphaModFix/>
          </a:blip>
          <a:srcRect/>
          <a:stretch/>
        </p:blipFill>
        <p:spPr>
          <a:xfrm>
            <a:off x="1157675" y="2106008"/>
            <a:ext cx="4353525" cy="1018925"/>
          </a:xfrm>
          <a:prstGeom prst="rect">
            <a:avLst/>
          </a:prstGeom>
          <a:noFill/>
          <a:ln>
            <a:noFill/>
          </a:ln>
        </p:spPr>
      </p:pic>
      <p:pic>
        <p:nvPicPr>
          <p:cNvPr id="314" name="Google Shape;314;p29"/>
          <p:cNvPicPr preferRelativeResize="0"/>
          <p:nvPr/>
        </p:nvPicPr>
        <p:blipFill rotWithShape="1">
          <a:blip r:embed="rId4">
            <a:alphaModFix/>
          </a:blip>
          <a:srcRect/>
          <a:stretch/>
        </p:blipFill>
        <p:spPr>
          <a:xfrm>
            <a:off x="1306675" y="5392449"/>
            <a:ext cx="4063575" cy="4203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30"/>
          <p:cNvSpPr txBox="1">
            <a:spLocks noGrp="1"/>
          </p:cNvSpPr>
          <p:nvPr>
            <p:ph type="title"/>
          </p:nvPr>
        </p:nvSpPr>
        <p:spPr>
          <a:xfrm>
            <a:off x="457200" y="273050"/>
            <a:ext cx="8228012" cy="11430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4400"/>
              <a:buNone/>
            </a:pPr>
            <a:r>
              <a:rPr lang="en-US" sz="4400" b="0" i="0" u="none">
                <a:solidFill>
                  <a:srgbClr val="000000"/>
                </a:solidFill>
                <a:latin typeface="Arial"/>
                <a:ea typeface="Arial"/>
                <a:cs typeface="Arial"/>
                <a:sym typeface="Arial"/>
              </a:rPr>
              <a:t>View Implementation, View Update, and Inline Views</a:t>
            </a:r>
            <a:endParaRPr/>
          </a:p>
        </p:txBody>
      </p:sp>
      <p:sp>
        <p:nvSpPr>
          <p:cNvPr id="320" name="Google Shape;320;p30"/>
          <p:cNvSpPr txBox="1">
            <a:spLocks noGrp="1"/>
          </p:cNvSpPr>
          <p:nvPr>
            <p:ph type="body" idx="1"/>
          </p:nvPr>
        </p:nvSpPr>
        <p:spPr>
          <a:xfrm>
            <a:off x="457200" y="1604962"/>
            <a:ext cx="8228012" cy="4524375"/>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Clr>
                <a:srgbClr val="800000"/>
              </a:buClr>
              <a:buSzPts val="3200"/>
              <a:buFont typeface="Noto Sans Symbols"/>
              <a:buChar char="▪"/>
            </a:pPr>
            <a:r>
              <a:rPr lang="en-US" sz="2800" b="0" i="0" u="none">
                <a:solidFill>
                  <a:srgbClr val="000000"/>
                </a:solidFill>
                <a:latin typeface="Arial"/>
                <a:ea typeface="Arial"/>
                <a:cs typeface="Arial"/>
                <a:sym typeface="Arial"/>
              </a:rPr>
              <a:t>Complex problem of efficiently implementing a view for querying</a:t>
            </a:r>
            <a:endParaRPr sz="2800"/>
          </a:p>
          <a:p>
            <a:pPr marL="342900" marR="0" lvl="0" indent="-342900" algn="l" rtl="0">
              <a:lnSpc>
                <a:spcPct val="100000"/>
              </a:lnSpc>
              <a:spcBef>
                <a:spcPts val="800"/>
              </a:spcBef>
              <a:spcAft>
                <a:spcPts val="0"/>
              </a:spcAft>
              <a:buClr>
                <a:srgbClr val="800000"/>
              </a:buClr>
              <a:buSzPts val="3200"/>
              <a:buFont typeface="Noto Sans Symbols"/>
              <a:buChar char="▪"/>
            </a:pPr>
            <a:r>
              <a:rPr lang="en-US" sz="2800" b="1" i="0" u="none">
                <a:solidFill>
                  <a:srgbClr val="000000"/>
                </a:solidFill>
                <a:latin typeface="Arial"/>
                <a:ea typeface="Arial"/>
                <a:cs typeface="Arial"/>
                <a:sym typeface="Arial"/>
              </a:rPr>
              <a:t>Query modification	</a:t>
            </a:r>
            <a:r>
              <a:rPr lang="en-US" sz="2800" b="0" i="0" u="none">
                <a:solidFill>
                  <a:srgbClr val="000000"/>
                </a:solidFill>
                <a:latin typeface="Arial"/>
                <a:ea typeface="Arial"/>
                <a:cs typeface="Arial"/>
                <a:sym typeface="Arial"/>
              </a:rPr>
              <a:t>approach</a:t>
            </a:r>
            <a:endParaRPr sz="2800"/>
          </a:p>
          <a:p>
            <a:pPr marL="742950" marR="0" lvl="1" indent="-285750" algn="l" rtl="0">
              <a:lnSpc>
                <a:spcPct val="100000"/>
              </a:lnSpc>
              <a:spcBef>
                <a:spcPts val="700"/>
              </a:spcBef>
              <a:spcAft>
                <a:spcPts val="0"/>
              </a:spcAft>
              <a:buClr>
                <a:srgbClr val="0070C0"/>
              </a:buClr>
              <a:buSzPts val="2240"/>
              <a:buFont typeface="Noto Sans Symbols"/>
              <a:buChar char="▪"/>
            </a:pPr>
            <a:r>
              <a:rPr lang="en-US" sz="2400" b="0" i="0" u="none" strike="noStrike" cap="none">
                <a:solidFill>
                  <a:srgbClr val="000000"/>
                </a:solidFill>
                <a:latin typeface="Arial"/>
                <a:ea typeface="Arial"/>
                <a:cs typeface="Arial"/>
                <a:sym typeface="Arial"/>
              </a:rPr>
              <a:t>Modify view query into a query on underlying base tables</a:t>
            </a:r>
            <a:endParaRPr sz="2400"/>
          </a:p>
          <a:p>
            <a:pPr marL="742950" marR="0" lvl="1" indent="-285750" algn="l" rtl="0">
              <a:lnSpc>
                <a:spcPct val="100000"/>
              </a:lnSpc>
              <a:spcBef>
                <a:spcPts val="700"/>
              </a:spcBef>
              <a:spcAft>
                <a:spcPts val="0"/>
              </a:spcAft>
              <a:buClr>
                <a:srgbClr val="0070C0"/>
              </a:buClr>
              <a:buSzPts val="2240"/>
              <a:buFont typeface="Noto Sans Symbols"/>
              <a:buChar char="▪"/>
            </a:pPr>
            <a:r>
              <a:rPr lang="en-US" sz="2400" b="0" i="0" u="none" strike="noStrike" cap="none">
                <a:solidFill>
                  <a:srgbClr val="000000"/>
                </a:solidFill>
                <a:latin typeface="Arial"/>
                <a:ea typeface="Arial"/>
                <a:cs typeface="Arial"/>
                <a:sym typeface="Arial"/>
              </a:rPr>
              <a:t>Disadvantage: inefficient for views defined via complex queries that are time-consuming to execute</a:t>
            </a:r>
            <a:endParaRPr sz="2400"/>
          </a:p>
        </p:txBody>
      </p:sp>
      <p:pic>
        <p:nvPicPr>
          <p:cNvPr id="321" name="Google Shape;321;p30"/>
          <p:cNvPicPr preferRelativeResize="0"/>
          <p:nvPr/>
        </p:nvPicPr>
        <p:blipFill rotWithShape="1">
          <a:blip r:embed="rId3">
            <a:alphaModFix/>
          </a:blip>
          <a:srcRect/>
          <a:stretch/>
        </p:blipFill>
        <p:spPr>
          <a:xfrm>
            <a:off x="4999528" y="4995070"/>
            <a:ext cx="3511426" cy="805805"/>
          </a:xfrm>
          <a:prstGeom prst="rect">
            <a:avLst/>
          </a:prstGeom>
          <a:noFill/>
          <a:ln>
            <a:noFill/>
          </a:ln>
        </p:spPr>
      </p:pic>
      <p:pic>
        <p:nvPicPr>
          <p:cNvPr id="322" name="Google Shape;322;p30"/>
          <p:cNvPicPr preferRelativeResize="0"/>
          <p:nvPr/>
        </p:nvPicPr>
        <p:blipFill rotWithShape="1">
          <a:blip r:embed="rId4">
            <a:alphaModFix/>
          </a:blip>
          <a:srcRect/>
          <a:stretch/>
        </p:blipFill>
        <p:spPr>
          <a:xfrm>
            <a:off x="890951" y="5003362"/>
            <a:ext cx="2872154" cy="648551"/>
          </a:xfrm>
          <a:prstGeom prst="rect">
            <a:avLst/>
          </a:prstGeom>
          <a:noFill/>
          <a:ln>
            <a:noFill/>
          </a:ln>
        </p:spPr>
      </p:pic>
      <p:cxnSp>
        <p:nvCxnSpPr>
          <p:cNvPr id="323" name="Google Shape;323;p30"/>
          <p:cNvCxnSpPr/>
          <p:nvPr/>
        </p:nvCxnSpPr>
        <p:spPr>
          <a:xfrm>
            <a:off x="3815862" y="5319346"/>
            <a:ext cx="1055076" cy="0"/>
          </a:xfrm>
          <a:prstGeom prst="straightConnector1">
            <a:avLst/>
          </a:prstGeom>
          <a:noFill/>
          <a:ln w="28575" cap="flat" cmpd="sng">
            <a:solidFill>
              <a:srgbClr val="FF0000"/>
            </a:solidFill>
            <a:prstDash val="solid"/>
            <a:round/>
            <a:headEnd type="none" w="sm" len="sm"/>
            <a:tailEnd type="stealth" w="med" len="med"/>
          </a:ln>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31"/>
          <p:cNvSpPr txBox="1">
            <a:spLocks noGrp="1"/>
          </p:cNvSpPr>
          <p:nvPr>
            <p:ph type="title"/>
          </p:nvPr>
        </p:nvSpPr>
        <p:spPr>
          <a:xfrm>
            <a:off x="457200" y="273050"/>
            <a:ext cx="8228012" cy="11430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4400"/>
              <a:buNone/>
            </a:pPr>
            <a:r>
              <a:rPr lang="en-US" sz="4400" b="0" i="0" u="none">
                <a:solidFill>
                  <a:srgbClr val="000000"/>
                </a:solidFill>
                <a:latin typeface="Arial"/>
                <a:ea typeface="Arial"/>
                <a:cs typeface="Arial"/>
                <a:sym typeface="Arial"/>
              </a:rPr>
              <a:t>View Implementation</a:t>
            </a:r>
            <a:endParaRPr/>
          </a:p>
        </p:txBody>
      </p:sp>
      <p:sp>
        <p:nvSpPr>
          <p:cNvPr id="329" name="Google Shape;329;p31"/>
          <p:cNvSpPr txBox="1">
            <a:spLocks noGrp="1"/>
          </p:cNvSpPr>
          <p:nvPr>
            <p:ph type="body" idx="1"/>
          </p:nvPr>
        </p:nvSpPr>
        <p:spPr>
          <a:xfrm>
            <a:off x="457200" y="1604962"/>
            <a:ext cx="8228012" cy="4524375"/>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Clr>
                <a:srgbClr val="800000"/>
              </a:buClr>
              <a:buSzPts val="3200"/>
              <a:buFont typeface="Noto Sans Symbols"/>
              <a:buChar char="▪"/>
            </a:pPr>
            <a:r>
              <a:rPr lang="en-US" sz="3200" b="1" i="0" u="none">
                <a:solidFill>
                  <a:srgbClr val="000000"/>
                </a:solidFill>
                <a:latin typeface="Arial"/>
                <a:ea typeface="Arial"/>
                <a:cs typeface="Arial"/>
                <a:sym typeface="Arial"/>
              </a:rPr>
              <a:t>View materialization approach</a:t>
            </a:r>
            <a:endParaRPr/>
          </a:p>
          <a:p>
            <a:pPr marL="742950" marR="0" lvl="1" indent="-285750" algn="l" rtl="0">
              <a:lnSpc>
                <a:spcPct val="100000"/>
              </a:lnSpc>
              <a:spcBef>
                <a:spcPts val="700"/>
              </a:spcBef>
              <a:spcAft>
                <a:spcPts val="0"/>
              </a:spcAft>
              <a:buClr>
                <a:srgbClr val="0070C0"/>
              </a:buClr>
              <a:buSzPts val="2240"/>
              <a:buFont typeface="Noto Sans Symbols"/>
              <a:buChar char="▪"/>
            </a:pPr>
            <a:r>
              <a:rPr lang="en-US" sz="2800" b="0" i="0" u="none" strike="noStrike" cap="none">
                <a:solidFill>
                  <a:srgbClr val="000000"/>
                </a:solidFill>
                <a:latin typeface="Arial"/>
                <a:ea typeface="Arial"/>
                <a:cs typeface="Arial"/>
                <a:sym typeface="Arial"/>
              </a:rPr>
              <a:t>Physically create a temporary view table when the view is first queried </a:t>
            </a:r>
            <a:endParaRPr/>
          </a:p>
          <a:p>
            <a:pPr marL="742950" marR="0" lvl="1" indent="-285750" algn="l" rtl="0">
              <a:lnSpc>
                <a:spcPct val="100000"/>
              </a:lnSpc>
              <a:spcBef>
                <a:spcPts val="700"/>
              </a:spcBef>
              <a:spcAft>
                <a:spcPts val="0"/>
              </a:spcAft>
              <a:buClr>
                <a:srgbClr val="0070C0"/>
              </a:buClr>
              <a:buSzPts val="2240"/>
              <a:buFont typeface="Noto Sans Symbols"/>
              <a:buChar char="▪"/>
            </a:pPr>
            <a:r>
              <a:rPr lang="en-US" sz="2800" b="0" i="0" u="none" strike="noStrike" cap="none">
                <a:solidFill>
                  <a:srgbClr val="000000"/>
                </a:solidFill>
                <a:latin typeface="Arial"/>
                <a:ea typeface="Arial"/>
                <a:cs typeface="Arial"/>
                <a:sym typeface="Arial"/>
              </a:rPr>
              <a:t>Keep that table on the assumption that other queries on the view will follow</a:t>
            </a:r>
            <a:endParaRPr/>
          </a:p>
          <a:p>
            <a:pPr marL="742950" marR="0" lvl="1" indent="-285750" algn="l" rtl="0">
              <a:lnSpc>
                <a:spcPct val="100000"/>
              </a:lnSpc>
              <a:spcBef>
                <a:spcPts val="700"/>
              </a:spcBef>
              <a:spcAft>
                <a:spcPts val="0"/>
              </a:spcAft>
              <a:buClr>
                <a:srgbClr val="0070C0"/>
              </a:buClr>
              <a:buSzPts val="2240"/>
              <a:buFont typeface="Noto Sans Symbols"/>
              <a:buChar char="▪"/>
            </a:pPr>
            <a:r>
              <a:rPr lang="en-US" sz="2800" b="0" i="0" u="none" strike="noStrike" cap="none">
                <a:solidFill>
                  <a:srgbClr val="000000"/>
                </a:solidFill>
                <a:latin typeface="Arial"/>
                <a:ea typeface="Arial"/>
                <a:cs typeface="Arial"/>
                <a:sym typeface="Arial"/>
              </a:rPr>
              <a:t>Requires efficient strategy for automatically updating the view table when the base tables are updated</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2"/>
          <p:cNvSpPr txBox="1">
            <a:spLocks noGrp="1"/>
          </p:cNvSpPr>
          <p:nvPr>
            <p:ph type="title"/>
          </p:nvPr>
        </p:nvSpPr>
        <p:spPr>
          <a:xfrm>
            <a:off x="457200" y="273050"/>
            <a:ext cx="8228012" cy="11430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4400"/>
              <a:buNone/>
            </a:pPr>
            <a:r>
              <a:rPr lang="en-US" sz="4400" b="0" i="0" u="none">
                <a:solidFill>
                  <a:srgbClr val="000000"/>
                </a:solidFill>
                <a:latin typeface="Arial"/>
                <a:ea typeface="Arial"/>
                <a:cs typeface="Arial"/>
                <a:sym typeface="Arial"/>
              </a:rPr>
              <a:t>View Implementation (cont’d.)</a:t>
            </a:r>
            <a:endParaRPr/>
          </a:p>
        </p:txBody>
      </p:sp>
      <p:sp>
        <p:nvSpPr>
          <p:cNvPr id="335" name="Google Shape;335;p32"/>
          <p:cNvSpPr txBox="1">
            <a:spLocks noGrp="1"/>
          </p:cNvSpPr>
          <p:nvPr>
            <p:ph type="body" idx="1"/>
          </p:nvPr>
        </p:nvSpPr>
        <p:spPr>
          <a:xfrm>
            <a:off x="457200" y="1604962"/>
            <a:ext cx="8228012" cy="4524375"/>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Clr>
                <a:srgbClr val="800000"/>
              </a:buClr>
              <a:buSzPts val="3200"/>
              <a:buFont typeface="Noto Sans Symbols"/>
              <a:buChar char="▪"/>
            </a:pPr>
            <a:r>
              <a:rPr lang="en-US" sz="3200" b="1" i="0" u="none">
                <a:solidFill>
                  <a:srgbClr val="000000"/>
                </a:solidFill>
                <a:latin typeface="Arial"/>
                <a:ea typeface="Arial"/>
                <a:cs typeface="Arial"/>
                <a:sym typeface="Arial"/>
              </a:rPr>
              <a:t>Incremental update strategies</a:t>
            </a:r>
            <a:endParaRPr/>
          </a:p>
          <a:p>
            <a:pPr marL="742950" marR="0" lvl="1" indent="-285750" algn="l" rtl="0">
              <a:lnSpc>
                <a:spcPct val="100000"/>
              </a:lnSpc>
              <a:spcBef>
                <a:spcPts val="700"/>
              </a:spcBef>
              <a:spcAft>
                <a:spcPts val="0"/>
              </a:spcAft>
              <a:buClr>
                <a:srgbClr val="0070C0"/>
              </a:buClr>
              <a:buSzPts val="2240"/>
              <a:buFont typeface="Noto Sans Symbols"/>
              <a:buChar char="▪"/>
            </a:pPr>
            <a:r>
              <a:rPr lang="en-US" sz="2800" b="0" i="0" u="none" strike="noStrike" cap="none">
                <a:solidFill>
                  <a:srgbClr val="000000"/>
                </a:solidFill>
                <a:latin typeface="Arial"/>
                <a:ea typeface="Arial"/>
                <a:cs typeface="Arial"/>
                <a:sym typeface="Arial"/>
              </a:rPr>
              <a:t>DBMS determines what new tuples must be inserted, deleted, or modified in a materialized view table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3"/>
          <p:cNvSpPr txBox="1">
            <a:spLocks noGrp="1"/>
          </p:cNvSpPr>
          <p:nvPr>
            <p:ph type="title"/>
          </p:nvPr>
        </p:nvSpPr>
        <p:spPr>
          <a:xfrm>
            <a:off x="457200" y="273050"/>
            <a:ext cx="8228012" cy="11430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4400"/>
              <a:buNone/>
            </a:pPr>
            <a:r>
              <a:rPr lang="en-US" sz="4400" b="0" i="0" u="none">
                <a:solidFill>
                  <a:srgbClr val="000000"/>
                </a:solidFill>
                <a:latin typeface="Arial"/>
                <a:ea typeface="Arial"/>
                <a:cs typeface="Arial"/>
                <a:sym typeface="Arial"/>
              </a:rPr>
              <a:t>View Update and Inline Views</a:t>
            </a:r>
            <a:endParaRPr/>
          </a:p>
        </p:txBody>
      </p:sp>
      <p:sp>
        <p:nvSpPr>
          <p:cNvPr id="341" name="Google Shape;341;p33"/>
          <p:cNvSpPr txBox="1">
            <a:spLocks noGrp="1"/>
          </p:cNvSpPr>
          <p:nvPr>
            <p:ph type="body" idx="1"/>
          </p:nvPr>
        </p:nvSpPr>
        <p:spPr>
          <a:xfrm>
            <a:off x="255069" y="1479833"/>
            <a:ext cx="8215162" cy="5161598"/>
          </a:xfrm>
          <a:prstGeom prst="rect">
            <a:avLst/>
          </a:prstGeom>
          <a:noFill/>
          <a:ln>
            <a:noFill/>
          </a:ln>
        </p:spPr>
        <p:txBody>
          <a:bodyPr spcFirstLastPara="1" wrap="square" lIns="0" tIns="0" rIns="0" bIns="0" anchor="t" anchorCtr="0">
            <a:noAutofit/>
          </a:bodyPr>
          <a:lstStyle/>
          <a:p>
            <a:pPr marL="285750" indent="-292100">
              <a:buSzPts val="2340"/>
            </a:pPr>
            <a:r>
              <a:rPr lang="en-US" sz="2400" dirty="0"/>
              <a:t>Update on a view defined on a single table without any aggregate </a:t>
            </a:r>
            <a:r>
              <a:rPr lang="en-US" sz="2400" dirty="0" smtClean="0"/>
              <a:t>functions</a:t>
            </a:r>
            <a:r>
              <a:rPr lang="tr-TR" sz="2400" dirty="0" smtClean="0"/>
              <a:t>.</a:t>
            </a:r>
            <a:endParaRPr sz="2400" dirty="0"/>
          </a:p>
          <a:p>
            <a:pPr marL="742950" marR="0" lvl="1" indent="-292100" algn="l" rtl="0">
              <a:lnSpc>
                <a:spcPct val="100000"/>
              </a:lnSpc>
              <a:spcBef>
                <a:spcPts val="700"/>
              </a:spcBef>
              <a:spcAft>
                <a:spcPts val="0"/>
              </a:spcAft>
              <a:buClr>
                <a:srgbClr val="0070C0"/>
              </a:buClr>
              <a:buSzPts val="2340"/>
              <a:buFont typeface="Noto Sans Symbols"/>
              <a:buChar char="▪"/>
            </a:pPr>
            <a:r>
              <a:rPr lang="en-US" sz="2400" b="0" i="0" u="none" strike="noStrike" cap="none" dirty="0">
                <a:solidFill>
                  <a:srgbClr val="000000"/>
                </a:solidFill>
                <a:sym typeface="Arial"/>
              </a:rPr>
              <a:t>Can be mapped to an update on underlying base </a:t>
            </a:r>
            <a:r>
              <a:rPr lang="en-US" sz="2400" b="0" i="0" u="none" strike="noStrike" cap="none" dirty="0" smtClean="0">
                <a:solidFill>
                  <a:srgbClr val="000000"/>
                </a:solidFill>
                <a:sym typeface="Arial"/>
              </a:rPr>
              <a:t>table</a:t>
            </a:r>
            <a:r>
              <a:rPr lang="tr-TR" sz="2400" b="0" i="0" u="none" strike="noStrike" cap="none" dirty="0" smtClean="0">
                <a:solidFill>
                  <a:srgbClr val="000000"/>
                </a:solidFill>
                <a:sym typeface="Arial"/>
              </a:rPr>
              <a:t>.</a:t>
            </a:r>
            <a:endParaRPr sz="2400" dirty="0" smtClean="0"/>
          </a:p>
          <a:p>
            <a:pPr marL="285750" indent="-292100">
              <a:buSzPts val="2340"/>
            </a:pPr>
            <a:r>
              <a:rPr lang="en-US" sz="2400" dirty="0"/>
              <a:t>A view with a single defining table is updatable if the view attributes contain the primary key of the base relation, as well as all attributes with the NOT NULL constraint that do not have default values specified. </a:t>
            </a:r>
            <a:endParaRPr lang="tr-TR" sz="2400" dirty="0"/>
          </a:p>
          <a:p>
            <a:pPr marL="285750" indent="-292100">
              <a:buSzPts val="2340"/>
            </a:pPr>
            <a:r>
              <a:rPr lang="en-US" sz="2400" dirty="0" smtClean="0"/>
              <a:t>Views </a:t>
            </a:r>
            <a:r>
              <a:rPr lang="en-US" sz="2400" dirty="0"/>
              <a:t>defined on multiple tables using joins are generally not updatable. </a:t>
            </a:r>
            <a:endParaRPr lang="tr-TR" sz="2400" dirty="0" smtClean="0"/>
          </a:p>
          <a:p>
            <a:pPr marL="285750" indent="-292100">
              <a:buSzPts val="2340"/>
            </a:pPr>
            <a:r>
              <a:rPr lang="en-US" sz="2400" dirty="0" smtClean="0"/>
              <a:t>Views </a:t>
            </a:r>
            <a:r>
              <a:rPr lang="en-US" sz="2400" dirty="0"/>
              <a:t>defined using grouping and aggregate functions are not updatable.</a:t>
            </a:r>
            <a:endParaRPr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3"/>
          <p:cNvSpPr txBox="1">
            <a:spLocks noGrp="1"/>
          </p:cNvSpPr>
          <p:nvPr>
            <p:ph type="title"/>
          </p:nvPr>
        </p:nvSpPr>
        <p:spPr>
          <a:xfrm>
            <a:off x="457200" y="273050"/>
            <a:ext cx="8228012" cy="11430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4400"/>
              <a:buNone/>
            </a:pPr>
            <a:r>
              <a:rPr lang="en-US" sz="4400" b="0" i="0" u="none">
                <a:solidFill>
                  <a:srgbClr val="000000"/>
                </a:solidFill>
                <a:latin typeface="Arial"/>
                <a:ea typeface="Arial"/>
                <a:cs typeface="Arial"/>
                <a:sym typeface="Arial"/>
              </a:rPr>
              <a:t>View Update and Inline Views</a:t>
            </a:r>
            <a:endParaRPr/>
          </a:p>
        </p:txBody>
      </p:sp>
      <p:sp>
        <p:nvSpPr>
          <p:cNvPr id="341" name="Google Shape;341;p33"/>
          <p:cNvSpPr txBox="1">
            <a:spLocks noGrp="1"/>
          </p:cNvSpPr>
          <p:nvPr>
            <p:ph type="body" idx="1"/>
          </p:nvPr>
        </p:nvSpPr>
        <p:spPr>
          <a:xfrm>
            <a:off x="457200" y="1604962"/>
            <a:ext cx="8228012" cy="4524375"/>
          </a:xfrm>
          <a:prstGeom prst="rect">
            <a:avLst/>
          </a:prstGeom>
          <a:noFill/>
          <a:ln>
            <a:noFill/>
          </a:ln>
        </p:spPr>
        <p:txBody>
          <a:bodyPr spcFirstLastPara="1" wrap="square" lIns="0" tIns="0" rIns="0" bIns="0" anchor="t" anchorCtr="0">
            <a:noAutofit/>
          </a:bodyPr>
          <a:lstStyle/>
          <a:p>
            <a:pPr marL="342900" lvl="0" indent="-349250">
              <a:spcBef>
                <a:spcPts val="0"/>
              </a:spcBef>
              <a:buSzPts val="3300"/>
            </a:pPr>
            <a:r>
              <a:rPr lang="en-US" sz="2800" dirty="0"/>
              <a:t>A user can always issue a retrieval query against any view. However, issuing an INSERT, DELETE, or UPDATE command on a view table is in many cases not </a:t>
            </a:r>
            <a:r>
              <a:rPr lang="en-US" sz="2800" dirty="0" smtClean="0"/>
              <a:t>possible</a:t>
            </a:r>
            <a:r>
              <a:rPr lang="tr-TR" sz="2800" dirty="0" smtClean="0"/>
              <a:t>.</a:t>
            </a:r>
            <a:endParaRPr sz="2900" dirty="0"/>
          </a:p>
        </p:txBody>
      </p:sp>
      <p:pic>
        <p:nvPicPr>
          <p:cNvPr id="2" name="Picture 1"/>
          <p:cNvPicPr>
            <a:picLocks noChangeAspect="1"/>
          </p:cNvPicPr>
          <p:nvPr/>
        </p:nvPicPr>
        <p:blipFill>
          <a:blip r:embed="rId3"/>
          <a:stretch>
            <a:fillRect/>
          </a:stretch>
        </p:blipFill>
        <p:spPr>
          <a:xfrm>
            <a:off x="1703471" y="4046971"/>
            <a:ext cx="5448300" cy="1285875"/>
          </a:xfrm>
          <a:prstGeom prst="rect">
            <a:avLst/>
          </a:prstGeom>
        </p:spPr>
      </p:pic>
    </p:spTree>
    <p:extLst>
      <p:ext uri="{BB962C8B-B14F-4D97-AF65-F5344CB8AC3E}">
        <p14:creationId xmlns:p14="http://schemas.microsoft.com/office/powerpoint/2010/main" val="1114763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457200" y="273050"/>
            <a:ext cx="8228012" cy="11430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4400"/>
              <a:buNone/>
            </a:pPr>
            <a:r>
              <a:rPr lang="en-US" sz="4400" b="0" i="0" u="none">
                <a:solidFill>
                  <a:srgbClr val="000000"/>
                </a:solidFill>
                <a:latin typeface="Arial"/>
                <a:ea typeface="Arial"/>
                <a:cs typeface="Arial"/>
                <a:sym typeface="Arial"/>
              </a:rPr>
              <a:t>Comparisons Involving NULL</a:t>
            </a:r>
            <a:br>
              <a:rPr lang="en-US" sz="4400" b="0" i="0" u="none">
                <a:solidFill>
                  <a:srgbClr val="000000"/>
                </a:solidFill>
                <a:latin typeface="Arial"/>
                <a:ea typeface="Arial"/>
                <a:cs typeface="Arial"/>
                <a:sym typeface="Arial"/>
              </a:rPr>
            </a:br>
            <a:r>
              <a:rPr lang="en-US" sz="4400" b="0" i="0" u="none">
                <a:solidFill>
                  <a:srgbClr val="000000"/>
                </a:solidFill>
                <a:latin typeface="Arial"/>
                <a:ea typeface="Arial"/>
                <a:cs typeface="Arial"/>
                <a:sym typeface="Arial"/>
              </a:rPr>
              <a:t>and Three-Valued Logic</a:t>
            </a:r>
            <a:endParaRPr/>
          </a:p>
        </p:txBody>
      </p:sp>
      <p:sp>
        <p:nvSpPr>
          <p:cNvPr id="111" name="Google Shape;111;p4"/>
          <p:cNvSpPr txBox="1">
            <a:spLocks noGrp="1"/>
          </p:cNvSpPr>
          <p:nvPr>
            <p:ph type="body" idx="1"/>
          </p:nvPr>
        </p:nvSpPr>
        <p:spPr>
          <a:xfrm>
            <a:off x="457200" y="1604962"/>
            <a:ext cx="8228012" cy="4524375"/>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Clr>
                <a:srgbClr val="800000"/>
              </a:buClr>
              <a:buSzPts val="3200"/>
              <a:buFont typeface="Noto Sans Symbols"/>
              <a:buChar char="▪"/>
            </a:pPr>
            <a:r>
              <a:rPr lang="en-US" sz="3200" b="0" i="0" u="none" strike="noStrike" cap="none">
                <a:solidFill>
                  <a:srgbClr val="000000"/>
                </a:solidFill>
                <a:latin typeface="Arial"/>
                <a:ea typeface="Arial"/>
                <a:cs typeface="Arial"/>
                <a:sym typeface="Arial"/>
              </a:rPr>
              <a:t>Meanings of </a:t>
            </a:r>
            <a:r>
              <a:rPr lang="en-US" sz="3200" b="0" i="0" u="none" strike="noStrike" cap="none">
                <a:solidFill>
                  <a:srgbClr val="000000"/>
                </a:solidFill>
                <a:latin typeface="Courier New"/>
                <a:ea typeface="Courier New"/>
                <a:cs typeface="Courier New"/>
                <a:sym typeface="Courier New"/>
              </a:rPr>
              <a:t>NULL</a:t>
            </a:r>
            <a:endParaRPr/>
          </a:p>
          <a:p>
            <a:pPr marL="742950" marR="0" lvl="1" indent="-285750" algn="l" rtl="0">
              <a:lnSpc>
                <a:spcPct val="100000"/>
              </a:lnSpc>
              <a:spcBef>
                <a:spcPts val="700"/>
              </a:spcBef>
              <a:spcAft>
                <a:spcPts val="0"/>
              </a:spcAft>
              <a:buClr>
                <a:srgbClr val="0070C0"/>
              </a:buClr>
              <a:buSzPts val="2240"/>
              <a:buFont typeface="Noto Sans Symbols"/>
              <a:buChar char="▪"/>
            </a:pPr>
            <a:r>
              <a:rPr lang="en-US" sz="2800" b="1" i="0" u="none" strike="noStrike" cap="none">
                <a:solidFill>
                  <a:srgbClr val="000000"/>
                </a:solidFill>
                <a:latin typeface="Arial"/>
                <a:ea typeface="Arial"/>
                <a:cs typeface="Arial"/>
                <a:sym typeface="Arial"/>
              </a:rPr>
              <a:t>Unknown value</a:t>
            </a:r>
            <a:endParaRPr/>
          </a:p>
          <a:p>
            <a:pPr marL="742950" marR="0" lvl="1" indent="-285750" algn="l" rtl="0">
              <a:lnSpc>
                <a:spcPct val="100000"/>
              </a:lnSpc>
              <a:spcBef>
                <a:spcPts val="700"/>
              </a:spcBef>
              <a:spcAft>
                <a:spcPts val="0"/>
              </a:spcAft>
              <a:buClr>
                <a:srgbClr val="0070C0"/>
              </a:buClr>
              <a:buSzPts val="2240"/>
              <a:buFont typeface="Noto Sans Symbols"/>
              <a:buChar char="▪"/>
            </a:pPr>
            <a:r>
              <a:rPr lang="en-US" sz="2800" b="1" i="0" u="none" strike="noStrike" cap="none">
                <a:solidFill>
                  <a:srgbClr val="000000"/>
                </a:solidFill>
                <a:latin typeface="Arial"/>
                <a:ea typeface="Arial"/>
                <a:cs typeface="Arial"/>
                <a:sym typeface="Arial"/>
              </a:rPr>
              <a:t>Unavailable or withheld value</a:t>
            </a:r>
            <a:endParaRPr/>
          </a:p>
          <a:p>
            <a:pPr marL="742950" marR="0" lvl="1" indent="-285750" algn="l" rtl="0">
              <a:lnSpc>
                <a:spcPct val="100000"/>
              </a:lnSpc>
              <a:spcBef>
                <a:spcPts val="700"/>
              </a:spcBef>
              <a:spcAft>
                <a:spcPts val="0"/>
              </a:spcAft>
              <a:buClr>
                <a:srgbClr val="0070C0"/>
              </a:buClr>
              <a:buSzPts val="2240"/>
              <a:buFont typeface="Noto Sans Symbols"/>
              <a:buChar char="▪"/>
            </a:pPr>
            <a:r>
              <a:rPr lang="en-US" sz="2800" b="1" i="0" u="none" strike="noStrike" cap="none">
                <a:solidFill>
                  <a:srgbClr val="000000"/>
                </a:solidFill>
                <a:latin typeface="Arial"/>
                <a:ea typeface="Arial"/>
                <a:cs typeface="Arial"/>
                <a:sym typeface="Arial"/>
              </a:rPr>
              <a:t>Not applicable attribute</a:t>
            </a:r>
            <a:endParaRPr/>
          </a:p>
          <a:p>
            <a:pPr marL="342900" marR="0" lvl="0" indent="-342900" algn="l" rtl="0">
              <a:lnSpc>
                <a:spcPct val="100000"/>
              </a:lnSpc>
              <a:spcBef>
                <a:spcPts val="800"/>
              </a:spcBef>
              <a:spcAft>
                <a:spcPts val="0"/>
              </a:spcAft>
              <a:buClr>
                <a:srgbClr val="800000"/>
              </a:buClr>
              <a:buSzPts val="3200"/>
              <a:buFont typeface="Noto Sans Symbols"/>
              <a:buChar char="▪"/>
            </a:pPr>
            <a:r>
              <a:rPr lang="en-US" sz="3200" b="0" i="0" u="none" strike="noStrike" cap="none">
                <a:solidFill>
                  <a:srgbClr val="000000"/>
                </a:solidFill>
                <a:latin typeface="Arial"/>
                <a:ea typeface="Arial"/>
                <a:cs typeface="Arial"/>
                <a:sym typeface="Arial"/>
              </a:rPr>
              <a:t>Each individual </a:t>
            </a:r>
            <a:r>
              <a:rPr lang="en-US" sz="3200" b="0" i="0" u="none" strike="noStrike" cap="none">
                <a:solidFill>
                  <a:srgbClr val="000000"/>
                </a:solidFill>
                <a:latin typeface="Courier New"/>
                <a:ea typeface="Courier New"/>
                <a:cs typeface="Courier New"/>
                <a:sym typeface="Courier New"/>
              </a:rPr>
              <a:t>NULL</a:t>
            </a:r>
            <a:r>
              <a:rPr lang="en-US" sz="3200" b="0" i="0" u="none" strike="noStrike" cap="none">
                <a:solidFill>
                  <a:srgbClr val="000000"/>
                </a:solidFill>
                <a:latin typeface="Arial"/>
                <a:ea typeface="Arial"/>
                <a:cs typeface="Arial"/>
                <a:sym typeface="Arial"/>
              </a:rPr>
              <a:t> value considered to be different from every other </a:t>
            </a:r>
            <a:r>
              <a:rPr lang="en-US" sz="3200" b="0" i="0" u="none" strike="noStrike" cap="none">
                <a:solidFill>
                  <a:srgbClr val="000000"/>
                </a:solidFill>
                <a:latin typeface="Courier New"/>
                <a:ea typeface="Courier New"/>
                <a:cs typeface="Courier New"/>
                <a:sym typeface="Courier New"/>
              </a:rPr>
              <a:t>NULL</a:t>
            </a:r>
            <a:r>
              <a:rPr lang="en-US" sz="3200" b="0" i="0" u="none" strike="noStrike" cap="none">
                <a:solidFill>
                  <a:srgbClr val="000000"/>
                </a:solidFill>
                <a:latin typeface="Arial"/>
                <a:ea typeface="Arial"/>
                <a:cs typeface="Arial"/>
                <a:sym typeface="Arial"/>
              </a:rPr>
              <a:t> value</a:t>
            </a:r>
            <a:endParaRPr/>
          </a:p>
          <a:p>
            <a:pPr marL="342900" marR="0" lvl="0" indent="-342900" algn="l" rtl="0">
              <a:lnSpc>
                <a:spcPct val="100000"/>
              </a:lnSpc>
              <a:spcBef>
                <a:spcPts val="800"/>
              </a:spcBef>
              <a:spcAft>
                <a:spcPts val="0"/>
              </a:spcAft>
              <a:buClr>
                <a:srgbClr val="800000"/>
              </a:buClr>
              <a:buSzPts val="3200"/>
              <a:buFont typeface="Noto Sans Symbols"/>
              <a:buChar char="▪"/>
            </a:pPr>
            <a:r>
              <a:rPr lang="en-US" sz="3200" b="0" i="0" u="none" strike="noStrike" cap="none">
                <a:solidFill>
                  <a:srgbClr val="000000"/>
                </a:solidFill>
                <a:latin typeface="Arial"/>
                <a:ea typeface="Arial"/>
                <a:cs typeface="Arial"/>
                <a:sym typeface="Arial"/>
              </a:rPr>
              <a:t>SQL uses a three-valued logic:</a:t>
            </a:r>
            <a:endParaRPr/>
          </a:p>
          <a:p>
            <a:pPr marL="742950" marR="0" lvl="1" indent="-285750" algn="l" rtl="0">
              <a:lnSpc>
                <a:spcPct val="100000"/>
              </a:lnSpc>
              <a:spcBef>
                <a:spcPts val="700"/>
              </a:spcBef>
              <a:spcAft>
                <a:spcPts val="0"/>
              </a:spcAft>
              <a:buClr>
                <a:srgbClr val="0070C0"/>
              </a:buClr>
              <a:buSzPts val="2240"/>
              <a:buFont typeface="Noto Sans Symbols"/>
              <a:buChar char="▪"/>
            </a:pPr>
            <a:r>
              <a:rPr lang="en-US" sz="2800" b="0" i="0" u="none" strike="noStrike" cap="none">
                <a:solidFill>
                  <a:srgbClr val="000000"/>
                </a:solidFill>
                <a:latin typeface="Courier New"/>
                <a:ea typeface="Courier New"/>
                <a:cs typeface="Courier New"/>
                <a:sym typeface="Courier New"/>
              </a:rPr>
              <a:t>TRUE</a:t>
            </a:r>
            <a:r>
              <a:rPr lang="en-US" sz="2800" b="0" i="0" u="none" strike="noStrike" cap="none">
                <a:solidFill>
                  <a:srgbClr val="000000"/>
                </a:solidFill>
                <a:latin typeface="Arial"/>
                <a:ea typeface="Arial"/>
                <a:cs typeface="Arial"/>
                <a:sym typeface="Arial"/>
              </a:rPr>
              <a:t>, </a:t>
            </a:r>
            <a:r>
              <a:rPr lang="en-US" sz="2800" b="0" i="0" u="none" strike="noStrike" cap="none">
                <a:solidFill>
                  <a:srgbClr val="000000"/>
                </a:solidFill>
                <a:latin typeface="Courier New"/>
                <a:ea typeface="Courier New"/>
                <a:cs typeface="Courier New"/>
                <a:sym typeface="Courier New"/>
              </a:rPr>
              <a:t>FALSE</a:t>
            </a:r>
            <a:r>
              <a:rPr lang="en-US" sz="2800" b="0" i="0" u="none" strike="noStrike" cap="none">
                <a:solidFill>
                  <a:srgbClr val="000000"/>
                </a:solidFill>
                <a:latin typeface="Arial"/>
                <a:ea typeface="Arial"/>
                <a:cs typeface="Arial"/>
                <a:sym typeface="Arial"/>
              </a:rPr>
              <a:t>, and </a:t>
            </a:r>
            <a:r>
              <a:rPr lang="en-US" sz="2800" b="0" i="0" u="none" strike="noStrike" cap="none">
                <a:solidFill>
                  <a:srgbClr val="000000"/>
                </a:solidFill>
                <a:latin typeface="Courier New"/>
                <a:ea typeface="Courier New"/>
                <a:cs typeface="Courier New"/>
                <a:sym typeface="Courier New"/>
              </a:rPr>
              <a:t>UNKNOWN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35"/>
          <p:cNvSpPr txBox="1">
            <a:spLocks noGrp="1"/>
          </p:cNvSpPr>
          <p:nvPr>
            <p:ph type="title"/>
          </p:nvPr>
        </p:nvSpPr>
        <p:spPr>
          <a:xfrm>
            <a:off x="457200" y="273050"/>
            <a:ext cx="8228012" cy="11430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4400"/>
              <a:buNone/>
            </a:pPr>
            <a:r>
              <a:rPr lang="en-US" sz="4400" b="0" i="0" u="none">
                <a:solidFill>
                  <a:srgbClr val="000000"/>
                </a:solidFill>
                <a:latin typeface="Arial"/>
                <a:ea typeface="Arial"/>
                <a:cs typeface="Arial"/>
                <a:sym typeface="Arial"/>
              </a:rPr>
              <a:t>Schema Change Statements in SQL</a:t>
            </a:r>
            <a:endParaRPr/>
          </a:p>
        </p:txBody>
      </p:sp>
      <p:sp>
        <p:nvSpPr>
          <p:cNvPr id="353" name="Google Shape;353;p35"/>
          <p:cNvSpPr txBox="1">
            <a:spLocks noGrp="1"/>
          </p:cNvSpPr>
          <p:nvPr>
            <p:ph type="body" idx="1"/>
          </p:nvPr>
        </p:nvSpPr>
        <p:spPr>
          <a:xfrm>
            <a:off x="457200" y="1604962"/>
            <a:ext cx="8228012" cy="4524375"/>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Clr>
                <a:srgbClr val="800000"/>
              </a:buClr>
              <a:buSzPts val="3200"/>
              <a:buFont typeface="Noto Sans Symbols"/>
              <a:buChar char="▪"/>
            </a:pPr>
            <a:r>
              <a:rPr lang="en-US" sz="3200" b="1" i="0" u="none">
                <a:solidFill>
                  <a:srgbClr val="000000"/>
                </a:solidFill>
                <a:latin typeface="Arial"/>
                <a:ea typeface="Arial"/>
                <a:cs typeface="Arial"/>
                <a:sym typeface="Arial"/>
              </a:rPr>
              <a:t>Schema evolution commands </a:t>
            </a:r>
            <a:endParaRPr/>
          </a:p>
          <a:p>
            <a:pPr marL="742950" marR="0" lvl="1" indent="-285750" algn="l" rtl="0">
              <a:lnSpc>
                <a:spcPct val="100000"/>
              </a:lnSpc>
              <a:spcBef>
                <a:spcPts val="700"/>
              </a:spcBef>
              <a:spcAft>
                <a:spcPts val="0"/>
              </a:spcAft>
              <a:buClr>
                <a:srgbClr val="0070C0"/>
              </a:buClr>
              <a:buSzPts val="2240"/>
              <a:buFont typeface="Noto Sans Symbols"/>
              <a:buChar char="▪"/>
            </a:pPr>
            <a:r>
              <a:rPr lang="en-US" sz="2800" b="0" i="0" u="none" strike="noStrike" cap="none">
                <a:solidFill>
                  <a:srgbClr val="000000"/>
                </a:solidFill>
                <a:latin typeface="Arial"/>
                <a:ea typeface="Arial"/>
                <a:cs typeface="Arial"/>
                <a:sym typeface="Arial"/>
              </a:rPr>
              <a:t>Can be done while the database is operational </a:t>
            </a:r>
            <a:endParaRPr/>
          </a:p>
          <a:p>
            <a:pPr marL="742950" marR="0" lvl="1" indent="-285750" algn="l" rtl="0">
              <a:lnSpc>
                <a:spcPct val="100000"/>
              </a:lnSpc>
              <a:spcBef>
                <a:spcPts val="700"/>
              </a:spcBef>
              <a:spcAft>
                <a:spcPts val="0"/>
              </a:spcAft>
              <a:buClr>
                <a:srgbClr val="0070C0"/>
              </a:buClr>
              <a:buSzPts val="2240"/>
              <a:buFont typeface="Noto Sans Symbols"/>
              <a:buChar char="▪"/>
            </a:pPr>
            <a:r>
              <a:rPr lang="en-US" sz="2800" b="0" i="0" u="none" strike="noStrike" cap="none">
                <a:solidFill>
                  <a:srgbClr val="000000"/>
                </a:solidFill>
                <a:latin typeface="Arial"/>
                <a:ea typeface="Arial"/>
                <a:cs typeface="Arial"/>
                <a:sym typeface="Arial"/>
              </a:rPr>
              <a:t>Does not require recompilation of the database schema</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6"/>
          <p:cNvSpPr txBox="1">
            <a:spLocks noGrp="1"/>
          </p:cNvSpPr>
          <p:nvPr>
            <p:ph type="title"/>
          </p:nvPr>
        </p:nvSpPr>
        <p:spPr>
          <a:xfrm>
            <a:off x="457200" y="273050"/>
            <a:ext cx="8228012" cy="11430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4400"/>
              <a:buNone/>
            </a:pPr>
            <a:r>
              <a:rPr lang="en-US" sz="4400" b="0" i="0" u="none">
                <a:solidFill>
                  <a:srgbClr val="000000"/>
                </a:solidFill>
                <a:latin typeface="Arial"/>
                <a:ea typeface="Arial"/>
                <a:cs typeface="Arial"/>
                <a:sym typeface="Arial"/>
              </a:rPr>
              <a:t>The DROP Command</a:t>
            </a:r>
            <a:endParaRPr/>
          </a:p>
        </p:txBody>
      </p:sp>
      <p:sp>
        <p:nvSpPr>
          <p:cNvPr id="359" name="Google Shape;359;p36"/>
          <p:cNvSpPr txBox="1">
            <a:spLocks noGrp="1"/>
          </p:cNvSpPr>
          <p:nvPr>
            <p:ph type="body" idx="1"/>
          </p:nvPr>
        </p:nvSpPr>
        <p:spPr>
          <a:xfrm>
            <a:off x="457200" y="1604962"/>
            <a:ext cx="8228012" cy="4524375"/>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Clr>
                <a:srgbClr val="800000"/>
              </a:buClr>
              <a:buSzPts val="3200"/>
              <a:buFont typeface="Noto Sans Symbols"/>
              <a:buChar char="▪"/>
            </a:pPr>
            <a:r>
              <a:rPr lang="en-US" sz="3200" b="0" i="0" u="none">
                <a:solidFill>
                  <a:srgbClr val="000000"/>
                </a:solidFill>
                <a:latin typeface="Courier New"/>
                <a:ea typeface="Courier New"/>
                <a:cs typeface="Courier New"/>
                <a:sym typeface="Courier New"/>
              </a:rPr>
              <a:t>DROP </a:t>
            </a:r>
            <a:r>
              <a:rPr lang="en-US" sz="3200" b="0" i="0" u="none">
                <a:solidFill>
                  <a:srgbClr val="000000"/>
                </a:solidFill>
                <a:latin typeface="Arial"/>
                <a:ea typeface="Arial"/>
                <a:cs typeface="Arial"/>
                <a:sym typeface="Arial"/>
              </a:rPr>
              <a:t>command </a:t>
            </a:r>
            <a:endParaRPr/>
          </a:p>
          <a:p>
            <a:pPr marL="742950" marR="0" lvl="1" indent="-285750" algn="l" rtl="0">
              <a:lnSpc>
                <a:spcPct val="100000"/>
              </a:lnSpc>
              <a:spcBef>
                <a:spcPts val="700"/>
              </a:spcBef>
              <a:spcAft>
                <a:spcPts val="0"/>
              </a:spcAft>
              <a:buClr>
                <a:srgbClr val="0070C0"/>
              </a:buClr>
              <a:buSzPts val="2240"/>
              <a:buFont typeface="Noto Sans Symbols"/>
              <a:buChar char="▪"/>
            </a:pPr>
            <a:r>
              <a:rPr lang="en-US" sz="2800" b="0" i="0" u="none" strike="noStrike" cap="none">
                <a:solidFill>
                  <a:srgbClr val="000000"/>
                </a:solidFill>
                <a:latin typeface="Arial"/>
                <a:ea typeface="Arial"/>
                <a:cs typeface="Arial"/>
                <a:sym typeface="Arial"/>
              </a:rPr>
              <a:t>Used to drop named schema elements, such as tables, domains, or constraint</a:t>
            </a:r>
            <a:endParaRPr/>
          </a:p>
          <a:p>
            <a:pPr marL="342900" marR="0" lvl="0" indent="-342900" algn="l" rtl="0">
              <a:lnSpc>
                <a:spcPct val="100000"/>
              </a:lnSpc>
              <a:spcBef>
                <a:spcPts val="800"/>
              </a:spcBef>
              <a:spcAft>
                <a:spcPts val="0"/>
              </a:spcAft>
              <a:buClr>
                <a:srgbClr val="800000"/>
              </a:buClr>
              <a:buSzPts val="3200"/>
              <a:buFont typeface="Noto Sans Symbols"/>
              <a:buChar char="▪"/>
            </a:pPr>
            <a:r>
              <a:rPr lang="en-US" sz="3200" b="0" i="0" u="none">
                <a:solidFill>
                  <a:srgbClr val="000000"/>
                </a:solidFill>
                <a:latin typeface="Arial"/>
                <a:ea typeface="Arial"/>
                <a:cs typeface="Arial"/>
                <a:sym typeface="Arial"/>
              </a:rPr>
              <a:t>Drop behavior options: </a:t>
            </a:r>
            <a:endParaRPr/>
          </a:p>
          <a:p>
            <a:pPr marL="742950" marR="0" lvl="1" indent="-285750" algn="l" rtl="0">
              <a:lnSpc>
                <a:spcPct val="100000"/>
              </a:lnSpc>
              <a:spcBef>
                <a:spcPts val="700"/>
              </a:spcBef>
              <a:spcAft>
                <a:spcPts val="0"/>
              </a:spcAft>
              <a:buClr>
                <a:srgbClr val="0070C0"/>
              </a:buClr>
              <a:buSzPts val="2240"/>
              <a:buFont typeface="Noto Sans Symbols"/>
              <a:buChar char="▪"/>
            </a:pPr>
            <a:r>
              <a:rPr lang="en-US" sz="2800" b="0" i="0" u="none" strike="noStrike" cap="none">
                <a:solidFill>
                  <a:srgbClr val="000000"/>
                </a:solidFill>
                <a:latin typeface="Courier New"/>
                <a:ea typeface="Courier New"/>
                <a:cs typeface="Courier New"/>
                <a:sym typeface="Courier New"/>
              </a:rPr>
              <a:t>CASCADE </a:t>
            </a:r>
            <a:r>
              <a:rPr lang="en-US" sz="2800" b="0" i="0" u="none" strike="noStrike" cap="none">
                <a:solidFill>
                  <a:srgbClr val="000000"/>
                </a:solidFill>
                <a:latin typeface="Arial"/>
                <a:ea typeface="Arial"/>
                <a:cs typeface="Arial"/>
                <a:sym typeface="Arial"/>
              </a:rPr>
              <a:t>and </a:t>
            </a:r>
            <a:r>
              <a:rPr lang="en-US" sz="2800" b="0" i="0" u="none" strike="noStrike" cap="none">
                <a:solidFill>
                  <a:srgbClr val="000000"/>
                </a:solidFill>
                <a:latin typeface="Courier New"/>
                <a:ea typeface="Courier New"/>
                <a:cs typeface="Courier New"/>
                <a:sym typeface="Courier New"/>
              </a:rPr>
              <a:t>RESTRICT</a:t>
            </a:r>
            <a:endParaRPr/>
          </a:p>
          <a:p>
            <a:pPr marL="342900" marR="0" lvl="0" indent="-342900" algn="l" rtl="0">
              <a:lnSpc>
                <a:spcPct val="100000"/>
              </a:lnSpc>
              <a:spcBef>
                <a:spcPts val="800"/>
              </a:spcBef>
              <a:spcAft>
                <a:spcPts val="0"/>
              </a:spcAft>
              <a:buClr>
                <a:srgbClr val="800000"/>
              </a:buClr>
              <a:buSzPts val="3200"/>
              <a:buFont typeface="Noto Sans Symbols"/>
              <a:buChar char="▪"/>
            </a:pPr>
            <a:r>
              <a:rPr lang="en-US" sz="3200" b="0" i="0" u="none">
                <a:solidFill>
                  <a:srgbClr val="000000"/>
                </a:solidFill>
                <a:latin typeface="Arial"/>
                <a:ea typeface="Arial"/>
                <a:cs typeface="Arial"/>
                <a:sym typeface="Arial"/>
              </a:rPr>
              <a:t>Example:</a:t>
            </a:r>
            <a:endParaRPr/>
          </a:p>
          <a:p>
            <a:pPr marL="742950" marR="0" lvl="1" indent="-285750" algn="l" rtl="0">
              <a:lnSpc>
                <a:spcPct val="100000"/>
              </a:lnSpc>
              <a:spcBef>
                <a:spcPts val="700"/>
              </a:spcBef>
              <a:spcAft>
                <a:spcPts val="0"/>
              </a:spcAft>
              <a:buClr>
                <a:srgbClr val="0070C0"/>
              </a:buClr>
              <a:buSzPts val="2240"/>
              <a:buFont typeface="Noto Sans Symbols"/>
              <a:buChar char="▪"/>
            </a:pPr>
            <a:r>
              <a:rPr lang="en-US" sz="2800" b="0" i="0" u="none" strike="noStrike" cap="none">
                <a:solidFill>
                  <a:srgbClr val="000000"/>
                </a:solidFill>
                <a:latin typeface="Courier New"/>
                <a:ea typeface="Courier New"/>
                <a:cs typeface="Courier New"/>
                <a:sym typeface="Courier New"/>
              </a:rPr>
              <a:t>DROP SCHEMA COMPANY CASCADE;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37"/>
          <p:cNvSpPr txBox="1">
            <a:spLocks noGrp="1"/>
          </p:cNvSpPr>
          <p:nvPr>
            <p:ph type="title"/>
          </p:nvPr>
        </p:nvSpPr>
        <p:spPr>
          <a:xfrm>
            <a:off x="457200" y="273050"/>
            <a:ext cx="8228012" cy="11430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4400"/>
              <a:buNone/>
            </a:pPr>
            <a:r>
              <a:rPr lang="en-US" sz="4400" b="0" i="0" u="none">
                <a:solidFill>
                  <a:srgbClr val="000000"/>
                </a:solidFill>
                <a:latin typeface="Arial"/>
                <a:ea typeface="Arial"/>
                <a:cs typeface="Arial"/>
                <a:sym typeface="Arial"/>
              </a:rPr>
              <a:t>The ALTER Command</a:t>
            </a:r>
            <a:endParaRPr/>
          </a:p>
        </p:txBody>
      </p:sp>
      <p:sp>
        <p:nvSpPr>
          <p:cNvPr id="365" name="Google Shape;365;p37"/>
          <p:cNvSpPr txBox="1">
            <a:spLocks noGrp="1"/>
          </p:cNvSpPr>
          <p:nvPr>
            <p:ph type="body" idx="1"/>
          </p:nvPr>
        </p:nvSpPr>
        <p:spPr>
          <a:xfrm>
            <a:off x="457200" y="1604962"/>
            <a:ext cx="8228012" cy="4524375"/>
          </a:xfrm>
          <a:prstGeom prst="rect">
            <a:avLst/>
          </a:prstGeom>
          <a:noFill/>
          <a:ln>
            <a:noFill/>
          </a:ln>
        </p:spPr>
        <p:txBody>
          <a:bodyPr spcFirstLastPara="1" wrap="square" lIns="0" tIns="0" rIns="0" bIns="0" anchor="t" anchorCtr="0">
            <a:noAutofit/>
          </a:bodyPr>
          <a:lstStyle/>
          <a:p>
            <a:pPr marL="342900" marR="0" lvl="0" indent="-317500" algn="l" rtl="0">
              <a:lnSpc>
                <a:spcPct val="100000"/>
              </a:lnSpc>
              <a:spcBef>
                <a:spcPts val="0"/>
              </a:spcBef>
              <a:spcAft>
                <a:spcPts val="0"/>
              </a:spcAft>
              <a:buClr>
                <a:srgbClr val="800000"/>
              </a:buClr>
              <a:buSzPts val="2800"/>
              <a:buFont typeface="Noto Sans Symbols"/>
              <a:buChar char="▪"/>
            </a:pPr>
            <a:r>
              <a:rPr lang="en-US" sz="2800" b="1" i="0" u="none">
                <a:solidFill>
                  <a:srgbClr val="000000"/>
                </a:solidFill>
                <a:latin typeface="Arial"/>
                <a:ea typeface="Arial"/>
                <a:cs typeface="Arial"/>
                <a:sym typeface="Arial"/>
              </a:rPr>
              <a:t>Alter table actions </a:t>
            </a:r>
            <a:r>
              <a:rPr lang="en-US" sz="2800" b="0" i="0" u="none">
                <a:solidFill>
                  <a:srgbClr val="000000"/>
                </a:solidFill>
                <a:latin typeface="Arial"/>
                <a:ea typeface="Arial"/>
                <a:cs typeface="Arial"/>
                <a:sym typeface="Arial"/>
              </a:rPr>
              <a:t>include:</a:t>
            </a:r>
            <a:endParaRPr sz="2800"/>
          </a:p>
          <a:p>
            <a:pPr marL="742950" marR="0" lvl="1" indent="-260350" algn="l" rtl="0">
              <a:lnSpc>
                <a:spcPct val="100000"/>
              </a:lnSpc>
              <a:spcBef>
                <a:spcPts val="700"/>
              </a:spcBef>
              <a:spcAft>
                <a:spcPts val="0"/>
              </a:spcAft>
              <a:buClr>
                <a:srgbClr val="0070C0"/>
              </a:buClr>
              <a:buSzPts val="1840"/>
              <a:buFont typeface="Noto Sans Symbols"/>
              <a:buChar char="▪"/>
            </a:pPr>
            <a:r>
              <a:rPr lang="en-US" sz="2400" b="0" i="0" u="none" strike="noStrike" cap="none">
                <a:solidFill>
                  <a:srgbClr val="000000"/>
                </a:solidFill>
                <a:latin typeface="Arial"/>
                <a:ea typeface="Arial"/>
                <a:cs typeface="Arial"/>
                <a:sym typeface="Arial"/>
              </a:rPr>
              <a:t>Adding or dropping a column (attribute)</a:t>
            </a:r>
            <a:endParaRPr sz="2400"/>
          </a:p>
          <a:p>
            <a:pPr marL="742950" marR="0" lvl="1" indent="-260350" algn="l" rtl="0">
              <a:lnSpc>
                <a:spcPct val="100000"/>
              </a:lnSpc>
              <a:spcBef>
                <a:spcPts val="700"/>
              </a:spcBef>
              <a:spcAft>
                <a:spcPts val="0"/>
              </a:spcAft>
              <a:buClr>
                <a:srgbClr val="0070C0"/>
              </a:buClr>
              <a:buSzPts val="1840"/>
              <a:buFont typeface="Noto Sans Symbols"/>
              <a:buChar char="▪"/>
            </a:pPr>
            <a:r>
              <a:rPr lang="en-US" sz="2400" b="0" i="0" u="none" strike="noStrike" cap="none">
                <a:solidFill>
                  <a:srgbClr val="000000"/>
                </a:solidFill>
                <a:latin typeface="Arial"/>
                <a:ea typeface="Arial"/>
                <a:cs typeface="Arial"/>
                <a:sym typeface="Arial"/>
              </a:rPr>
              <a:t>Changing a column definition</a:t>
            </a:r>
            <a:endParaRPr sz="2400"/>
          </a:p>
          <a:p>
            <a:pPr marL="742950" marR="0" lvl="1" indent="-260350" algn="l" rtl="0">
              <a:lnSpc>
                <a:spcPct val="100000"/>
              </a:lnSpc>
              <a:spcBef>
                <a:spcPts val="700"/>
              </a:spcBef>
              <a:spcAft>
                <a:spcPts val="0"/>
              </a:spcAft>
              <a:buClr>
                <a:srgbClr val="0070C0"/>
              </a:buClr>
              <a:buSzPts val="1840"/>
              <a:buFont typeface="Noto Sans Symbols"/>
              <a:buChar char="▪"/>
            </a:pPr>
            <a:r>
              <a:rPr lang="en-US" sz="2400" b="0" i="0" u="none" strike="noStrike" cap="none">
                <a:solidFill>
                  <a:srgbClr val="000000"/>
                </a:solidFill>
                <a:latin typeface="Arial"/>
                <a:ea typeface="Arial"/>
                <a:cs typeface="Arial"/>
                <a:sym typeface="Arial"/>
              </a:rPr>
              <a:t>Adding or dropping table constraints</a:t>
            </a:r>
            <a:endParaRPr sz="2400"/>
          </a:p>
          <a:p>
            <a:pPr marL="342900" marR="0" lvl="0" indent="-317500" algn="l" rtl="0">
              <a:lnSpc>
                <a:spcPct val="100000"/>
              </a:lnSpc>
              <a:spcBef>
                <a:spcPts val="800"/>
              </a:spcBef>
              <a:spcAft>
                <a:spcPts val="0"/>
              </a:spcAft>
              <a:buClr>
                <a:srgbClr val="800000"/>
              </a:buClr>
              <a:buSzPts val="2800"/>
              <a:buFont typeface="Noto Sans Symbols"/>
              <a:buChar char="▪"/>
            </a:pPr>
            <a:r>
              <a:rPr lang="en-US" sz="2800" b="0" i="0" u="none">
                <a:solidFill>
                  <a:srgbClr val="000000"/>
                </a:solidFill>
                <a:latin typeface="Arial"/>
                <a:ea typeface="Arial"/>
                <a:cs typeface="Arial"/>
                <a:sym typeface="Arial"/>
              </a:rPr>
              <a:t>Example:</a:t>
            </a:r>
            <a:endParaRPr sz="2800"/>
          </a:p>
          <a:p>
            <a:pPr marL="742950" marR="0" lvl="1" indent="-260350" algn="l" rtl="0">
              <a:lnSpc>
                <a:spcPct val="100000"/>
              </a:lnSpc>
              <a:spcBef>
                <a:spcPts val="700"/>
              </a:spcBef>
              <a:spcAft>
                <a:spcPts val="0"/>
              </a:spcAft>
              <a:buClr>
                <a:srgbClr val="0070C0"/>
              </a:buClr>
              <a:buSzPts val="1840"/>
              <a:buFont typeface="Noto Sans Symbols"/>
              <a:buChar char="▪"/>
            </a:pPr>
            <a:r>
              <a:rPr lang="en-US" sz="2400" b="0" i="0" u="none" strike="noStrike" cap="none">
                <a:solidFill>
                  <a:srgbClr val="000000"/>
                </a:solidFill>
                <a:latin typeface="Courier New"/>
                <a:ea typeface="Courier New"/>
                <a:cs typeface="Courier New"/>
                <a:sym typeface="Courier New"/>
              </a:rPr>
              <a:t>ALTER TABLE COMPANY.EMPLOYEE ADD COLUMN Job VARCHAR(12);</a:t>
            </a:r>
            <a:endParaRPr sz="2400"/>
          </a:p>
          <a:p>
            <a:pPr marL="342900" marR="0" lvl="0" indent="-317500" algn="l" rtl="0">
              <a:lnSpc>
                <a:spcPct val="100000"/>
              </a:lnSpc>
              <a:spcBef>
                <a:spcPts val="800"/>
              </a:spcBef>
              <a:spcAft>
                <a:spcPts val="0"/>
              </a:spcAft>
              <a:buClr>
                <a:srgbClr val="800000"/>
              </a:buClr>
              <a:buSzPts val="2800"/>
              <a:buFont typeface="Noto Sans Symbols"/>
              <a:buChar char="▪"/>
            </a:pPr>
            <a:r>
              <a:rPr lang="en-US" sz="2800" b="0" i="0" u="none">
                <a:solidFill>
                  <a:srgbClr val="000000"/>
                </a:solidFill>
                <a:latin typeface="Arial"/>
                <a:ea typeface="Arial"/>
                <a:cs typeface="Arial"/>
                <a:sym typeface="Arial"/>
              </a:rPr>
              <a:t>To drop a column</a:t>
            </a:r>
            <a:endParaRPr sz="2800"/>
          </a:p>
          <a:p>
            <a:pPr marL="742950" marR="0" lvl="1" indent="-260350" algn="l" rtl="0">
              <a:lnSpc>
                <a:spcPct val="100000"/>
              </a:lnSpc>
              <a:spcBef>
                <a:spcPts val="700"/>
              </a:spcBef>
              <a:spcAft>
                <a:spcPts val="0"/>
              </a:spcAft>
              <a:buClr>
                <a:srgbClr val="0070C0"/>
              </a:buClr>
              <a:buSzPts val="1840"/>
              <a:buFont typeface="Noto Sans Symbols"/>
              <a:buChar char="▪"/>
            </a:pPr>
            <a:r>
              <a:rPr lang="en-US" sz="2400" b="0" i="0" u="none" strike="noStrike" cap="none">
                <a:solidFill>
                  <a:srgbClr val="000000"/>
                </a:solidFill>
                <a:latin typeface="Arial"/>
                <a:ea typeface="Arial"/>
                <a:cs typeface="Arial"/>
                <a:sym typeface="Arial"/>
              </a:rPr>
              <a:t>Choose either </a:t>
            </a:r>
            <a:r>
              <a:rPr lang="en-US" sz="2400" b="0" i="0" u="none" strike="noStrike" cap="none">
                <a:solidFill>
                  <a:srgbClr val="000000"/>
                </a:solidFill>
                <a:latin typeface="Courier New"/>
                <a:ea typeface="Courier New"/>
                <a:cs typeface="Courier New"/>
                <a:sym typeface="Courier New"/>
              </a:rPr>
              <a:t>CASCADE</a:t>
            </a:r>
            <a:r>
              <a:rPr lang="en-US" sz="2400" b="0" i="0" u="none" strike="noStrike" cap="none">
                <a:solidFill>
                  <a:srgbClr val="000000"/>
                </a:solidFill>
                <a:latin typeface="Arial"/>
                <a:ea typeface="Arial"/>
                <a:cs typeface="Arial"/>
                <a:sym typeface="Arial"/>
              </a:rPr>
              <a:t> or </a:t>
            </a:r>
            <a:r>
              <a:rPr lang="en-US" sz="2400" b="0" i="0" u="none" strike="noStrike" cap="none">
                <a:solidFill>
                  <a:srgbClr val="000000"/>
                </a:solidFill>
                <a:latin typeface="Courier New"/>
                <a:ea typeface="Courier New"/>
                <a:cs typeface="Courier New"/>
                <a:sym typeface="Courier New"/>
              </a:rPr>
              <a:t>RESTRICT</a:t>
            </a:r>
            <a:endParaRPr sz="2400"/>
          </a:p>
        </p:txBody>
      </p:sp>
      <p:pic>
        <p:nvPicPr>
          <p:cNvPr id="366" name="Google Shape;366;p37"/>
          <p:cNvPicPr preferRelativeResize="0"/>
          <p:nvPr/>
        </p:nvPicPr>
        <p:blipFill>
          <a:blip r:embed="rId3">
            <a:alphaModFix/>
          </a:blip>
          <a:stretch>
            <a:fillRect/>
          </a:stretch>
        </p:blipFill>
        <p:spPr>
          <a:xfrm>
            <a:off x="567075" y="5870576"/>
            <a:ext cx="7855251" cy="33585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gc78f92538a_0_12"/>
          <p:cNvSpPr txBox="1">
            <a:spLocks noGrp="1"/>
          </p:cNvSpPr>
          <p:nvPr>
            <p:ph type="title"/>
          </p:nvPr>
        </p:nvSpPr>
        <p:spPr>
          <a:xfrm>
            <a:off x="457200" y="273050"/>
            <a:ext cx="8228100" cy="11430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4400"/>
              <a:buNone/>
            </a:pPr>
            <a:r>
              <a:rPr lang="en-US" sz="4400" b="0" i="0" u="none">
                <a:solidFill>
                  <a:srgbClr val="000000"/>
                </a:solidFill>
                <a:latin typeface="Arial"/>
                <a:ea typeface="Arial"/>
                <a:cs typeface="Arial"/>
                <a:sym typeface="Arial"/>
              </a:rPr>
              <a:t>The ALTER Command (cont’d.)</a:t>
            </a:r>
            <a:endParaRPr/>
          </a:p>
        </p:txBody>
      </p:sp>
      <p:sp>
        <p:nvSpPr>
          <p:cNvPr id="372" name="Google Shape;372;gc78f92538a_0_12"/>
          <p:cNvSpPr txBox="1">
            <a:spLocks noGrp="1"/>
          </p:cNvSpPr>
          <p:nvPr>
            <p:ph type="body" idx="1"/>
          </p:nvPr>
        </p:nvSpPr>
        <p:spPr>
          <a:xfrm>
            <a:off x="457200" y="1604962"/>
            <a:ext cx="8228100" cy="4524300"/>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SzPts val="3200"/>
              <a:buChar char="▪"/>
            </a:pPr>
            <a:r>
              <a:rPr lang="en-US"/>
              <a:t>Alter a column definition </a:t>
            </a:r>
            <a:endParaRPr/>
          </a:p>
          <a:p>
            <a:pPr marL="914400" marR="0" lvl="1" indent="-370840" algn="l" rtl="0">
              <a:lnSpc>
                <a:spcPct val="100000"/>
              </a:lnSpc>
              <a:spcBef>
                <a:spcPts val="0"/>
              </a:spcBef>
              <a:spcAft>
                <a:spcPts val="0"/>
              </a:spcAft>
              <a:buSzPts val="2240"/>
              <a:buChar char="▪"/>
            </a:pPr>
            <a:r>
              <a:rPr lang="en-US"/>
              <a:t>by dropping an existing default clause</a:t>
            </a:r>
            <a:endParaRPr/>
          </a:p>
          <a:p>
            <a:pPr marL="914400" marR="0" lvl="1" indent="-370840" algn="l" rtl="0">
              <a:lnSpc>
                <a:spcPct val="100000"/>
              </a:lnSpc>
              <a:spcBef>
                <a:spcPts val="0"/>
              </a:spcBef>
              <a:spcAft>
                <a:spcPts val="0"/>
              </a:spcAft>
              <a:buSzPts val="2240"/>
              <a:buChar char="▪"/>
            </a:pPr>
            <a:r>
              <a:rPr lang="en-US"/>
              <a:t>by defining a new default clause. </a:t>
            </a:r>
            <a:endParaRPr/>
          </a:p>
          <a:p>
            <a:pPr marL="914400" marR="0" lvl="0" indent="0" algn="l" rtl="0">
              <a:lnSpc>
                <a:spcPct val="100000"/>
              </a:lnSpc>
              <a:spcBef>
                <a:spcPts val="0"/>
              </a:spcBef>
              <a:spcAft>
                <a:spcPts val="0"/>
              </a:spcAft>
              <a:buNone/>
            </a:pPr>
            <a:endParaRPr/>
          </a:p>
          <a:p>
            <a:pPr marL="914400" marR="0" lvl="0" indent="0" algn="l" rtl="0">
              <a:lnSpc>
                <a:spcPct val="100000"/>
              </a:lnSpc>
              <a:spcBef>
                <a:spcPts val="0"/>
              </a:spcBef>
              <a:spcAft>
                <a:spcPts val="0"/>
              </a:spcAft>
              <a:buNone/>
            </a:pPr>
            <a:endParaRPr sz="2800"/>
          </a:p>
          <a:p>
            <a:pPr marL="914400" marR="0" lvl="0" indent="0" algn="l" rtl="0">
              <a:lnSpc>
                <a:spcPct val="100000"/>
              </a:lnSpc>
              <a:spcBef>
                <a:spcPts val="0"/>
              </a:spcBef>
              <a:spcAft>
                <a:spcPts val="0"/>
              </a:spcAft>
              <a:buNone/>
            </a:pPr>
            <a:endParaRPr sz="2800"/>
          </a:p>
          <a:p>
            <a:pPr marL="914400" marR="0" lvl="0" indent="0" algn="l" rtl="0">
              <a:lnSpc>
                <a:spcPct val="100000"/>
              </a:lnSpc>
              <a:spcBef>
                <a:spcPts val="0"/>
              </a:spcBef>
              <a:spcAft>
                <a:spcPts val="0"/>
              </a:spcAft>
              <a:buNone/>
            </a:pPr>
            <a:endParaRPr sz="1100"/>
          </a:p>
          <a:p>
            <a:pPr marL="342900" marR="0" lvl="0" indent="-342900" algn="l" rtl="0">
              <a:lnSpc>
                <a:spcPct val="100000"/>
              </a:lnSpc>
              <a:spcBef>
                <a:spcPts val="0"/>
              </a:spcBef>
              <a:spcAft>
                <a:spcPts val="0"/>
              </a:spcAft>
              <a:buClr>
                <a:srgbClr val="800000"/>
              </a:buClr>
              <a:buSzPts val="3200"/>
              <a:buFont typeface="Noto Sans Symbols"/>
              <a:buChar char="▪"/>
            </a:pPr>
            <a:r>
              <a:rPr lang="en-US" sz="3200" b="0" i="0" u="none">
                <a:solidFill>
                  <a:srgbClr val="000000"/>
                </a:solidFill>
                <a:latin typeface="Arial"/>
                <a:ea typeface="Arial"/>
                <a:cs typeface="Arial"/>
                <a:sym typeface="Arial"/>
              </a:rPr>
              <a:t>Change constraints specified on a table </a:t>
            </a:r>
            <a:endParaRPr/>
          </a:p>
          <a:p>
            <a:pPr marL="742950" marR="0" lvl="1" indent="-285750" algn="l" rtl="0">
              <a:lnSpc>
                <a:spcPct val="100000"/>
              </a:lnSpc>
              <a:spcBef>
                <a:spcPts val="700"/>
              </a:spcBef>
              <a:spcAft>
                <a:spcPts val="0"/>
              </a:spcAft>
              <a:buClr>
                <a:srgbClr val="0070C0"/>
              </a:buClr>
              <a:buSzPts val="2240"/>
              <a:buFont typeface="Noto Sans Symbols"/>
              <a:buChar char="▪"/>
            </a:pPr>
            <a:r>
              <a:rPr lang="en-US" sz="2800" b="0" i="0" u="none" strike="noStrike" cap="none">
                <a:solidFill>
                  <a:srgbClr val="000000"/>
                </a:solidFill>
                <a:latin typeface="Arial"/>
                <a:ea typeface="Arial"/>
                <a:cs typeface="Arial"/>
                <a:sym typeface="Arial"/>
              </a:rPr>
              <a:t>Add or drop a named constraint</a:t>
            </a:r>
            <a:endParaRPr/>
          </a:p>
        </p:txBody>
      </p:sp>
      <p:pic>
        <p:nvPicPr>
          <p:cNvPr id="373" name="Google Shape;373;gc78f92538a_0_12"/>
          <p:cNvPicPr preferRelativeResize="0"/>
          <p:nvPr/>
        </p:nvPicPr>
        <p:blipFill rotWithShape="1">
          <a:blip r:embed="rId3">
            <a:alphaModFix/>
          </a:blip>
          <a:srcRect/>
          <a:stretch/>
        </p:blipFill>
        <p:spPr>
          <a:xfrm>
            <a:off x="1068575" y="5520075"/>
            <a:ext cx="5822650" cy="812900"/>
          </a:xfrm>
          <a:prstGeom prst="rect">
            <a:avLst/>
          </a:prstGeom>
          <a:noFill/>
          <a:ln>
            <a:noFill/>
          </a:ln>
        </p:spPr>
      </p:pic>
      <p:pic>
        <p:nvPicPr>
          <p:cNvPr id="374" name="Google Shape;374;gc78f92538a_0_12"/>
          <p:cNvPicPr preferRelativeResize="0"/>
          <p:nvPr/>
        </p:nvPicPr>
        <p:blipFill>
          <a:blip r:embed="rId4">
            <a:alphaModFix/>
          </a:blip>
          <a:stretch>
            <a:fillRect/>
          </a:stretch>
        </p:blipFill>
        <p:spPr>
          <a:xfrm>
            <a:off x="676925" y="3057525"/>
            <a:ext cx="7291101" cy="13164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39"/>
          <p:cNvSpPr txBox="1">
            <a:spLocks noGrp="1"/>
          </p:cNvSpPr>
          <p:nvPr>
            <p:ph type="title"/>
          </p:nvPr>
        </p:nvSpPr>
        <p:spPr>
          <a:xfrm>
            <a:off x="457200" y="273050"/>
            <a:ext cx="8228012" cy="11430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4400"/>
              <a:buNone/>
            </a:pPr>
            <a:r>
              <a:rPr lang="en-US" sz="4400" b="0" i="0" u="none">
                <a:solidFill>
                  <a:srgbClr val="000000"/>
                </a:solidFill>
                <a:latin typeface="Arial"/>
                <a:ea typeface="Arial"/>
                <a:cs typeface="Arial"/>
                <a:sym typeface="Arial"/>
              </a:rPr>
              <a:t>Summary</a:t>
            </a:r>
            <a:endParaRPr/>
          </a:p>
        </p:txBody>
      </p:sp>
      <p:sp>
        <p:nvSpPr>
          <p:cNvPr id="380" name="Google Shape;380;p39"/>
          <p:cNvSpPr txBox="1">
            <a:spLocks noGrp="1"/>
          </p:cNvSpPr>
          <p:nvPr>
            <p:ph type="body" idx="1"/>
          </p:nvPr>
        </p:nvSpPr>
        <p:spPr>
          <a:xfrm>
            <a:off x="457200" y="1604962"/>
            <a:ext cx="8228012" cy="4524375"/>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Clr>
                <a:srgbClr val="800000"/>
              </a:buClr>
              <a:buSzPts val="3200"/>
              <a:buFont typeface="Noto Sans Symbols"/>
              <a:buChar char="▪"/>
            </a:pPr>
            <a:r>
              <a:rPr lang="en-US" sz="3200" b="0" i="0" u="none">
                <a:solidFill>
                  <a:srgbClr val="000000"/>
                </a:solidFill>
                <a:latin typeface="Arial"/>
                <a:ea typeface="Arial"/>
                <a:cs typeface="Arial"/>
                <a:sym typeface="Arial"/>
              </a:rPr>
              <a:t>Complex SQL:</a:t>
            </a:r>
            <a:endParaRPr/>
          </a:p>
          <a:p>
            <a:pPr marL="742950" marR="0" lvl="1" indent="-285750" algn="l" rtl="0">
              <a:lnSpc>
                <a:spcPct val="100000"/>
              </a:lnSpc>
              <a:spcBef>
                <a:spcPts val="700"/>
              </a:spcBef>
              <a:spcAft>
                <a:spcPts val="0"/>
              </a:spcAft>
              <a:buClr>
                <a:srgbClr val="0070C0"/>
              </a:buClr>
              <a:buSzPts val="2240"/>
              <a:buFont typeface="Noto Sans Symbols"/>
              <a:buChar char="▪"/>
            </a:pPr>
            <a:r>
              <a:rPr lang="en-US" sz="2800" b="0" i="0" u="none" strike="noStrike" cap="none">
                <a:solidFill>
                  <a:srgbClr val="000000"/>
                </a:solidFill>
                <a:latin typeface="Arial"/>
                <a:ea typeface="Arial"/>
                <a:cs typeface="Arial"/>
                <a:sym typeface="Arial"/>
              </a:rPr>
              <a:t>Nested queries, joined tables, outer joins, aggregate functions, grouping</a:t>
            </a:r>
            <a:endParaRPr/>
          </a:p>
          <a:p>
            <a:pPr marL="342900" marR="0" lvl="0" indent="-342900" algn="l" rtl="0">
              <a:lnSpc>
                <a:spcPct val="100000"/>
              </a:lnSpc>
              <a:spcBef>
                <a:spcPts val="800"/>
              </a:spcBef>
              <a:spcAft>
                <a:spcPts val="0"/>
              </a:spcAft>
              <a:buClr>
                <a:srgbClr val="800000"/>
              </a:buClr>
              <a:buSzPts val="3200"/>
              <a:buFont typeface="Noto Sans Symbols"/>
              <a:buChar char="▪"/>
            </a:pPr>
            <a:r>
              <a:rPr lang="en-US" sz="3200" b="0" i="0" u="none">
                <a:solidFill>
                  <a:srgbClr val="000000"/>
                </a:solidFill>
                <a:latin typeface="Courier New"/>
                <a:ea typeface="Courier New"/>
                <a:cs typeface="Courier New"/>
                <a:sym typeface="Courier New"/>
              </a:rPr>
              <a:t>CREATE ASSERTION </a:t>
            </a:r>
            <a:r>
              <a:rPr lang="en-US" sz="3200" b="0" i="0" u="none">
                <a:solidFill>
                  <a:srgbClr val="000000"/>
                </a:solidFill>
                <a:latin typeface="Arial"/>
                <a:ea typeface="Arial"/>
                <a:cs typeface="Arial"/>
                <a:sym typeface="Arial"/>
              </a:rPr>
              <a:t>and </a:t>
            </a:r>
            <a:r>
              <a:rPr lang="en-US" sz="3200" b="0" i="0" u="none">
                <a:solidFill>
                  <a:srgbClr val="000000"/>
                </a:solidFill>
                <a:latin typeface="Courier New"/>
                <a:ea typeface="Courier New"/>
                <a:cs typeface="Courier New"/>
                <a:sym typeface="Courier New"/>
              </a:rPr>
              <a:t>CREATE TRIGGER</a:t>
            </a:r>
            <a:endParaRPr/>
          </a:p>
          <a:p>
            <a:pPr marL="342900" marR="0" lvl="0" indent="-342900" algn="l" rtl="0">
              <a:lnSpc>
                <a:spcPct val="100000"/>
              </a:lnSpc>
              <a:spcBef>
                <a:spcPts val="800"/>
              </a:spcBef>
              <a:spcAft>
                <a:spcPts val="0"/>
              </a:spcAft>
              <a:buClr>
                <a:srgbClr val="800000"/>
              </a:buClr>
              <a:buSzPts val="3200"/>
              <a:buFont typeface="Noto Sans Symbols"/>
              <a:buChar char="▪"/>
            </a:pPr>
            <a:r>
              <a:rPr lang="en-US" sz="3200" b="0" i="0" u="none">
                <a:solidFill>
                  <a:srgbClr val="000000"/>
                </a:solidFill>
                <a:latin typeface="Arial"/>
                <a:ea typeface="Arial"/>
                <a:cs typeface="Arial"/>
                <a:sym typeface="Arial"/>
              </a:rPr>
              <a:t>Views</a:t>
            </a:r>
            <a:endParaRPr/>
          </a:p>
          <a:p>
            <a:pPr marL="742950" marR="0" lvl="1" indent="-285750" algn="l" rtl="0">
              <a:lnSpc>
                <a:spcPct val="100000"/>
              </a:lnSpc>
              <a:spcBef>
                <a:spcPts val="700"/>
              </a:spcBef>
              <a:spcAft>
                <a:spcPts val="0"/>
              </a:spcAft>
              <a:buClr>
                <a:srgbClr val="0070C0"/>
              </a:buClr>
              <a:buSzPts val="2240"/>
              <a:buFont typeface="Noto Sans Symbols"/>
              <a:buChar char="▪"/>
            </a:pPr>
            <a:r>
              <a:rPr lang="en-US" sz="2800" b="0" i="0" u="none" strike="noStrike" cap="none">
                <a:solidFill>
                  <a:srgbClr val="000000"/>
                </a:solidFill>
                <a:latin typeface="Arial"/>
                <a:ea typeface="Arial"/>
                <a:cs typeface="Arial"/>
                <a:sym typeface="Arial"/>
              </a:rPr>
              <a:t>Virtual or derived tables</a:t>
            </a:r>
            <a:endParaRPr/>
          </a:p>
          <a:p>
            <a:pPr marL="342900" marR="0" lvl="0" indent="-342900" algn="l" rtl="0">
              <a:lnSpc>
                <a:spcPct val="100000"/>
              </a:lnSpc>
              <a:spcBef>
                <a:spcPts val="800"/>
              </a:spcBef>
              <a:spcAft>
                <a:spcPts val="0"/>
              </a:spcAft>
              <a:buSzPts val="3200"/>
              <a:buNone/>
            </a:pPr>
            <a:endParaRPr sz="28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5"/>
          <p:cNvSpPr txBox="1">
            <a:spLocks noGrp="1"/>
          </p:cNvSpPr>
          <p:nvPr>
            <p:ph type="title"/>
          </p:nvPr>
        </p:nvSpPr>
        <p:spPr>
          <a:xfrm>
            <a:off x="457200" y="273050"/>
            <a:ext cx="8228012" cy="11430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4400"/>
              <a:buNone/>
            </a:pPr>
            <a:r>
              <a:rPr lang="en-US" sz="4400" b="0" i="0" u="none">
                <a:solidFill>
                  <a:srgbClr val="000000"/>
                </a:solidFill>
                <a:latin typeface="Arial"/>
                <a:ea typeface="Arial"/>
                <a:cs typeface="Arial"/>
                <a:sym typeface="Arial"/>
              </a:rPr>
              <a:t>Comparisons Involving NULL</a:t>
            </a:r>
            <a:br>
              <a:rPr lang="en-US" sz="4400" b="0" i="0" u="none">
                <a:solidFill>
                  <a:srgbClr val="000000"/>
                </a:solidFill>
                <a:latin typeface="Arial"/>
                <a:ea typeface="Arial"/>
                <a:cs typeface="Arial"/>
                <a:sym typeface="Arial"/>
              </a:rPr>
            </a:br>
            <a:r>
              <a:rPr lang="en-US" sz="4400" b="0" i="0" u="none">
                <a:solidFill>
                  <a:srgbClr val="000000"/>
                </a:solidFill>
                <a:latin typeface="Arial"/>
                <a:ea typeface="Arial"/>
                <a:cs typeface="Arial"/>
                <a:sym typeface="Arial"/>
              </a:rPr>
              <a:t>and Three-Valued Logic (cont’d.)</a:t>
            </a:r>
            <a:endParaRPr/>
          </a:p>
        </p:txBody>
      </p:sp>
      <p:pic>
        <p:nvPicPr>
          <p:cNvPr id="117" name="Google Shape;117;p5"/>
          <p:cNvPicPr preferRelativeResize="0"/>
          <p:nvPr/>
        </p:nvPicPr>
        <p:blipFill rotWithShape="1">
          <a:blip r:embed="rId3">
            <a:alphaModFix/>
          </a:blip>
          <a:srcRect/>
          <a:stretch/>
        </p:blipFill>
        <p:spPr>
          <a:xfrm>
            <a:off x="685800" y="1752600"/>
            <a:ext cx="7581900" cy="4391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6"/>
          <p:cNvSpPr txBox="1">
            <a:spLocks noGrp="1"/>
          </p:cNvSpPr>
          <p:nvPr>
            <p:ph type="title"/>
          </p:nvPr>
        </p:nvSpPr>
        <p:spPr>
          <a:xfrm>
            <a:off x="457200" y="273050"/>
            <a:ext cx="8228012" cy="11430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4400"/>
              <a:buNone/>
            </a:pPr>
            <a:r>
              <a:rPr lang="en-US" sz="4400" b="0" i="0" u="none">
                <a:solidFill>
                  <a:srgbClr val="000000"/>
                </a:solidFill>
                <a:latin typeface="Arial"/>
                <a:ea typeface="Arial"/>
                <a:cs typeface="Arial"/>
                <a:sym typeface="Arial"/>
              </a:rPr>
              <a:t>Comparisons Involving NULL</a:t>
            </a:r>
            <a:br>
              <a:rPr lang="en-US" sz="4400" b="0" i="0" u="none">
                <a:solidFill>
                  <a:srgbClr val="000000"/>
                </a:solidFill>
                <a:latin typeface="Arial"/>
                <a:ea typeface="Arial"/>
                <a:cs typeface="Arial"/>
                <a:sym typeface="Arial"/>
              </a:rPr>
            </a:br>
            <a:r>
              <a:rPr lang="en-US" sz="4400" b="0" i="0" u="none">
                <a:solidFill>
                  <a:srgbClr val="000000"/>
                </a:solidFill>
                <a:latin typeface="Arial"/>
                <a:ea typeface="Arial"/>
                <a:cs typeface="Arial"/>
                <a:sym typeface="Arial"/>
              </a:rPr>
              <a:t>and Three-Valued Logic (cont’d.)</a:t>
            </a:r>
            <a:endParaRPr/>
          </a:p>
        </p:txBody>
      </p:sp>
      <p:sp>
        <p:nvSpPr>
          <p:cNvPr id="123" name="Google Shape;123;p6"/>
          <p:cNvSpPr txBox="1">
            <a:spLocks noGrp="1"/>
          </p:cNvSpPr>
          <p:nvPr>
            <p:ph type="body" idx="1"/>
          </p:nvPr>
        </p:nvSpPr>
        <p:spPr>
          <a:xfrm>
            <a:off x="457200" y="1604962"/>
            <a:ext cx="8228012" cy="4524375"/>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Clr>
                <a:srgbClr val="800000"/>
              </a:buClr>
              <a:buSzPts val="3200"/>
              <a:buFont typeface="Noto Sans Symbols"/>
              <a:buChar char="▪"/>
            </a:pPr>
            <a:r>
              <a:rPr lang="en-US" sz="3200" b="0" i="0" u="none" strike="noStrike" cap="none">
                <a:solidFill>
                  <a:srgbClr val="000000"/>
                </a:solidFill>
                <a:latin typeface="Arial"/>
                <a:ea typeface="Arial"/>
                <a:cs typeface="Arial"/>
                <a:sym typeface="Arial"/>
              </a:rPr>
              <a:t>SQL allows queries that check whether an attribute value is </a:t>
            </a:r>
            <a:r>
              <a:rPr lang="en-US" sz="3200" b="0" i="0" u="none" strike="noStrike" cap="none">
                <a:solidFill>
                  <a:srgbClr val="000000"/>
                </a:solidFill>
                <a:latin typeface="Courier New"/>
                <a:ea typeface="Courier New"/>
                <a:cs typeface="Courier New"/>
                <a:sym typeface="Courier New"/>
              </a:rPr>
              <a:t>NULL</a:t>
            </a:r>
            <a:endParaRPr/>
          </a:p>
          <a:p>
            <a:pPr marL="742950" marR="0" lvl="1" indent="-285750" algn="l" rtl="0">
              <a:lnSpc>
                <a:spcPct val="100000"/>
              </a:lnSpc>
              <a:spcBef>
                <a:spcPts val="700"/>
              </a:spcBef>
              <a:spcAft>
                <a:spcPts val="0"/>
              </a:spcAft>
              <a:buClr>
                <a:srgbClr val="0070C0"/>
              </a:buClr>
              <a:buSzPts val="2240"/>
              <a:buFont typeface="Noto Sans Symbols"/>
              <a:buChar char="▪"/>
            </a:pPr>
            <a:r>
              <a:rPr lang="en-US" sz="2800" b="0" i="0" u="none" strike="noStrike" cap="none">
                <a:solidFill>
                  <a:srgbClr val="000000"/>
                </a:solidFill>
                <a:latin typeface="Courier New"/>
                <a:ea typeface="Courier New"/>
                <a:cs typeface="Courier New"/>
                <a:sym typeface="Courier New"/>
              </a:rPr>
              <a:t>IS </a:t>
            </a:r>
            <a:r>
              <a:rPr lang="en-US" sz="2800" b="0" i="0" u="none" strike="noStrike" cap="none">
                <a:solidFill>
                  <a:srgbClr val="000000"/>
                </a:solidFill>
                <a:latin typeface="Arial"/>
                <a:ea typeface="Arial"/>
                <a:cs typeface="Arial"/>
                <a:sym typeface="Arial"/>
              </a:rPr>
              <a:t>or </a:t>
            </a:r>
            <a:r>
              <a:rPr lang="en-US" sz="2800" b="0" i="0" u="none" strike="noStrike" cap="none">
                <a:solidFill>
                  <a:srgbClr val="000000"/>
                </a:solidFill>
                <a:latin typeface="Courier New"/>
                <a:ea typeface="Courier New"/>
                <a:cs typeface="Courier New"/>
                <a:sym typeface="Courier New"/>
              </a:rPr>
              <a:t>IS NOT NULL</a:t>
            </a:r>
            <a:endParaRPr/>
          </a:p>
        </p:txBody>
      </p:sp>
      <p:pic>
        <p:nvPicPr>
          <p:cNvPr id="124" name="Google Shape;124;p6"/>
          <p:cNvPicPr preferRelativeResize="0"/>
          <p:nvPr/>
        </p:nvPicPr>
        <p:blipFill rotWithShape="1">
          <a:blip r:embed="rId3">
            <a:alphaModFix/>
          </a:blip>
          <a:srcRect/>
          <a:stretch/>
        </p:blipFill>
        <p:spPr>
          <a:xfrm>
            <a:off x="838200" y="3581400"/>
            <a:ext cx="7253287" cy="1371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7"/>
          <p:cNvSpPr txBox="1">
            <a:spLocks noGrp="1"/>
          </p:cNvSpPr>
          <p:nvPr>
            <p:ph type="title"/>
          </p:nvPr>
        </p:nvSpPr>
        <p:spPr>
          <a:xfrm>
            <a:off x="457200" y="273050"/>
            <a:ext cx="8228012" cy="11430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4400"/>
              <a:buNone/>
            </a:pPr>
            <a:r>
              <a:rPr lang="en-US" sz="4400" b="0" i="0" u="none">
                <a:solidFill>
                  <a:srgbClr val="000000"/>
                </a:solidFill>
                <a:latin typeface="Arial"/>
                <a:ea typeface="Arial"/>
                <a:cs typeface="Arial"/>
                <a:sym typeface="Arial"/>
              </a:rPr>
              <a:t>Nested Queries, Tuples,</a:t>
            </a:r>
            <a:br>
              <a:rPr lang="en-US" sz="4400" b="0" i="0" u="none">
                <a:solidFill>
                  <a:srgbClr val="000000"/>
                </a:solidFill>
                <a:latin typeface="Arial"/>
                <a:ea typeface="Arial"/>
                <a:cs typeface="Arial"/>
                <a:sym typeface="Arial"/>
              </a:rPr>
            </a:br>
            <a:r>
              <a:rPr lang="en-US" sz="4400" b="0" i="0" u="none">
                <a:solidFill>
                  <a:srgbClr val="000000"/>
                </a:solidFill>
                <a:latin typeface="Arial"/>
                <a:ea typeface="Arial"/>
                <a:cs typeface="Arial"/>
                <a:sym typeface="Arial"/>
              </a:rPr>
              <a:t>and Set/Multiset Comparisons</a:t>
            </a:r>
            <a:endParaRPr/>
          </a:p>
        </p:txBody>
      </p:sp>
      <p:sp>
        <p:nvSpPr>
          <p:cNvPr id="130" name="Google Shape;130;p7"/>
          <p:cNvSpPr txBox="1">
            <a:spLocks noGrp="1"/>
          </p:cNvSpPr>
          <p:nvPr>
            <p:ph type="body" idx="1"/>
          </p:nvPr>
        </p:nvSpPr>
        <p:spPr>
          <a:xfrm>
            <a:off x="457200" y="1604962"/>
            <a:ext cx="8228012" cy="4524375"/>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Clr>
                <a:srgbClr val="800000"/>
              </a:buClr>
              <a:buSzPts val="3200"/>
              <a:buFont typeface="Noto Sans Symbols"/>
              <a:buChar char="▪"/>
            </a:pPr>
            <a:r>
              <a:rPr lang="en-US" sz="3200" b="1" i="0" u="none" strike="noStrike" cap="none">
                <a:solidFill>
                  <a:srgbClr val="000000"/>
                </a:solidFill>
                <a:latin typeface="Arial"/>
                <a:ea typeface="Arial"/>
                <a:cs typeface="Arial"/>
                <a:sym typeface="Arial"/>
              </a:rPr>
              <a:t>Nested queries</a:t>
            </a:r>
            <a:endParaRPr/>
          </a:p>
          <a:p>
            <a:pPr marL="742950" marR="0" lvl="1" indent="-285750" algn="l" rtl="0">
              <a:lnSpc>
                <a:spcPct val="100000"/>
              </a:lnSpc>
              <a:spcBef>
                <a:spcPts val="700"/>
              </a:spcBef>
              <a:spcAft>
                <a:spcPts val="0"/>
              </a:spcAft>
              <a:buClr>
                <a:srgbClr val="0070C0"/>
              </a:buClr>
              <a:buSzPts val="2240"/>
              <a:buFont typeface="Noto Sans Symbols"/>
              <a:buChar char="▪"/>
            </a:pPr>
            <a:r>
              <a:rPr lang="en-US" sz="2800" b="0" i="0" u="none" strike="noStrike" cap="none">
                <a:solidFill>
                  <a:srgbClr val="000000"/>
                </a:solidFill>
                <a:latin typeface="Arial"/>
                <a:ea typeface="Arial"/>
                <a:cs typeface="Arial"/>
                <a:sym typeface="Arial"/>
              </a:rPr>
              <a:t>Complete select-from-where blocks within WHERE clause of another query</a:t>
            </a:r>
            <a:endParaRPr/>
          </a:p>
          <a:p>
            <a:pPr marL="742950" marR="0" lvl="1" indent="-285750" algn="l" rtl="0">
              <a:lnSpc>
                <a:spcPct val="100000"/>
              </a:lnSpc>
              <a:spcBef>
                <a:spcPts val="700"/>
              </a:spcBef>
              <a:spcAft>
                <a:spcPts val="0"/>
              </a:spcAft>
              <a:buClr>
                <a:srgbClr val="0070C0"/>
              </a:buClr>
              <a:buSzPts val="2240"/>
              <a:buFont typeface="Noto Sans Symbols"/>
              <a:buChar char="▪"/>
            </a:pPr>
            <a:r>
              <a:rPr lang="en-US" sz="2800" b="1" i="0" u="none" strike="noStrike" cap="none">
                <a:solidFill>
                  <a:srgbClr val="000000"/>
                </a:solidFill>
                <a:latin typeface="Arial"/>
                <a:ea typeface="Arial"/>
                <a:cs typeface="Arial"/>
                <a:sym typeface="Arial"/>
              </a:rPr>
              <a:t>Outer query</a:t>
            </a:r>
            <a:endParaRPr/>
          </a:p>
          <a:p>
            <a:pPr marL="342900" marR="0" lvl="0" indent="-342900" algn="l" rtl="0">
              <a:lnSpc>
                <a:spcPct val="100000"/>
              </a:lnSpc>
              <a:spcBef>
                <a:spcPts val="800"/>
              </a:spcBef>
              <a:spcAft>
                <a:spcPts val="0"/>
              </a:spcAft>
              <a:buClr>
                <a:srgbClr val="800000"/>
              </a:buClr>
              <a:buSzPts val="3200"/>
              <a:buFont typeface="Noto Sans Symbols"/>
              <a:buChar char="▪"/>
            </a:pPr>
            <a:r>
              <a:rPr lang="en-US" sz="3200" b="0" i="0" u="none" strike="noStrike" cap="none">
                <a:solidFill>
                  <a:srgbClr val="000000"/>
                </a:solidFill>
                <a:latin typeface="Arial"/>
                <a:ea typeface="Arial"/>
                <a:cs typeface="Arial"/>
                <a:sym typeface="Arial"/>
              </a:rPr>
              <a:t>Comparison operator </a:t>
            </a:r>
            <a:r>
              <a:rPr lang="en-US" sz="3200" b="0" i="0" u="none" strike="noStrike" cap="none">
                <a:solidFill>
                  <a:srgbClr val="000000"/>
                </a:solidFill>
                <a:latin typeface="Courier New"/>
                <a:ea typeface="Courier New"/>
                <a:cs typeface="Courier New"/>
                <a:sym typeface="Courier New"/>
              </a:rPr>
              <a:t>IN</a:t>
            </a:r>
            <a:endParaRPr/>
          </a:p>
          <a:p>
            <a:pPr marL="742950" marR="0" lvl="1" indent="-285750" algn="l" rtl="0">
              <a:lnSpc>
                <a:spcPct val="100000"/>
              </a:lnSpc>
              <a:spcBef>
                <a:spcPts val="700"/>
              </a:spcBef>
              <a:spcAft>
                <a:spcPts val="0"/>
              </a:spcAft>
              <a:buClr>
                <a:srgbClr val="0070C0"/>
              </a:buClr>
              <a:buSzPts val="2240"/>
              <a:buFont typeface="Noto Sans Symbols"/>
              <a:buChar char="▪"/>
            </a:pPr>
            <a:r>
              <a:rPr lang="en-US" sz="2800" b="0" i="0" u="none" strike="noStrike" cap="none">
                <a:solidFill>
                  <a:srgbClr val="000000"/>
                </a:solidFill>
                <a:latin typeface="Arial"/>
                <a:ea typeface="Arial"/>
                <a:cs typeface="Arial"/>
                <a:sym typeface="Arial"/>
              </a:rPr>
              <a:t>Compares value </a:t>
            </a:r>
            <a:r>
              <a:rPr lang="en-US" sz="2800" b="0" i="1" u="none" strike="noStrike" cap="none">
                <a:solidFill>
                  <a:srgbClr val="000000"/>
                </a:solidFill>
                <a:latin typeface="Arial"/>
                <a:ea typeface="Arial"/>
                <a:cs typeface="Arial"/>
                <a:sym typeface="Arial"/>
              </a:rPr>
              <a:t>v</a:t>
            </a:r>
            <a:r>
              <a:rPr lang="en-US" sz="2800" b="0" i="0" u="none" strike="noStrike" cap="none">
                <a:solidFill>
                  <a:srgbClr val="000000"/>
                </a:solidFill>
                <a:latin typeface="Arial"/>
                <a:ea typeface="Arial"/>
                <a:cs typeface="Arial"/>
                <a:sym typeface="Arial"/>
              </a:rPr>
              <a:t> with a set (or multiset) of values </a:t>
            </a:r>
            <a:r>
              <a:rPr lang="en-US" sz="2800" b="0" i="1" u="none" strike="noStrike" cap="none">
                <a:solidFill>
                  <a:srgbClr val="000000"/>
                </a:solidFill>
                <a:latin typeface="Arial"/>
                <a:ea typeface="Arial"/>
                <a:cs typeface="Arial"/>
                <a:sym typeface="Arial"/>
              </a:rPr>
              <a:t>V </a:t>
            </a:r>
            <a:endParaRPr/>
          </a:p>
          <a:p>
            <a:pPr marL="742950" marR="0" lvl="1" indent="-285750" algn="l" rtl="0">
              <a:lnSpc>
                <a:spcPct val="100000"/>
              </a:lnSpc>
              <a:spcBef>
                <a:spcPts val="700"/>
              </a:spcBef>
              <a:spcAft>
                <a:spcPts val="0"/>
              </a:spcAft>
              <a:buClr>
                <a:srgbClr val="0070C0"/>
              </a:buClr>
              <a:buSzPts val="2240"/>
              <a:buFont typeface="Noto Sans Symbols"/>
              <a:buChar char="▪"/>
            </a:pPr>
            <a:r>
              <a:rPr lang="en-US" sz="2800" b="0" i="0" u="none" strike="noStrike" cap="none">
                <a:solidFill>
                  <a:srgbClr val="000000"/>
                </a:solidFill>
                <a:latin typeface="Arial"/>
                <a:ea typeface="Arial"/>
                <a:cs typeface="Arial"/>
                <a:sym typeface="Arial"/>
              </a:rPr>
              <a:t>Evaluates to </a:t>
            </a:r>
            <a:r>
              <a:rPr lang="en-US" sz="2800" b="0" i="0" u="none" strike="noStrike" cap="none">
                <a:solidFill>
                  <a:srgbClr val="000000"/>
                </a:solidFill>
                <a:latin typeface="Courier New"/>
                <a:ea typeface="Courier New"/>
                <a:cs typeface="Courier New"/>
                <a:sym typeface="Courier New"/>
              </a:rPr>
              <a:t>TRUE</a:t>
            </a:r>
            <a:r>
              <a:rPr lang="en-US" sz="2800" b="0" i="0" u="none" strike="noStrike" cap="none">
                <a:solidFill>
                  <a:srgbClr val="000000"/>
                </a:solidFill>
                <a:latin typeface="Arial"/>
                <a:ea typeface="Arial"/>
                <a:cs typeface="Arial"/>
                <a:sym typeface="Arial"/>
              </a:rPr>
              <a:t> if </a:t>
            </a:r>
            <a:r>
              <a:rPr lang="en-US" sz="2800" b="0" i="1" u="none" strike="noStrike" cap="none">
                <a:solidFill>
                  <a:srgbClr val="000000"/>
                </a:solidFill>
                <a:latin typeface="Arial"/>
                <a:ea typeface="Arial"/>
                <a:cs typeface="Arial"/>
                <a:sym typeface="Arial"/>
              </a:rPr>
              <a:t>v</a:t>
            </a:r>
            <a:r>
              <a:rPr lang="en-US" sz="2800" b="0" i="0" u="none" strike="noStrike" cap="none">
                <a:solidFill>
                  <a:srgbClr val="000000"/>
                </a:solidFill>
                <a:latin typeface="Arial"/>
                <a:ea typeface="Arial"/>
                <a:cs typeface="Arial"/>
                <a:sym typeface="Arial"/>
              </a:rPr>
              <a:t> is one of the elements in </a:t>
            </a:r>
            <a:r>
              <a:rPr lang="en-US" sz="2800" b="0" i="1" u="none" strike="noStrike" cap="none">
                <a:solidFill>
                  <a:srgbClr val="000000"/>
                </a:solidFill>
                <a:latin typeface="Arial"/>
                <a:ea typeface="Arial"/>
                <a:cs typeface="Arial"/>
                <a:sym typeface="Arial"/>
              </a:rPr>
              <a:t>V</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8"/>
          <p:cNvSpPr txBox="1">
            <a:spLocks noGrp="1"/>
          </p:cNvSpPr>
          <p:nvPr>
            <p:ph type="title"/>
          </p:nvPr>
        </p:nvSpPr>
        <p:spPr>
          <a:xfrm>
            <a:off x="457200" y="273050"/>
            <a:ext cx="8228012" cy="11430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4400"/>
              <a:buNone/>
            </a:pPr>
            <a:r>
              <a:rPr lang="en-US" sz="4400" b="0" i="0" u="none">
                <a:solidFill>
                  <a:srgbClr val="000000"/>
                </a:solidFill>
                <a:latin typeface="Arial"/>
                <a:ea typeface="Arial"/>
                <a:cs typeface="Arial"/>
                <a:sym typeface="Arial"/>
              </a:rPr>
              <a:t>Nested Queries (cont’d.)</a:t>
            </a:r>
            <a:endParaRPr/>
          </a:p>
        </p:txBody>
      </p:sp>
      <p:pic>
        <p:nvPicPr>
          <p:cNvPr id="136" name="Google Shape;136;p8"/>
          <p:cNvPicPr preferRelativeResize="0"/>
          <p:nvPr/>
        </p:nvPicPr>
        <p:blipFill rotWithShape="1">
          <a:blip r:embed="rId3">
            <a:alphaModFix/>
          </a:blip>
          <a:srcRect/>
          <a:stretch/>
        </p:blipFill>
        <p:spPr>
          <a:xfrm>
            <a:off x="572425" y="1790700"/>
            <a:ext cx="7289800" cy="32766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9"/>
          <p:cNvSpPr txBox="1">
            <a:spLocks noGrp="1"/>
          </p:cNvSpPr>
          <p:nvPr>
            <p:ph type="title"/>
          </p:nvPr>
        </p:nvSpPr>
        <p:spPr>
          <a:xfrm>
            <a:off x="457200" y="273050"/>
            <a:ext cx="8228012" cy="1143000"/>
          </a:xfrm>
          <a:prstGeom prst="rect">
            <a:avLst/>
          </a:prstGeom>
          <a:noFill/>
          <a:ln>
            <a:noFill/>
          </a:ln>
        </p:spPr>
        <p:txBody>
          <a:bodyPr spcFirstLastPara="1" wrap="square" lIns="0" tIns="0" rIns="0" bIns="0" anchor="ctr" anchorCtr="0">
            <a:noAutofit/>
          </a:bodyPr>
          <a:lstStyle/>
          <a:p>
            <a:pPr marL="0" lvl="0" indent="0" algn="ctr" rtl="0">
              <a:lnSpc>
                <a:spcPct val="100000"/>
              </a:lnSpc>
              <a:spcBef>
                <a:spcPts val="0"/>
              </a:spcBef>
              <a:spcAft>
                <a:spcPts val="0"/>
              </a:spcAft>
              <a:buSzPts val="4400"/>
              <a:buNone/>
            </a:pPr>
            <a:r>
              <a:rPr lang="en-US" sz="4400" b="0" i="0" u="none">
                <a:solidFill>
                  <a:srgbClr val="000000"/>
                </a:solidFill>
                <a:latin typeface="Arial"/>
                <a:ea typeface="Arial"/>
                <a:cs typeface="Arial"/>
                <a:sym typeface="Arial"/>
              </a:rPr>
              <a:t>Nested Queries (cont’d.)</a:t>
            </a:r>
            <a:endParaRPr/>
          </a:p>
        </p:txBody>
      </p:sp>
      <p:sp>
        <p:nvSpPr>
          <p:cNvPr id="142" name="Google Shape;142;p9"/>
          <p:cNvSpPr txBox="1">
            <a:spLocks noGrp="1"/>
          </p:cNvSpPr>
          <p:nvPr>
            <p:ph type="body" idx="1"/>
          </p:nvPr>
        </p:nvSpPr>
        <p:spPr>
          <a:xfrm>
            <a:off x="457200" y="1604962"/>
            <a:ext cx="8228012" cy="4524375"/>
          </a:xfrm>
          <a:prstGeom prst="rect">
            <a:avLst/>
          </a:prstGeom>
          <a:noFill/>
          <a:ln>
            <a:noFill/>
          </a:ln>
        </p:spPr>
        <p:txBody>
          <a:bodyPr spcFirstLastPara="1" wrap="square" lIns="0" tIns="0" rIns="0" bIns="0" anchor="t" anchorCtr="0">
            <a:noAutofit/>
          </a:bodyPr>
          <a:lstStyle/>
          <a:p>
            <a:pPr marL="342900" marR="0" lvl="0" indent="-342900" algn="l" rtl="0">
              <a:lnSpc>
                <a:spcPct val="100000"/>
              </a:lnSpc>
              <a:spcBef>
                <a:spcPts val="0"/>
              </a:spcBef>
              <a:spcAft>
                <a:spcPts val="0"/>
              </a:spcAft>
              <a:buClr>
                <a:srgbClr val="800000"/>
              </a:buClr>
              <a:buSzPts val="3200"/>
              <a:buFont typeface="Noto Sans Symbols"/>
              <a:buChar char="▪"/>
            </a:pPr>
            <a:r>
              <a:rPr lang="en-US" sz="3200" b="0" i="0" u="none" strike="noStrike" cap="none">
                <a:solidFill>
                  <a:srgbClr val="000000"/>
                </a:solidFill>
                <a:latin typeface="Arial"/>
                <a:ea typeface="Arial"/>
                <a:cs typeface="Arial"/>
                <a:sym typeface="Arial"/>
              </a:rPr>
              <a:t>Use tuples of values in comparisons </a:t>
            </a:r>
            <a:endParaRPr/>
          </a:p>
          <a:p>
            <a:pPr marL="742950" marR="0" lvl="1" indent="-285750" algn="l" rtl="0">
              <a:lnSpc>
                <a:spcPct val="100000"/>
              </a:lnSpc>
              <a:spcBef>
                <a:spcPts val="700"/>
              </a:spcBef>
              <a:spcAft>
                <a:spcPts val="0"/>
              </a:spcAft>
              <a:buClr>
                <a:srgbClr val="0070C0"/>
              </a:buClr>
              <a:buSzPts val="2240"/>
              <a:buFont typeface="Noto Sans Symbols"/>
              <a:buChar char="▪"/>
            </a:pPr>
            <a:r>
              <a:rPr lang="en-US" sz="2800" b="0" i="0" u="none" strike="noStrike" cap="none">
                <a:solidFill>
                  <a:srgbClr val="000000"/>
                </a:solidFill>
                <a:latin typeface="Arial"/>
                <a:ea typeface="Arial"/>
                <a:cs typeface="Arial"/>
                <a:sym typeface="Arial"/>
              </a:rPr>
              <a:t>Place them within parentheses</a:t>
            </a:r>
            <a:endParaRPr/>
          </a:p>
        </p:txBody>
      </p:sp>
      <p:pic>
        <p:nvPicPr>
          <p:cNvPr id="143" name="Google Shape;143;p9"/>
          <p:cNvPicPr preferRelativeResize="0"/>
          <p:nvPr/>
        </p:nvPicPr>
        <p:blipFill rotWithShape="1">
          <a:blip r:embed="rId3">
            <a:alphaModFix/>
          </a:blip>
          <a:srcRect/>
          <a:stretch/>
        </p:blipFill>
        <p:spPr>
          <a:xfrm>
            <a:off x="914400" y="3276600"/>
            <a:ext cx="6562725" cy="1524000"/>
          </a:xfrm>
          <a:prstGeom prst="rect">
            <a:avLst/>
          </a:prstGeom>
          <a:noFill/>
          <a:ln>
            <a:noFill/>
          </a:ln>
        </p:spPr>
      </p:pic>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1350</Words>
  <Application>Microsoft Office PowerPoint</Application>
  <PresentationFormat>On-screen Show (4:3)</PresentationFormat>
  <Paragraphs>204</Paragraphs>
  <Slides>44</Slides>
  <Notes>44</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44</vt:i4>
      </vt:variant>
    </vt:vector>
  </HeadingPairs>
  <TitlesOfParts>
    <vt:vector size="51" baseType="lpstr">
      <vt:lpstr>Noto Sans Symbols</vt:lpstr>
      <vt:lpstr>Courier New</vt:lpstr>
      <vt:lpstr>Times New Roman</vt:lpstr>
      <vt:lpstr>Century Gothic</vt:lpstr>
      <vt:lpstr>Arial</vt:lpstr>
      <vt:lpstr>Default Design</vt:lpstr>
      <vt:lpstr>Office Theme</vt:lpstr>
      <vt:lpstr>PowerPoint Presentation</vt:lpstr>
      <vt:lpstr>Chapter 5 Outline</vt:lpstr>
      <vt:lpstr>More Complex SQL Retrieval Queries</vt:lpstr>
      <vt:lpstr>Comparisons Involving NULL and Three-Valued Logic</vt:lpstr>
      <vt:lpstr>Comparisons Involving NULL and Three-Valued Logic (cont’d.)</vt:lpstr>
      <vt:lpstr>Comparisons Involving NULL and Three-Valued Logic (cont’d.)</vt:lpstr>
      <vt:lpstr>Nested Queries, Tuples, and Set/Multiset Comparisons</vt:lpstr>
      <vt:lpstr>Nested Queries (cont’d.)</vt:lpstr>
      <vt:lpstr>Nested Queries (cont’d.)</vt:lpstr>
      <vt:lpstr>Nested Queries (cont’d.)</vt:lpstr>
      <vt:lpstr>Nested Queries (cont’d.)</vt:lpstr>
      <vt:lpstr>Correlated Nested Queries</vt:lpstr>
      <vt:lpstr>The EXISTS and UNIQUE Functions in SQL</vt:lpstr>
      <vt:lpstr>The EXISTS and UNIQUE Functions in SQL</vt:lpstr>
      <vt:lpstr>Explicit Sets and Renaming of Attributes in SQL</vt:lpstr>
      <vt:lpstr>Joined Tables in SQL and Outer Joins</vt:lpstr>
      <vt:lpstr>Joined Tables in SQL and Outer Joins (cont’d.)</vt:lpstr>
      <vt:lpstr>Joined Tables in SQL and Outer Joins (cont’d.)</vt:lpstr>
      <vt:lpstr>Joined Tables in SQL and Outer Joins (cont’d.)</vt:lpstr>
      <vt:lpstr>Aggregate Functions in SQL</vt:lpstr>
      <vt:lpstr>Aggregate Functions in SQL (cont’d.)</vt:lpstr>
      <vt:lpstr>Grouping: The GROUP BY and HAVING Clauses</vt:lpstr>
      <vt:lpstr>Grouping: The GROUP BY and HAVING Clauses</vt:lpstr>
      <vt:lpstr>Grouping: The GROUP BY and HAVING Clauses (cont’d.)</vt:lpstr>
      <vt:lpstr>Grouping: The GROUP BY and HAVING Clauses (cont’d.)</vt:lpstr>
      <vt:lpstr>PowerPoint Presentation</vt:lpstr>
      <vt:lpstr>Discussion and Summary of SQL Queries</vt:lpstr>
      <vt:lpstr>Specifying Constraints as Assertions and Actions as Triggers</vt:lpstr>
      <vt:lpstr>Specifying General Constraints as Assertions in SQL</vt:lpstr>
      <vt:lpstr>Specifying General Constraints as Assertions in SQL</vt:lpstr>
      <vt:lpstr>Introduction to Triggers in SQL</vt:lpstr>
      <vt:lpstr>Views (Virtual Tables) in SQL</vt:lpstr>
      <vt:lpstr>Specification of Views in SQL</vt:lpstr>
      <vt:lpstr>Specification of Views in SQL (cont’d.)</vt:lpstr>
      <vt:lpstr>View Implementation, View Update, and Inline Views</vt:lpstr>
      <vt:lpstr>View Implementation</vt:lpstr>
      <vt:lpstr>View Implementation (cont’d.)</vt:lpstr>
      <vt:lpstr>View Update and Inline Views</vt:lpstr>
      <vt:lpstr>View Update and Inline Views</vt:lpstr>
      <vt:lpstr>Schema Change Statements in SQL</vt:lpstr>
      <vt:lpstr>The DROP Command</vt:lpstr>
      <vt:lpstr>The ALTER Command</vt:lpstr>
      <vt:lpstr>The ALTER Command (cont’d.)</vt:lpstr>
      <vt:lpstr>Summary</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account</cp:lastModifiedBy>
  <cp:revision>8</cp:revision>
  <dcterms:created xsi:type="dcterms:W3CDTF">2010-05-06T15:58:58Z</dcterms:created>
  <dcterms:modified xsi:type="dcterms:W3CDTF">2021-08-08T19:38:31Z</dcterms:modified>
</cp:coreProperties>
</file>