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d104dbc_0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6d104dbc_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d104dbc_0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d104dbc_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d104dbc_0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d104dbc_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d104dbc_0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d104dbc_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d104dbc_0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d104dbc_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d104dbc_0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6d104dbc_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d104dbc_0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6d104dbc_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d104dbc_0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6d104dbc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d104dbc_0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d104dbc_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d104dbc_0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6d104dbc_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354219bd1_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354219bd1_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6d104dbc_0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6d104dbc_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d104dbc_0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6d104dbc_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6d104dbc_0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6d104dbc_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6d104dbc_0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6d104dbc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79d0f3f0_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79d0f3f0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d104e8d_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d104e8d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d104dbc_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d104dbc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d104dbc_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d104dbc_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d104dbc_0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d104dbc_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d104dbc_0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d104dbc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d104dbc_0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d104dbc_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7" name="Google Shape;17;p3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25" name="Google Shape;25;p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28" name="Google Shape;28;p6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7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8" name="Google Shape;8;p1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Relationship Id="rId4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CSE 519: Data Science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Steven Skiena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Stony Brook University</a:t>
            </a:r>
            <a:endParaRPr sz="4800"/>
          </a:p>
        </p:txBody>
      </p:sp>
      <p:sp>
        <p:nvSpPr>
          <p:cNvPr id="36" name="Google Shape;36;p8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/>
              <a:t>Lecture 1: Introduction to Data Science 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Asking Good Questions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/>
              <a:t>Software developers are not encouraged to ask questions, but data scientists are: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What exciting things might you be able to learn from a given data set?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What things do you/your people really want to know?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What data sets might get you there?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Practice Asking Questions!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Who, What, Where, When, and Why on the following datasets: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Baseball-reference.com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International Movie Database (IMBb)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Google ngrams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NYC taxi cab records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Baseball-Reference.com: biosketch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babe-ruth1.jpg"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00" y="1239725"/>
            <a:ext cx="3731849" cy="33285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be-ruth3.jpg"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1775" y="1825025"/>
            <a:ext cx="4805024" cy="31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Record of Play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57200" y="1200150"/>
            <a:ext cx="3196200" cy="3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Summary statistics of each years batting, pitching, and fielding record, with teams and awards.</a:t>
            </a:r>
            <a:endParaRPr/>
          </a:p>
        </p:txBody>
      </p:sp>
      <p:pic>
        <p:nvPicPr>
          <p:cNvPr descr="babe-ruth2.jpg"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400" y="1200150"/>
            <a:ext cx="5033401" cy="361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Baseball Questions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How to best measure individual player’s skill, value or performance?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How fair do trades between teams work out?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What is the trajectory of player’s performances as they mature and age?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To what extent does batting performance correlate with the position played?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 Questions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Do left-handed people have shorter lifespans than right-handers?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How often do people return to where they were born?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Do player salaries reflect past, present, or future performance?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Are heights and weights increasing in the population?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IMDb: Movie Data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54735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db1.jpg"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75" y="1374425"/>
            <a:ext cx="4671426" cy="3223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db2.jpg"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6225" y="1314300"/>
            <a:ext cx="3820025" cy="32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690125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IMDb: Actor Data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db3.jpg"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300" y="1312258"/>
            <a:ext cx="4129426" cy="34234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db4.jpg"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312250"/>
            <a:ext cx="4366274" cy="35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Questions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Can we predict how well people will like a movie?  What about its gross?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What does the social network of actors look like? (Six degrees of Kevin Bacon)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What is the age distribution of actors and actresses in film?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Do stars live longer or shorter lives than the bit players or public?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Ngrams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Presents an annual time series of the frequency of every “popular” word/phrase with 1 to 5 words occurs in scanned books.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`Popular’ means appears &gt;40 times in total.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Google has scanned about 15% of all books ever published, making this resource quite comprehensive.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Like any emerging field, it isn’t yet well defined, but incorporates elements of: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Exploratory Data Analysis and Visualization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Machine Learning and Statistics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High-Performance Computing technologies for dealing with scale.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Ngram Viewer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descr="ngrams.jpg"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300" y="1260575"/>
            <a:ext cx="6183075" cy="350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Ngram Questions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How has the amount of cursing changed over time?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What is the lifespan of fame and technologies? Is it increasing/decreasing?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How often do new words emerge?  Do they stay in common usage?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What words are associated with other words, i.e. can you build a language model?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NYC Taxi Cab Data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Gives driver/owner, pickup/dropoff location, and fare data for every taxi trip taken.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Data obtained from NYC via Freedom of Information Act Request (FOA)</a:t>
            </a:r>
            <a:endParaRPr/>
          </a:p>
        </p:txBody>
      </p:sp>
      <p:pic>
        <p:nvPicPr>
          <p:cNvPr descr="taxi.jpg"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400" y="3353800"/>
            <a:ext cx="7177299" cy="15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Taxicab Questions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How much do drivers make each night?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How far do they travel?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How much slower is traffic during rush hour?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Where are people traveling to/from at different times of the day?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Do faster drivers get tipped better?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Where should drivers go to pick up their next fare?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 Sets for Data Science</a:t>
            </a:r>
            <a:endParaRPr/>
          </a:p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descr="venn.jpg" id="49" name="Google Shape;4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730" y="1200150"/>
            <a:ext cx="5898544" cy="372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Appreciating Data</a:t>
            </a:r>
            <a:endParaRPr/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Computer Scientists do not naturally appreciate data: it’s just stuff to run through a program.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usual way to test algorithm performance is to run the implementation on “random data”.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But interesting data sets are a scarce resource, which requires hard work and imagination to obtain.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vs. Real Scientists (1)</a:t>
            </a:r>
            <a:endParaRPr/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Scientists strive to understand the complicated and messy natural world, while computer scientists build their own clean and organized virtual worlds. Thus: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Nothing is ever completely true or false in science, while everything is either true or false in Computer Science / Mathematics.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vs. Real Scientists (2)</a:t>
            </a:r>
            <a:endParaRPr/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Scientists are data-driven, while computer scientists are algorithm-driven.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Scientists obsess about discovering things, which computer scientists invent rather than discover.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Scientists are comfortable with the idea that data has errors; computer scientists are not.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Genius vs. Wisdom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57200" y="117970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Software developers are hired to produce code.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 Scientists are hired to produce insights.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Genius shows in finding the right answer!!!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Wisdom shows in avoiding the wrong answers.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 science (like most things) benefits more from wisdom than from genius.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Developing Wisdom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Wisdom comes from experience.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Wisdom comes from general knowledge.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Wisdom comes from listening to others.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Wisdom comes from humility, observing how often you have been wrong and why/how.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 seek pass on wisdom, through my experience on the difficulty of making good predictions.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Developing Curiosity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The good data scientist develops a curiosity about the domain/application they are working in.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They talk shop with the people whose data they are working on.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They read the newspaper every day, to get a broader perspective on the world.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