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5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Lst>
  <p:sldSz cx="9144000" cy="6858000" type="screen4x3"/>
  <p:notesSz cx="6858000" cy="9144000"/>
  <p:embeddedFontLst>
    <p:embeddedFont>
      <p:font typeface="Courier" panose="02070309020205020404" pitchFamily="49" charset="0"/>
      <p:regular r:id="rId57"/>
      <p:bold r:id="rId58"/>
      <p:italic r:id="rId59"/>
      <p:boldItalic r:id="rId60"/>
    </p:embeddedFont>
    <p:embeddedFont>
      <p:font typeface="Noto Sans Symbols" pitchFamily="2" charset="0"/>
      <p:regular r:id="rId61"/>
      <p:bold r:id="rId6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FAB35CF-00A1-4933-A3AB-2D47D17E411D}">
  <a:tblStyle styleId="{0FAB35CF-00A1-4933-A3AB-2D47D17E411D}"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717"/>
  </p:normalViewPr>
  <p:slideViewPr>
    <p:cSldViewPr snapToGrid="0">
      <p:cViewPr varScale="1">
        <p:scale>
          <a:sx n="107" d="100"/>
          <a:sy n="107" d="100"/>
        </p:scale>
        <p:origin x="1760" y="1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font" Target="fonts/font2.fntdata"/><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font" Target="fonts/font5.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3.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1.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4.fntdata"/><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2"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SzPts val="1400"/>
              <a:buNone/>
              <a:defRPr sz="12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8685212"/>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5" name="Google Shape;185;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193" name="Google Shape;193;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4" name="Google Shape;194;p11: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206" name="Google Shape;206;p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7" name="Google Shape;207;p12: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7" name="Google Shape;217;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5" name="Google Shape;235;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2" name="Google Shape;242;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524288"/>
            <a:headEnd type="none" w="sm" len="sm"/>
            <a:tailEnd type="none" w="sm" len="sm"/>
          </a:ln>
        </p:spPr>
      </p:sp>
      <p:sp>
        <p:nvSpPr>
          <p:cNvPr id="250" name="Google Shape;250;p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1" name="Google Shape;251;p17: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a:solidFill>
                  <a:srgbClr val="000000"/>
                </a:solidFill>
                <a:latin typeface="Arial"/>
                <a:ea typeface="Arial"/>
                <a:cs typeface="Arial"/>
                <a:sym typeface="Arial"/>
              </a:rPr>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3" name="Google Shape;263;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3" name="Google Shape;273;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2" name="Google Shape;92;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0" name="Google Shape;280;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7" name="Google Shape;287;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p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4" name="Google Shape;294;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p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1" name="Google Shape;461;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0" name="Google Shape;470;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p2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7" name="Google Shape;477;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
        <p:cNvGrpSpPr/>
        <p:nvPr/>
      </p:nvGrpSpPr>
      <p:grpSpPr>
        <a:xfrm>
          <a:off x="0" y="0"/>
          <a:ext cx="0" cy="0"/>
          <a:chOff x="0" y="0"/>
          <a:chExt cx="0" cy="0"/>
        </a:xfrm>
      </p:grpSpPr>
      <p:sp>
        <p:nvSpPr>
          <p:cNvPr id="483" name="Google Shape;483;p2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4" name="Google Shape;484;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4"/>
        <p:cNvGrpSpPr/>
        <p:nvPr/>
      </p:nvGrpSpPr>
      <p:grpSpPr>
        <a:xfrm>
          <a:off x="0" y="0"/>
          <a:ext cx="0" cy="0"/>
          <a:chOff x="0" y="0"/>
          <a:chExt cx="0" cy="0"/>
        </a:xfrm>
      </p:grpSpPr>
      <p:sp>
        <p:nvSpPr>
          <p:cNvPr id="495" name="Google Shape;495;p2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6" name="Google Shape;496;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1"/>
        <p:cNvGrpSpPr/>
        <p:nvPr/>
      </p:nvGrpSpPr>
      <p:grpSpPr>
        <a:xfrm>
          <a:off x="0" y="0"/>
          <a:ext cx="0" cy="0"/>
          <a:chOff x="0" y="0"/>
          <a:chExt cx="0" cy="0"/>
        </a:xfrm>
      </p:grpSpPr>
      <p:sp>
        <p:nvSpPr>
          <p:cNvPr id="502" name="Google Shape;502;p2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03" name="Google Shape;503;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0"/>
        <p:cNvGrpSpPr/>
        <p:nvPr/>
      </p:nvGrpSpPr>
      <p:grpSpPr>
        <a:xfrm>
          <a:off x="0" y="0"/>
          <a:ext cx="0" cy="0"/>
          <a:chOff x="0" y="0"/>
          <a:chExt cx="0" cy="0"/>
        </a:xfrm>
      </p:grpSpPr>
      <p:sp>
        <p:nvSpPr>
          <p:cNvPr id="511" name="Google Shape;511;p2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2" name="Google Shape;512;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Google Shape;522;p3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3" name="Google Shape;523;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Google Shape;530;p3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31" name="Google Shape;531;p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8"/>
        <p:cNvGrpSpPr/>
        <p:nvPr/>
      </p:nvGrpSpPr>
      <p:grpSpPr>
        <a:xfrm>
          <a:off x="0" y="0"/>
          <a:ext cx="0" cy="0"/>
          <a:chOff x="0" y="0"/>
          <a:chExt cx="0" cy="0"/>
        </a:xfrm>
      </p:grpSpPr>
      <p:sp>
        <p:nvSpPr>
          <p:cNvPr id="539" name="Google Shape;539;p3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0" name="Google Shape;540;p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8"/>
        <p:cNvGrpSpPr/>
        <p:nvPr/>
      </p:nvGrpSpPr>
      <p:grpSpPr>
        <a:xfrm>
          <a:off x="0" y="0"/>
          <a:ext cx="0" cy="0"/>
          <a:chOff x="0" y="0"/>
          <a:chExt cx="0" cy="0"/>
        </a:xfrm>
      </p:grpSpPr>
      <p:sp>
        <p:nvSpPr>
          <p:cNvPr id="549" name="Google Shape;549;p3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0" name="Google Shape;550;p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Google Shape;558;p3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9" name="Google Shape;559;p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6"/>
        <p:cNvGrpSpPr/>
        <p:nvPr/>
      </p:nvGrpSpPr>
      <p:grpSpPr>
        <a:xfrm>
          <a:off x="0" y="0"/>
          <a:ext cx="0" cy="0"/>
          <a:chOff x="0" y="0"/>
          <a:chExt cx="0" cy="0"/>
        </a:xfrm>
      </p:grpSpPr>
      <p:sp>
        <p:nvSpPr>
          <p:cNvPr id="687" name="Google Shape;687;p3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88" name="Google Shape;688;p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3"/>
        <p:cNvGrpSpPr/>
        <p:nvPr/>
      </p:nvGrpSpPr>
      <p:grpSpPr>
        <a:xfrm>
          <a:off x="0" y="0"/>
          <a:ext cx="0" cy="0"/>
          <a:chOff x="0" y="0"/>
          <a:chExt cx="0" cy="0"/>
        </a:xfrm>
      </p:grpSpPr>
      <p:sp>
        <p:nvSpPr>
          <p:cNvPr id="694" name="Google Shape;694;p3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95" name="Google Shape;695;p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0"/>
        <p:cNvGrpSpPr/>
        <p:nvPr/>
      </p:nvGrpSpPr>
      <p:grpSpPr>
        <a:xfrm>
          <a:off x="0" y="0"/>
          <a:ext cx="0" cy="0"/>
          <a:chOff x="0" y="0"/>
          <a:chExt cx="0" cy="0"/>
        </a:xfrm>
      </p:grpSpPr>
      <p:sp>
        <p:nvSpPr>
          <p:cNvPr id="701" name="Google Shape;701;p3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02" name="Google Shape;702;p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0"/>
        <p:cNvGrpSpPr/>
        <p:nvPr/>
      </p:nvGrpSpPr>
      <p:grpSpPr>
        <a:xfrm>
          <a:off x="0" y="0"/>
          <a:ext cx="0" cy="0"/>
          <a:chOff x="0" y="0"/>
          <a:chExt cx="0" cy="0"/>
        </a:xfrm>
      </p:grpSpPr>
      <p:sp>
        <p:nvSpPr>
          <p:cNvPr id="711" name="Google Shape;711;p3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12" name="Google Shape;712;p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7"/>
        <p:cNvGrpSpPr/>
        <p:nvPr/>
      </p:nvGrpSpPr>
      <p:grpSpPr>
        <a:xfrm>
          <a:off x="0" y="0"/>
          <a:ext cx="0" cy="0"/>
          <a:chOff x="0" y="0"/>
          <a:chExt cx="0" cy="0"/>
        </a:xfrm>
      </p:grpSpPr>
      <p:sp>
        <p:nvSpPr>
          <p:cNvPr id="718" name="Google Shape;718;p3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19" name="Google Shape;719;p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5"/>
        <p:cNvGrpSpPr/>
        <p:nvPr/>
      </p:nvGrpSpPr>
      <p:grpSpPr>
        <a:xfrm>
          <a:off x="0" y="0"/>
          <a:ext cx="0" cy="0"/>
          <a:chOff x="0" y="0"/>
          <a:chExt cx="0" cy="0"/>
        </a:xfrm>
      </p:grpSpPr>
      <p:sp>
        <p:nvSpPr>
          <p:cNvPr id="726" name="Google Shape;726;p4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27" name="Google Shape;727;p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3"/>
        <p:cNvGrpSpPr/>
        <p:nvPr/>
      </p:nvGrpSpPr>
      <p:grpSpPr>
        <a:xfrm>
          <a:off x="0" y="0"/>
          <a:ext cx="0" cy="0"/>
          <a:chOff x="0" y="0"/>
          <a:chExt cx="0" cy="0"/>
        </a:xfrm>
      </p:grpSpPr>
      <p:sp>
        <p:nvSpPr>
          <p:cNvPr id="734" name="Google Shape;734;p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35" name="Google Shape;735;p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0"/>
        <p:cNvGrpSpPr/>
        <p:nvPr/>
      </p:nvGrpSpPr>
      <p:grpSpPr>
        <a:xfrm>
          <a:off x="0" y="0"/>
          <a:ext cx="0" cy="0"/>
          <a:chOff x="0" y="0"/>
          <a:chExt cx="0" cy="0"/>
        </a:xfrm>
      </p:grpSpPr>
      <p:sp>
        <p:nvSpPr>
          <p:cNvPr id="741" name="Google Shape;741;p4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42" name="Google Shape;742;p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7"/>
        <p:cNvGrpSpPr/>
        <p:nvPr/>
      </p:nvGrpSpPr>
      <p:grpSpPr>
        <a:xfrm>
          <a:off x="0" y="0"/>
          <a:ext cx="0" cy="0"/>
          <a:chOff x="0" y="0"/>
          <a:chExt cx="0" cy="0"/>
        </a:xfrm>
      </p:grpSpPr>
      <p:sp>
        <p:nvSpPr>
          <p:cNvPr id="748" name="Google Shape;748;p4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49" name="Google Shape;749;p4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6"/>
        <p:cNvGrpSpPr/>
        <p:nvPr/>
      </p:nvGrpSpPr>
      <p:grpSpPr>
        <a:xfrm>
          <a:off x="0" y="0"/>
          <a:ext cx="0" cy="0"/>
          <a:chOff x="0" y="0"/>
          <a:chExt cx="0" cy="0"/>
        </a:xfrm>
      </p:grpSpPr>
      <p:sp>
        <p:nvSpPr>
          <p:cNvPr id="757" name="Google Shape;757;p4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58" name="Google Shape;758;p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3"/>
        <p:cNvGrpSpPr/>
        <p:nvPr/>
      </p:nvGrpSpPr>
      <p:grpSpPr>
        <a:xfrm>
          <a:off x="0" y="0"/>
          <a:ext cx="0" cy="0"/>
          <a:chOff x="0" y="0"/>
          <a:chExt cx="0" cy="0"/>
        </a:xfrm>
      </p:grpSpPr>
      <p:sp>
        <p:nvSpPr>
          <p:cNvPr id="764" name="Google Shape;764;p4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65" name="Google Shape;765;p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0"/>
        <p:cNvGrpSpPr/>
        <p:nvPr/>
      </p:nvGrpSpPr>
      <p:grpSpPr>
        <a:xfrm>
          <a:off x="0" y="0"/>
          <a:ext cx="0" cy="0"/>
          <a:chOff x="0" y="0"/>
          <a:chExt cx="0" cy="0"/>
        </a:xfrm>
      </p:grpSpPr>
      <p:sp>
        <p:nvSpPr>
          <p:cNvPr id="771" name="Google Shape;771;p4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72" name="Google Shape;772;p4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7"/>
        <p:cNvGrpSpPr/>
        <p:nvPr/>
      </p:nvGrpSpPr>
      <p:grpSpPr>
        <a:xfrm>
          <a:off x="0" y="0"/>
          <a:ext cx="0" cy="0"/>
          <a:chOff x="0" y="0"/>
          <a:chExt cx="0" cy="0"/>
        </a:xfrm>
      </p:grpSpPr>
      <p:sp>
        <p:nvSpPr>
          <p:cNvPr id="778" name="Google Shape;778;p4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79" name="Google Shape;779;p4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4"/>
        <p:cNvGrpSpPr/>
        <p:nvPr/>
      </p:nvGrpSpPr>
      <p:grpSpPr>
        <a:xfrm>
          <a:off x="0" y="0"/>
          <a:ext cx="0" cy="0"/>
          <a:chOff x="0" y="0"/>
          <a:chExt cx="0" cy="0"/>
        </a:xfrm>
      </p:grpSpPr>
      <p:sp>
        <p:nvSpPr>
          <p:cNvPr id="785" name="Google Shape;785;p4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86" name="Google Shape;786;p4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3"/>
        <p:cNvGrpSpPr/>
        <p:nvPr/>
      </p:nvGrpSpPr>
      <p:grpSpPr>
        <a:xfrm>
          <a:off x="0" y="0"/>
          <a:ext cx="0" cy="0"/>
          <a:chOff x="0" y="0"/>
          <a:chExt cx="0" cy="0"/>
        </a:xfrm>
      </p:grpSpPr>
      <p:sp>
        <p:nvSpPr>
          <p:cNvPr id="794" name="Google Shape;794;p4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95" name="Google Shape;795;p4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6" name="Google Shape;116;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2"/>
        <p:cNvGrpSpPr/>
        <p:nvPr/>
      </p:nvGrpSpPr>
      <p:grpSpPr>
        <a:xfrm>
          <a:off x="0" y="0"/>
          <a:ext cx="0" cy="0"/>
          <a:chOff x="0" y="0"/>
          <a:chExt cx="0" cy="0"/>
        </a:xfrm>
      </p:grpSpPr>
      <p:sp>
        <p:nvSpPr>
          <p:cNvPr id="803" name="Google Shape;803;p5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04" name="Google Shape;804;p5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2"/>
        <p:cNvGrpSpPr/>
        <p:nvPr/>
      </p:nvGrpSpPr>
      <p:grpSpPr>
        <a:xfrm>
          <a:off x="0" y="0"/>
          <a:ext cx="0" cy="0"/>
          <a:chOff x="0" y="0"/>
          <a:chExt cx="0" cy="0"/>
        </a:xfrm>
      </p:grpSpPr>
      <p:sp>
        <p:nvSpPr>
          <p:cNvPr id="813" name="Google Shape;813;p5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14" name="Google Shape;814;p5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1"/>
        <p:cNvGrpSpPr/>
        <p:nvPr/>
      </p:nvGrpSpPr>
      <p:grpSpPr>
        <a:xfrm>
          <a:off x="0" y="0"/>
          <a:ext cx="0" cy="0"/>
          <a:chOff x="0" y="0"/>
          <a:chExt cx="0" cy="0"/>
        </a:xfrm>
      </p:grpSpPr>
      <p:sp>
        <p:nvSpPr>
          <p:cNvPr id="822" name="Google Shape;822;p5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23" name="Google Shape;823;p5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3"/>
        <p:cNvGrpSpPr/>
        <p:nvPr/>
      </p:nvGrpSpPr>
      <p:grpSpPr>
        <a:xfrm>
          <a:off x="0" y="0"/>
          <a:ext cx="0" cy="0"/>
          <a:chOff x="0" y="0"/>
          <a:chExt cx="0" cy="0"/>
        </a:xfrm>
      </p:grpSpPr>
      <p:sp>
        <p:nvSpPr>
          <p:cNvPr id="834" name="Google Shape;834;p5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35" name="Google Shape;835;p5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2"/>
        <p:cNvGrpSpPr/>
        <p:nvPr/>
      </p:nvGrpSpPr>
      <p:grpSpPr>
        <a:xfrm>
          <a:off x="0" y="0"/>
          <a:ext cx="0" cy="0"/>
          <a:chOff x="0" y="0"/>
          <a:chExt cx="0" cy="0"/>
        </a:xfrm>
      </p:grpSpPr>
      <p:sp>
        <p:nvSpPr>
          <p:cNvPr id="843" name="Google Shape;843;p5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44" name="Google Shape;844;p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8" name="Google Shape;128;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0" name="Google Shape;150;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2" name="Google Shape;172;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spcBef>
                <a:spcPts val="640"/>
              </a:spcBef>
              <a:spcAft>
                <a:spcPts val="0"/>
              </a:spcAft>
              <a:buClr>
                <a:schemeClr val="dk1"/>
              </a:buClr>
              <a:buSzPts val="3200"/>
              <a:buFont typeface="Arial"/>
              <a:buNone/>
              <a:defRPr/>
            </a:lvl1pPr>
            <a:lvl2pPr lvl="1" algn="ctr">
              <a:spcBef>
                <a:spcPts val="560"/>
              </a:spcBef>
              <a:spcAft>
                <a:spcPts val="0"/>
              </a:spcAft>
              <a:buClr>
                <a:schemeClr val="dk1"/>
              </a:buClr>
              <a:buSzPts val="2800"/>
              <a:buFont typeface="Arial"/>
              <a:buNone/>
              <a:defRPr/>
            </a:lvl2pPr>
            <a:lvl3pPr lvl="2" algn="ctr">
              <a:spcBef>
                <a:spcPts val="480"/>
              </a:spcBef>
              <a:spcAft>
                <a:spcPts val="0"/>
              </a:spcAft>
              <a:buClr>
                <a:schemeClr val="dk1"/>
              </a:buClr>
              <a:buSzPts val="2400"/>
              <a:buFont typeface="Arial"/>
              <a:buNone/>
              <a:defRPr/>
            </a:lvl3pPr>
            <a:lvl4pPr lvl="3" algn="ctr">
              <a:spcBef>
                <a:spcPts val="400"/>
              </a:spcBef>
              <a:spcAft>
                <a:spcPts val="0"/>
              </a:spcAft>
              <a:buClr>
                <a:schemeClr val="dk1"/>
              </a:buClr>
              <a:buSzPts val="2000"/>
              <a:buFont typeface="Arial"/>
              <a:buNone/>
              <a:defRPr/>
            </a:lvl4pPr>
            <a:lvl5pPr lvl="4" algn="ctr">
              <a:spcBef>
                <a:spcPts val="400"/>
              </a:spcBef>
              <a:spcAft>
                <a:spcPts val="0"/>
              </a:spcAft>
              <a:buClr>
                <a:schemeClr val="dk1"/>
              </a:buClr>
              <a:buSzPts val="2000"/>
              <a:buFont typeface="Arial"/>
              <a:buNone/>
              <a:defRPr/>
            </a:lvl5pPr>
            <a:lvl6pPr lvl="5" algn="ctr">
              <a:spcBef>
                <a:spcPts val="400"/>
              </a:spcBef>
              <a:spcAft>
                <a:spcPts val="0"/>
              </a:spcAft>
              <a:buClr>
                <a:schemeClr val="dk1"/>
              </a:buClr>
              <a:buSzPts val="2000"/>
              <a:buFont typeface="Arial"/>
              <a:buNone/>
              <a:defRPr/>
            </a:lvl6pPr>
            <a:lvl7pPr lvl="6" algn="ctr">
              <a:spcBef>
                <a:spcPts val="400"/>
              </a:spcBef>
              <a:spcAft>
                <a:spcPts val="0"/>
              </a:spcAft>
              <a:buClr>
                <a:schemeClr val="dk1"/>
              </a:buClr>
              <a:buSzPts val="2000"/>
              <a:buFont typeface="Arial"/>
              <a:buNone/>
              <a:defRPr/>
            </a:lvl7pPr>
            <a:lvl8pPr lvl="7" algn="ctr">
              <a:spcBef>
                <a:spcPts val="400"/>
              </a:spcBef>
              <a:spcAft>
                <a:spcPts val="0"/>
              </a:spcAft>
              <a:buClr>
                <a:schemeClr val="dk1"/>
              </a:buClr>
              <a:buSzPts val="2000"/>
              <a:buFont typeface="Arial"/>
              <a:buNone/>
              <a:defRPr/>
            </a:lvl8pPr>
            <a:lvl9pPr lvl="8" algn="ctr">
              <a:spcBef>
                <a:spcPts val="400"/>
              </a:spcBef>
              <a:spcAft>
                <a:spcPts val="0"/>
              </a:spcAft>
              <a:buClr>
                <a:schemeClr val="dk1"/>
              </a:buClr>
              <a:buSzPts val="2000"/>
              <a:buFont typeface="Arial"/>
              <a:buNone/>
              <a:defRPr/>
            </a:lvl9pPr>
          </a:lstStyle>
          <a:p>
            <a:endParaRPr/>
          </a:p>
        </p:txBody>
      </p:sp>
      <p:sp>
        <p:nvSpPr>
          <p:cNvPr id="18" name="Google Shape;18;p2"/>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73" name="Google Shape;73;p11"/>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Font typeface="Arial"/>
              <a:buChar char="•"/>
              <a:defRPr sz="2800"/>
            </a:lvl1pPr>
            <a:lvl2pPr marL="914400" lvl="1" indent="-381000" algn="l">
              <a:spcBef>
                <a:spcPts val="480"/>
              </a:spcBef>
              <a:spcAft>
                <a:spcPts val="0"/>
              </a:spcAft>
              <a:buClr>
                <a:schemeClr val="dk1"/>
              </a:buClr>
              <a:buSzPts val="2400"/>
              <a:buFont typeface="Arial"/>
              <a:buChar char="–"/>
              <a:defRPr sz="2400"/>
            </a:lvl2pPr>
            <a:lvl3pPr marL="1371600" lvl="2" indent="-355600" algn="l">
              <a:spcBef>
                <a:spcPts val="400"/>
              </a:spcBef>
              <a:spcAft>
                <a:spcPts val="0"/>
              </a:spcAft>
              <a:buClr>
                <a:schemeClr val="dk1"/>
              </a:buClr>
              <a:buSzPts val="2000"/>
              <a:buFont typeface="Arial"/>
              <a:buChar char="•"/>
              <a:defRPr sz="2000"/>
            </a:lvl3pPr>
            <a:lvl4pPr marL="1828800" lvl="3" indent="-342900" algn="l">
              <a:spcBef>
                <a:spcPts val="360"/>
              </a:spcBef>
              <a:spcAft>
                <a:spcPts val="0"/>
              </a:spcAft>
              <a:buClr>
                <a:schemeClr val="dk1"/>
              </a:buClr>
              <a:buSzPts val="1800"/>
              <a:buFont typeface="Arial"/>
              <a:buChar char="–"/>
              <a:defRPr sz="1800"/>
            </a:lvl4pPr>
            <a:lvl5pPr marL="2286000" lvl="4" indent="-342900" algn="l">
              <a:spcBef>
                <a:spcPts val="360"/>
              </a:spcBef>
              <a:spcAft>
                <a:spcPts val="0"/>
              </a:spcAft>
              <a:buClr>
                <a:schemeClr val="dk1"/>
              </a:buClr>
              <a:buSzPts val="1800"/>
              <a:buFont typeface="Arial"/>
              <a:buChar char="»"/>
              <a:defRPr sz="1800"/>
            </a:lvl5pPr>
            <a:lvl6pPr marL="2743200" lvl="5" indent="-342900" algn="l">
              <a:spcBef>
                <a:spcPts val="360"/>
              </a:spcBef>
              <a:spcAft>
                <a:spcPts val="0"/>
              </a:spcAft>
              <a:buClr>
                <a:schemeClr val="dk1"/>
              </a:buClr>
              <a:buSzPts val="1800"/>
              <a:buFont typeface="Arial"/>
              <a:buChar char="»"/>
              <a:defRPr sz="1800"/>
            </a:lvl6pPr>
            <a:lvl7pPr marL="3200400" lvl="6" indent="-342900" algn="l">
              <a:spcBef>
                <a:spcPts val="360"/>
              </a:spcBef>
              <a:spcAft>
                <a:spcPts val="0"/>
              </a:spcAft>
              <a:buClr>
                <a:schemeClr val="dk1"/>
              </a:buClr>
              <a:buSzPts val="1800"/>
              <a:buFont typeface="Arial"/>
              <a:buChar char="»"/>
              <a:defRPr sz="1800"/>
            </a:lvl7pPr>
            <a:lvl8pPr marL="3657600" lvl="7" indent="-342900" algn="l">
              <a:spcBef>
                <a:spcPts val="360"/>
              </a:spcBef>
              <a:spcAft>
                <a:spcPts val="0"/>
              </a:spcAft>
              <a:buClr>
                <a:schemeClr val="dk1"/>
              </a:buClr>
              <a:buSzPts val="1800"/>
              <a:buFont typeface="Arial"/>
              <a:buChar char="»"/>
              <a:defRPr sz="1800"/>
            </a:lvl8pPr>
            <a:lvl9pPr marL="4114800" lvl="8" indent="-342900" algn="l">
              <a:spcBef>
                <a:spcPts val="360"/>
              </a:spcBef>
              <a:spcAft>
                <a:spcPts val="0"/>
              </a:spcAft>
              <a:buClr>
                <a:schemeClr val="dk1"/>
              </a:buClr>
              <a:buSzPts val="1800"/>
              <a:buFont typeface="Arial"/>
              <a:buChar char="»"/>
              <a:defRPr sz="1800"/>
            </a:lvl9pPr>
          </a:lstStyle>
          <a:p>
            <a:endParaRPr/>
          </a:p>
        </p:txBody>
      </p:sp>
      <p:sp>
        <p:nvSpPr>
          <p:cNvPr id="74" name="Google Shape;74;p11"/>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spcBef>
                <a:spcPts val="560"/>
              </a:spcBef>
              <a:spcAft>
                <a:spcPts val="0"/>
              </a:spcAft>
              <a:buClr>
                <a:schemeClr val="dk1"/>
              </a:buClr>
              <a:buSzPts val="2800"/>
              <a:buFont typeface="Arial"/>
              <a:buChar char="•"/>
              <a:defRPr sz="2800"/>
            </a:lvl1pPr>
            <a:lvl2pPr marL="914400" lvl="1" indent="-381000" algn="l">
              <a:spcBef>
                <a:spcPts val="480"/>
              </a:spcBef>
              <a:spcAft>
                <a:spcPts val="0"/>
              </a:spcAft>
              <a:buClr>
                <a:schemeClr val="dk1"/>
              </a:buClr>
              <a:buSzPts val="2400"/>
              <a:buFont typeface="Arial"/>
              <a:buChar char="–"/>
              <a:defRPr sz="2400"/>
            </a:lvl2pPr>
            <a:lvl3pPr marL="1371600" lvl="2" indent="-355600" algn="l">
              <a:spcBef>
                <a:spcPts val="400"/>
              </a:spcBef>
              <a:spcAft>
                <a:spcPts val="0"/>
              </a:spcAft>
              <a:buClr>
                <a:schemeClr val="dk1"/>
              </a:buClr>
              <a:buSzPts val="2000"/>
              <a:buFont typeface="Arial"/>
              <a:buChar char="•"/>
              <a:defRPr sz="2000"/>
            </a:lvl3pPr>
            <a:lvl4pPr marL="1828800" lvl="3" indent="-342900" algn="l">
              <a:spcBef>
                <a:spcPts val="360"/>
              </a:spcBef>
              <a:spcAft>
                <a:spcPts val="0"/>
              </a:spcAft>
              <a:buClr>
                <a:schemeClr val="dk1"/>
              </a:buClr>
              <a:buSzPts val="1800"/>
              <a:buFont typeface="Arial"/>
              <a:buChar char="–"/>
              <a:defRPr sz="1800"/>
            </a:lvl4pPr>
            <a:lvl5pPr marL="2286000" lvl="4" indent="-342900" algn="l">
              <a:spcBef>
                <a:spcPts val="360"/>
              </a:spcBef>
              <a:spcAft>
                <a:spcPts val="0"/>
              </a:spcAft>
              <a:buClr>
                <a:schemeClr val="dk1"/>
              </a:buClr>
              <a:buSzPts val="1800"/>
              <a:buFont typeface="Arial"/>
              <a:buChar char="»"/>
              <a:defRPr sz="1800"/>
            </a:lvl5pPr>
            <a:lvl6pPr marL="2743200" lvl="5" indent="-342900" algn="l">
              <a:spcBef>
                <a:spcPts val="360"/>
              </a:spcBef>
              <a:spcAft>
                <a:spcPts val="0"/>
              </a:spcAft>
              <a:buClr>
                <a:schemeClr val="dk1"/>
              </a:buClr>
              <a:buSzPts val="1800"/>
              <a:buFont typeface="Arial"/>
              <a:buChar char="»"/>
              <a:defRPr sz="1800"/>
            </a:lvl6pPr>
            <a:lvl7pPr marL="3200400" lvl="6" indent="-342900" algn="l">
              <a:spcBef>
                <a:spcPts val="360"/>
              </a:spcBef>
              <a:spcAft>
                <a:spcPts val="0"/>
              </a:spcAft>
              <a:buClr>
                <a:schemeClr val="dk1"/>
              </a:buClr>
              <a:buSzPts val="1800"/>
              <a:buFont typeface="Arial"/>
              <a:buChar char="»"/>
              <a:defRPr sz="1800"/>
            </a:lvl7pPr>
            <a:lvl8pPr marL="3657600" lvl="7" indent="-342900" algn="l">
              <a:spcBef>
                <a:spcPts val="360"/>
              </a:spcBef>
              <a:spcAft>
                <a:spcPts val="0"/>
              </a:spcAft>
              <a:buClr>
                <a:schemeClr val="dk1"/>
              </a:buClr>
              <a:buSzPts val="1800"/>
              <a:buFont typeface="Arial"/>
              <a:buChar char="»"/>
              <a:defRPr sz="1800"/>
            </a:lvl8pPr>
            <a:lvl9pPr marL="4114800" lvl="8" indent="-342900" algn="l">
              <a:spcBef>
                <a:spcPts val="360"/>
              </a:spcBef>
              <a:spcAft>
                <a:spcPts val="0"/>
              </a:spcAft>
              <a:buClr>
                <a:schemeClr val="dk1"/>
              </a:buClr>
              <a:buSzPts val="1800"/>
              <a:buFont typeface="Arial"/>
              <a:buChar char="»"/>
              <a:defRPr sz="1800"/>
            </a:lvl9pPr>
          </a:lstStyle>
          <a:p>
            <a:endParaRPr/>
          </a:p>
        </p:txBody>
      </p:sp>
      <p:sp>
        <p:nvSpPr>
          <p:cNvPr id="75" name="Google Shape;75;p11"/>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80" name="Google Shape;80;p12"/>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Clr>
                <a:schemeClr val="dk1"/>
              </a:buClr>
              <a:buSzPts val="2000"/>
              <a:buFont typeface="Arial"/>
              <a:buNone/>
              <a:defRPr sz="2000"/>
            </a:lvl1pPr>
            <a:lvl2pPr marL="914400" lvl="1" indent="-228600" algn="l">
              <a:spcBef>
                <a:spcPts val="360"/>
              </a:spcBef>
              <a:spcAft>
                <a:spcPts val="0"/>
              </a:spcAft>
              <a:buClr>
                <a:schemeClr val="dk1"/>
              </a:buClr>
              <a:buSzPts val="1800"/>
              <a:buFont typeface="Arial"/>
              <a:buNone/>
              <a:defRPr sz="1800"/>
            </a:lvl2pPr>
            <a:lvl3pPr marL="1371600" lvl="2" indent="-228600" algn="l">
              <a:spcBef>
                <a:spcPts val="320"/>
              </a:spcBef>
              <a:spcAft>
                <a:spcPts val="0"/>
              </a:spcAft>
              <a:buClr>
                <a:schemeClr val="dk1"/>
              </a:buClr>
              <a:buSzPts val="1600"/>
              <a:buFont typeface="Arial"/>
              <a:buNone/>
              <a:defRPr sz="1600"/>
            </a:lvl3pPr>
            <a:lvl4pPr marL="1828800" lvl="3" indent="-228600" algn="l">
              <a:spcBef>
                <a:spcPts val="280"/>
              </a:spcBef>
              <a:spcAft>
                <a:spcPts val="0"/>
              </a:spcAft>
              <a:buClr>
                <a:schemeClr val="dk1"/>
              </a:buClr>
              <a:buSzPts val="1400"/>
              <a:buFont typeface="Arial"/>
              <a:buNone/>
              <a:defRPr sz="1400"/>
            </a:lvl4pPr>
            <a:lvl5pPr marL="2286000" lvl="4" indent="-228600" algn="l">
              <a:spcBef>
                <a:spcPts val="280"/>
              </a:spcBef>
              <a:spcAft>
                <a:spcPts val="0"/>
              </a:spcAft>
              <a:buClr>
                <a:schemeClr val="dk1"/>
              </a:buClr>
              <a:buSzPts val="1400"/>
              <a:buFont typeface="Arial"/>
              <a:buNone/>
              <a:defRPr sz="1400"/>
            </a:lvl5pPr>
            <a:lvl6pPr marL="2743200" lvl="5" indent="-228600" algn="l">
              <a:spcBef>
                <a:spcPts val="280"/>
              </a:spcBef>
              <a:spcAft>
                <a:spcPts val="0"/>
              </a:spcAft>
              <a:buClr>
                <a:schemeClr val="dk1"/>
              </a:buClr>
              <a:buSzPts val="1400"/>
              <a:buFont typeface="Arial"/>
              <a:buNone/>
              <a:defRPr sz="1400"/>
            </a:lvl6pPr>
            <a:lvl7pPr marL="3200400" lvl="6" indent="-228600" algn="l">
              <a:spcBef>
                <a:spcPts val="280"/>
              </a:spcBef>
              <a:spcAft>
                <a:spcPts val="0"/>
              </a:spcAft>
              <a:buClr>
                <a:schemeClr val="dk1"/>
              </a:buClr>
              <a:buSzPts val="1400"/>
              <a:buFont typeface="Arial"/>
              <a:buNone/>
              <a:defRPr sz="1400"/>
            </a:lvl7pPr>
            <a:lvl8pPr marL="3657600" lvl="7" indent="-228600" algn="l">
              <a:spcBef>
                <a:spcPts val="280"/>
              </a:spcBef>
              <a:spcAft>
                <a:spcPts val="0"/>
              </a:spcAft>
              <a:buClr>
                <a:schemeClr val="dk1"/>
              </a:buClr>
              <a:buSzPts val="1400"/>
              <a:buFont typeface="Arial"/>
              <a:buNone/>
              <a:defRPr sz="1400"/>
            </a:lvl8pPr>
            <a:lvl9pPr marL="4114800" lvl="8" indent="-228600" algn="l">
              <a:spcBef>
                <a:spcPts val="280"/>
              </a:spcBef>
              <a:spcAft>
                <a:spcPts val="0"/>
              </a:spcAft>
              <a:buClr>
                <a:schemeClr val="dk1"/>
              </a:buClr>
              <a:buSzPts val="1400"/>
              <a:buFont typeface="Arial"/>
              <a:buNone/>
              <a:defRPr sz="1400"/>
            </a:lvl9pPr>
          </a:lstStyle>
          <a:p>
            <a:endParaRPr/>
          </a:p>
        </p:txBody>
      </p:sp>
      <p:sp>
        <p:nvSpPr>
          <p:cNvPr id="81" name="Google Shape;81;p12"/>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3"/>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29" name="Google Shape;29;p4"/>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0" name="Google Shape;30;p4"/>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35" name="Google Shape;35;p5"/>
          <p:cNvSpPr txBox="1">
            <a:spLocks noGrp="1"/>
          </p:cNvSpPr>
          <p:nvPr>
            <p:ph type="body" idx="1"/>
          </p:nvPr>
        </p:nvSpPr>
        <p:spPr>
          <a:xfrm rot="5400000">
            <a:off x="2309019" y="-251619"/>
            <a:ext cx="4525962" cy="82296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6" name="Google Shape;36;p5"/>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5"/>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5"/>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9"/>
        <p:cNvGrpSpPr/>
        <p:nvPr/>
      </p:nvGrpSpPr>
      <p:grpSpPr>
        <a:xfrm>
          <a:off x="0" y="0"/>
          <a:ext cx="0" cy="0"/>
          <a:chOff x="0" y="0"/>
          <a:chExt cx="0" cy="0"/>
        </a:xfrm>
      </p:grpSpPr>
      <p:sp>
        <p:nvSpPr>
          <p:cNvPr id="40" name="Google Shape;40;p6"/>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1" name="Google Shape;41;p6"/>
          <p:cNvSpPr>
            <a:spLocks noGrp="1"/>
          </p:cNvSpPr>
          <p:nvPr>
            <p:ph type="pic" idx="2"/>
          </p:nvPr>
        </p:nvSpPr>
        <p:spPr>
          <a:xfrm>
            <a:off x="1792288" y="612775"/>
            <a:ext cx="5486400" cy="4114800"/>
          </a:xfrm>
          <a:prstGeom prst="rect">
            <a:avLst/>
          </a:prstGeom>
          <a:noFill/>
          <a:ln>
            <a:noFill/>
          </a:ln>
        </p:spPr>
      </p:sp>
      <p:sp>
        <p:nvSpPr>
          <p:cNvPr id="42" name="Google Shape;42;p6"/>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Font typeface="Arial"/>
              <a:buNone/>
              <a:defRPr sz="1400"/>
            </a:lvl1pPr>
            <a:lvl2pPr marL="914400" lvl="1" indent="-228600" algn="l">
              <a:spcBef>
                <a:spcPts val="240"/>
              </a:spcBef>
              <a:spcAft>
                <a:spcPts val="0"/>
              </a:spcAft>
              <a:buClr>
                <a:schemeClr val="dk1"/>
              </a:buClr>
              <a:buSzPts val="1200"/>
              <a:buFont typeface="Arial"/>
              <a:buNone/>
              <a:defRPr sz="1200"/>
            </a:lvl2pPr>
            <a:lvl3pPr marL="1371600" lvl="2" indent="-228600" algn="l">
              <a:spcBef>
                <a:spcPts val="200"/>
              </a:spcBef>
              <a:spcAft>
                <a:spcPts val="0"/>
              </a:spcAft>
              <a:buClr>
                <a:schemeClr val="dk1"/>
              </a:buClr>
              <a:buSzPts val="1000"/>
              <a:buFont typeface="Arial"/>
              <a:buNone/>
              <a:defRPr sz="1000"/>
            </a:lvl3pPr>
            <a:lvl4pPr marL="1828800" lvl="3" indent="-228600" algn="l">
              <a:spcBef>
                <a:spcPts val="180"/>
              </a:spcBef>
              <a:spcAft>
                <a:spcPts val="0"/>
              </a:spcAft>
              <a:buClr>
                <a:schemeClr val="dk1"/>
              </a:buClr>
              <a:buSzPts val="900"/>
              <a:buFont typeface="Arial"/>
              <a:buNone/>
              <a:defRPr sz="900"/>
            </a:lvl4pPr>
            <a:lvl5pPr marL="2286000" lvl="4" indent="-228600" algn="l">
              <a:spcBef>
                <a:spcPts val="180"/>
              </a:spcBef>
              <a:spcAft>
                <a:spcPts val="0"/>
              </a:spcAft>
              <a:buClr>
                <a:schemeClr val="dk1"/>
              </a:buClr>
              <a:buSzPts val="900"/>
              <a:buFont typeface="Arial"/>
              <a:buNone/>
              <a:defRPr sz="900"/>
            </a:lvl5pPr>
            <a:lvl6pPr marL="2743200" lvl="5" indent="-228600" algn="l">
              <a:spcBef>
                <a:spcPts val="180"/>
              </a:spcBef>
              <a:spcAft>
                <a:spcPts val="0"/>
              </a:spcAft>
              <a:buClr>
                <a:schemeClr val="dk1"/>
              </a:buClr>
              <a:buSzPts val="900"/>
              <a:buFont typeface="Arial"/>
              <a:buNone/>
              <a:defRPr sz="900"/>
            </a:lvl6pPr>
            <a:lvl7pPr marL="3200400" lvl="6" indent="-228600" algn="l">
              <a:spcBef>
                <a:spcPts val="180"/>
              </a:spcBef>
              <a:spcAft>
                <a:spcPts val="0"/>
              </a:spcAft>
              <a:buClr>
                <a:schemeClr val="dk1"/>
              </a:buClr>
              <a:buSzPts val="900"/>
              <a:buFont typeface="Arial"/>
              <a:buNone/>
              <a:defRPr sz="900"/>
            </a:lvl7pPr>
            <a:lvl8pPr marL="3657600" lvl="7" indent="-228600" algn="l">
              <a:spcBef>
                <a:spcPts val="180"/>
              </a:spcBef>
              <a:spcAft>
                <a:spcPts val="0"/>
              </a:spcAft>
              <a:buClr>
                <a:schemeClr val="dk1"/>
              </a:buClr>
              <a:buSzPts val="900"/>
              <a:buFont typeface="Arial"/>
              <a:buNone/>
              <a:defRPr sz="900"/>
            </a:lvl8pPr>
            <a:lvl9pPr marL="4114800" lvl="8" indent="-228600" algn="l">
              <a:spcBef>
                <a:spcPts val="180"/>
              </a:spcBef>
              <a:spcAft>
                <a:spcPts val="0"/>
              </a:spcAft>
              <a:buClr>
                <a:schemeClr val="dk1"/>
              </a:buClr>
              <a:buSzPts val="900"/>
              <a:buFont typeface="Arial"/>
              <a:buNone/>
              <a:defRPr sz="900"/>
            </a:lvl9pPr>
          </a:lstStyle>
          <a:p>
            <a:endParaRPr/>
          </a:p>
        </p:txBody>
      </p:sp>
      <p:sp>
        <p:nvSpPr>
          <p:cNvPr id="43" name="Google Shape;43;p6"/>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6"/>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6"/>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48" name="Google Shape;48;p7"/>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chemeClr val="dk1"/>
              </a:buClr>
              <a:buSzPts val="3200"/>
              <a:buFont typeface="Arial"/>
              <a:buChar char="•"/>
              <a:defRPr sz="3200"/>
            </a:lvl1pPr>
            <a:lvl2pPr marL="914400" lvl="1" indent="-406400" algn="l">
              <a:spcBef>
                <a:spcPts val="560"/>
              </a:spcBef>
              <a:spcAft>
                <a:spcPts val="0"/>
              </a:spcAft>
              <a:buClr>
                <a:schemeClr val="dk1"/>
              </a:buClr>
              <a:buSzPts val="2800"/>
              <a:buFont typeface="Arial"/>
              <a:buChar char="–"/>
              <a:defRPr sz="2800"/>
            </a:lvl2pPr>
            <a:lvl3pPr marL="1371600" lvl="2" indent="-381000" algn="l">
              <a:spcBef>
                <a:spcPts val="480"/>
              </a:spcBef>
              <a:spcAft>
                <a:spcPts val="0"/>
              </a:spcAft>
              <a:buClr>
                <a:schemeClr val="dk1"/>
              </a:buClr>
              <a:buSzPts val="2400"/>
              <a:buFont typeface="Arial"/>
              <a:buChar char="•"/>
              <a:defRPr sz="2400"/>
            </a:lvl3pPr>
            <a:lvl4pPr marL="1828800" lvl="3" indent="-355600" algn="l">
              <a:spcBef>
                <a:spcPts val="400"/>
              </a:spcBef>
              <a:spcAft>
                <a:spcPts val="0"/>
              </a:spcAft>
              <a:buClr>
                <a:schemeClr val="dk1"/>
              </a:buClr>
              <a:buSzPts val="2000"/>
              <a:buFont typeface="Arial"/>
              <a:buChar char="–"/>
              <a:defRPr sz="2000"/>
            </a:lvl4pPr>
            <a:lvl5pPr marL="2286000" lvl="4" indent="-355600" algn="l">
              <a:spcBef>
                <a:spcPts val="400"/>
              </a:spcBef>
              <a:spcAft>
                <a:spcPts val="0"/>
              </a:spcAft>
              <a:buClr>
                <a:schemeClr val="dk1"/>
              </a:buClr>
              <a:buSzPts val="2000"/>
              <a:buFont typeface="Arial"/>
              <a:buChar char="»"/>
              <a:defRPr sz="2000"/>
            </a:lvl5pPr>
            <a:lvl6pPr marL="2743200" lvl="5" indent="-355600" algn="l">
              <a:spcBef>
                <a:spcPts val="400"/>
              </a:spcBef>
              <a:spcAft>
                <a:spcPts val="0"/>
              </a:spcAft>
              <a:buClr>
                <a:schemeClr val="dk1"/>
              </a:buClr>
              <a:buSzPts val="2000"/>
              <a:buFont typeface="Arial"/>
              <a:buChar char="»"/>
              <a:defRPr sz="2000"/>
            </a:lvl6pPr>
            <a:lvl7pPr marL="3200400" lvl="6" indent="-355600" algn="l">
              <a:spcBef>
                <a:spcPts val="400"/>
              </a:spcBef>
              <a:spcAft>
                <a:spcPts val="0"/>
              </a:spcAft>
              <a:buClr>
                <a:schemeClr val="dk1"/>
              </a:buClr>
              <a:buSzPts val="2000"/>
              <a:buFont typeface="Arial"/>
              <a:buChar char="»"/>
              <a:defRPr sz="2000"/>
            </a:lvl7pPr>
            <a:lvl8pPr marL="3657600" lvl="7" indent="-355600" algn="l">
              <a:spcBef>
                <a:spcPts val="400"/>
              </a:spcBef>
              <a:spcAft>
                <a:spcPts val="0"/>
              </a:spcAft>
              <a:buClr>
                <a:schemeClr val="dk1"/>
              </a:buClr>
              <a:buSzPts val="2000"/>
              <a:buFont typeface="Arial"/>
              <a:buChar char="»"/>
              <a:defRPr sz="2000"/>
            </a:lvl8pPr>
            <a:lvl9pPr marL="4114800" lvl="8" indent="-355600" algn="l">
              <a:spcBef>
                <a:spcPts val="400"/>
              </a:spcBef>
              <a:spcAft>
                <a:spcPts val="0"/>
              </a:spcAft>
              <a:buClr>
                <a:schemeClr val="dk1"/>
              </a:buClr>
              <a:buSzPts val="2000"/>
              <a:buFont typeface="Arial"/>
              <a:buChar char="»"/>
              <a:defRPr sz="2000"/>
            </a:lvl9pPr>
          </a:lstStyle>
          <a:p>
            <a:endParaRPr/>
          </a:p>
        </p:txBody>
      </p:sp>
      <p:sp>
        <p:nvSpPr>
          <p:cNvPr id="49" name="Google Shape;49;p7"/>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Clr>
                <a:schemeClr val="dk1"/>
              </a:buClr>
              <a:buSzPts val="1400"/>
              <a:buFont typeface="Arial"/>
              <a:buNone/>
              <a:defRPr sz="1400"/>
            </a:lvl1pPr>
            <a:lvl2pPr marL="914400" lvl="1" indent="-228600" algn="l">
              <a:spcBef>
                <a:spcPts val="240"/>
              </a:spcBef>
              <a:spcAft>
                <a:spcPts val="0"/>
              </a:spcAft>
              <a:buClr>
                <a:schemeClr val="dk1"/>
              </a:buClr>
              <a:buSzPts val="1200"/>
              <a:buFont typeface="Arial"/>
              <a:buNone/>
              <a:defRPr sz="1200"/>
            </a:lvl2pPr>
            <a:lvl3pPr marL="1371600" lvl="2" indent="-228600" algn="l">
              <a:spcBef>
                <a:spcPts val="200"/>
              </a:spcBef>
              <a:spcAft>
                <a:spcPts val="0"/>
              </a:spcAft>
              <a:buClr>
                <a:schemeClr val="dk1"/>
              </a:buClr>
              <a:buSzPts val="1000"/>
              <a:buFont typeface="Arial"/>
              <a:buNone/>
              <a:defRPr sz="1000"/>
            </a:lvl3pPr>
            <a:lvl4pPr marL="1828800" lvl="3" indent="-228600" algn="l">
              <a:spcBef>
                <a:spcPts val="180"/>
              </a:spcBef>
              <a:spcAft>
                <a:spcPts val="0"/>
              </a:spcAft>
              <a:buClr>
                <a:schemeClr val="dk1"/>
              </a:buClr>
              <a:buSzPts val="900"/>
              <a:buFont typeface="Arial"/>
              <a:buNone/>
              <a:defRPr sz="900"/>
            </a:lvl4pPr>
            <a:lvl5pPr marL="2286000" lvl="4" indent="-228600" algn="l">
              <a:spcBef>
                <a:spcPts val="180"/>
              </a:spcBef>
              <a:spcAft>
                <a:spcPts val="0"/>
              </a:spcAft>
              <a:buClr>
                <a:schemeClr val="dk1"/>
              </a:buClr>
              <a:buSzPts val="900"/>
              <a:buFont typeface="Arial"/>
              <a:buNone/>
              <a:defRPr sz="900"/>
            </a:lvl5pPr>
            <a:lvl6pPr marL="2743200" lvl="5" indent="-228600" algn="l">
              <a:spcBef>
                <a:spcPts val="180"/>
              </a:spcBef>
              <a:spcAft>
                <a:spcPts val="0"/>
              </a:spcAft>
              <a:buClr>
                <a:schemeClr val="dk1"/>
              </a:buClr>
              <a:buSzPts val="900"/>
              <a:buFont typeface="Arial"/>
              <a:buNone/>
              <a:defRPr sz="900"/>
            </a:lvl6pPr>
            <a:lvl7pPr marL="3200400" lvl="6" indent="-228600" algn="l">
              <a:spcBef>
                <a:spcPts val="180"/>
              </a:spcBef>
              <a:spcAft>
                <a:spcPts val="0"/>
              </a:spcAft>
              <a:buClr>
                <a:schemeClr val="dk1"/>
              </a:buClr>
              <a:buSzPts val="900"/>
              <a:buFont typeface="Arial"/>
              <a:buNone/>
              <a:defRPr sz="900"/>
            </a:lvl7pPr>
            <a:lvl8pPr marL="3657600" lvl="7" indent="-228600" algn="l">
              <a:spcBef>
                <a:spcPts val="180"/>
              </a:spcBef>
              <a:spcAft>
                <a:spcPts val="0"/>
              </a:spcAft>
              <a:buClr>
                <a:schemeClr val="dk1"/>
              </a:buClr>
              <a:buSzPts val="900"/>
              <a:buFont typeface="Arial"/>
              <a:buNone/>
              <a:defRPr sz="900"/>
            </a:lvl8pPr>
            <a:lvl9pPr marL="4114800" lvl="8" indent="-228600" algn="l">
              <a:spcBef>
                <a:spcPts val="180"/>
              </a:spcBef>
              <a:spcAft>
                <a:spcPts val="0"/>
              </a:spcAft>
              <a:buClr>
                <a:schemeClr val="dk1"/>
              </a:buClr>
              <a:buSzPts val="900"/>
              <a:buFont typeface="Arial"/>
              <a:buNone/>
              <a:defRPr sz="900"/>
            </a:lvl9pPr>
          </a:lstStyle>
          <a:p>
            <a:endParaRPr/>
          </a:p>
        </p:txBody>
      </p:sp>
      <p:sp>
        <p:nvSpPr>
          <p:cNvPr id="50" name="Google Shape;50;p7"/>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7"/>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7"/>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8"/>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8"/>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8"/>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59" name="Google Shape;59;p9"/>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9"/>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9"/>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2"/>
        <p:cNvGrpSpPr/>
        <p:nvPr/>
      </p:nvGrpSpPr>
      <p:grpSpPr>
        <a:xfrm>
          <a:off x="0" y="0"/>
          <a:ext cx="0" cy="0"/>
          <a:chOff x="0" y="0"/>
          <a:chExt cx="0" cy="0"/>
        </a:xfrm>
      </p:grpSpPr>
      <p:sp>
        <p:nvSpPr>
          <p:cNvPr id="63" name="Google Shape;63;p10"/>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
        <p:nvSpPr>
          <p:cNvPr id="64" name="Google Shape;64;p10"/>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Font typeface="Arial"/>
              <a:buNone/>
              <a:defRPr sz="2400" b="1"/>
            </a:lvl1pPr>
            <a:lvl2pPr marL="914400" lvl="1" indent="-228600" algn="l">
              <a:spcBef>
                <a:spcPts val="400"/>
              </a:spcBef>
              <a:spcAft>
                <a:spcPts val="0"/>
              </a:spcAft>
              <a:buClr>
                <a:schemeClr val="dk1"/>
              </a:buClr>
              <a:buSzPts val="2000"/>
              <a:buFont typeface="Arial"/>
              <a:buNone/>
              <a:defRPr sz="2000" b="1"/>
            </a:lvl2pPr>
            <a:lvl3pPr marL="1371600" lvl="2" indent="-228600" algn="l">
              <a:spcBef>
                <a:spcPts val="360"/>
              </a:spcBef>
              <a:spcAft>
                <a:spcPts val="0"/>
              </a:spcAft>
              <a:buClr>
                <a:schemeClr val="dk1"/>
              </a:buClr>
              <a:buSzPts val="1800"/>
              <a:buFont typeface="Arial"/>
              <a:buNone/>
              <a:defRPr sz="1800" b="1"/>
            </a:lvl3pPr>
            <a:lvl4pPr marL="1828800" lvl="3" indent="-228600" algn="l">
              <a:spcBef>
                <a:spcPts val="320"/>
              </a:spcBef>
              <a:spcAft>
                <a:spcPts val="0"/>
              </a:spcAft>
              <a:buClr>
                <a:schemeClr val="dk1"/>
              </a:buClr>
              <a:buSzPts val="1600"/>
              <a:buFont typeface="Arial"/>
              <a:buNone/>
              <a:defRPr sz="1600" b="1"/>
            </a:lvl4pPr>
            <a:lvl5pPr marL="2286000" lvl="4" indent="-228600" algn="l">
              <a:spcBef>
                <a:spcPts val="320"/>
              </a:spcBef>
              <a:spcAft>
                <a:spcPts val="0"/>
              </a:spcAft>
              <a:buClr>
                <a:schemeClr val="dk1"/>
              </a:buClr>
              <a:buSzPts val="1600"/>
              <a:buFont typeface="Arial"/>
              <a:buNone/>
              <a:defRPr sz="1600" b="1"/>
            </a:lvl5pPr>
            <a:lvl6pPr marL="2743200" lvl="5" indent="-228600" algn="l">
              <a:spcBef>
                <a:spcPts val="320"/>
              </a:spcBef>
              <a:spcAft>
                <a:spcPts val="0"/>
              </a:spcAft>
              <a:buClr>
                <a:schemeClr val="dk1"/>
              </a:buClr>
              <a:buSzPts val="1600"/>
              <a:buFont typeface="Arial"/>
              <a:buNone/>
              <a:defRPr sz="1600" b="1"/>
            </a:lvl6pPr>
            <a:lvl7pPr marL="3200400" lvl="6" indent="-228600" algn="l">
              <a:spcBef>
                <a:spcPts val="320"/>
              </a:spcBef>
              <a:spcAft>
                <a:spcPts val="0"/>
              </a:spcAft>
              <a:buClr>
                <a:schemeClr val="dk1"/>
              </a:buClr>
              <a:buSzPts val="1600"/>
              <a:buFont typeface="Arial"/>
              <a:buNone/>
              <a:defRPr sz="1600" b="1"/>
            </a:lvl7pPr>
            <a:lvl8pPr marL="3657600" lvl="7" indent="-228600" algn="l">
              <a:spcBef>
                <a:spcPts val="320"/>
              </a:spcBef>
              <a:spcAft>
                <a:spcPts val="0"/>
              </a:spcAft>
              <a:buClr>
                <a:schemeClr val="dk1"/>
              </a:buClr>
              <a:buSzPts val="1600"/>
              <a:buFont typeface="Arial"/>
              <a:buNone/>
              <a:defRPr sz="1600" b="1"/>
            </a:lvl8pPr>
            <a:lvl9pPr marL="4114800" lvl="8" indent="-228600" algn="l">
              <a:spcBef>
                <a:spcPts val="320"/>
              </a:spcBef>
              <a:spcAft>
                <a:spcPts val="0"/>
              </a:spcAft>
              <a:buClr>
                <a:schemeClr val="dk1"/>
              </a:buClr>
              <a:buSzPts val="1600"/>
              <a:buFont typeface="Arial"/>
              <a:buNone/>
              <a:defRPr sz="1600" b="1"/>
            </a:lvl9pPr>
          </a:lstStyle>
          <a:p>
            <a:endParaRPr/>
          </a:p>
        </p:txBody>
      </p:sp>
      <p:sp>
        <p:nvSpPr>
          <p:cNvPr id="65" name="Google Shape;65;p10"/>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Font typeface="Arial"/>
              <a:buChar char="•"/>
              <a:defRPr sz="2400"/>
            </a:lvl1pPr>
            <a:lvl2pPr marL="914400" lvl="1" indent="-355600" algn="l">
              <a:spcBef>
                <a:spcPts val="400"/>
              </a:spcBef>
              <a:spcAft>
                <a:spcPts val="0"/>
              </a:spcAft>
              <a:buClr>
                <a:schemeClr val="dk1"/>
              </a:buClr>
              <a:buSzPts val="2000"/>
              <a:buFont typeface="Arial"/>
              <a:buChar char="–"/>
              <a:defRPr sz="2000"/>
            </a:lvl2pPr>
            <a:lvl3pPr marL="1371600" lvl="2" indent="-342900" algn="l">
              <a:spcBef>
                <a:spcPts val="360"/>
              </a:spcBef>
              <a:spcAft>
                <a:spcPts val="0"/>
              </a:spcAft>
              <a:buClr>
                <a:schemeClr val="dk1"/>
              </a:buClr>
              <a:buSzPts val="1800"/>
              <a:buFont typeface="Arial"/>
              <a:buChar char="•"/>
              <a:defRPr sz="1800"/>
            </a:lvl3pPr>
            <a:lvl4pPr marL="1828800" lvl="3" indent="-330200" algn="l">
              <a:spcBef>
                <a:spcPts val="320"/>
              </a:spcBef>
              <a:spcAft>
                <a:spcPts val="0"/>
              </a:spcAft>
              <a:buClr>
                <a:schemeClr val="dk1"/>
              </a:buClr>
              <a:buSzPts val="1600"/>
              <a:buFont typeface="Arial"/>
              <a:buChar char="–"/>
              <a:defRPr sz="1600"/>
            </a:lvl4pPr>
            <a:lvl5pPr marL="2286000" lvl="4" indent="-330200" algn="l">
              <a:spcBef>
                <a:spcPts val="320"/>
              </a:spcBef>
              <a:spcAft>
                <a:spcPts val="0"/>
              </a:spcAft>
              <a:buClr>
                <a:schemeClr val="dk1"/>
              </a:buClr>
              <a:buSzPts val="1600"/>
              <a:buFont typeface="Arial"/>
              <a:buChar char="»"/>
              <a:defRPr sz="1600"/>
            </a:lvl5pPr>
            <a:lvl6pPr marL="2743200" lvl="5" indent="-330200" algn="l">
              <a:spcBef>
                <a:spcPts val="320"/>
              </a:spcBef>
              <a:spcAft>
                <a:spcPts val="0"/>
              </a:spcAft>
              <a:buClr>
                <a:schemeClr val="dk1"/>
              </a:buClr>
              <a:buSzPts val="1600"/>
              <a:buFont typeface="Arial"/>
              <a:buChar char="»"/>
              <a:defRPr sz="1600"/>
            </a:lvl6pPr>
            <a:lvl7pPr marL="3200400" lvl="6" indent="-330200" algn="l">
              <a:spcBef>
                <a:spcPts val="320"/>
              </a:spcBef>
              <a:spcAft>
                <a:spcPts val="0"/>
              </a:spcAft>
              <a:buClr>
                <a:schemeClr val="dk1"/>
              </a:buClr>
              <a:buSzPts val="1600"/>
              <a:buFont typeface="Arial"/>
              <a:buChar char="»"/>
              <a:defRPr sz="1600"/>
            </a:lvl7pPr>
            <a:lvl8pPr marL="3657600" lvl="7" indent="-330200" algn="l">
              <a:spcBef>
                <a:spcPts val="320"/>
              </a:spcBef>
              <a:spcAft>
                <a:spcPts val="0"/>
              </a:spcAft>
              <a:buClr>
                <a:schemeClr val="dk1"/>
              </a:buClr>
              <a:buSzPts val="1600"/>
              <a:buFont typeface="Arial"/>
              <a:buChar char="»"/>
              <a:defRPr sz="1600"/>
            </a:lvl8pPr>
            <a:lvl9pPr marL="4114800" lvl="8" indent="-330200" algn="l">
              <a:spcBef>
                <a:spcPts val="320"/>
              </a:spcBef>
              <a:spcAft>
                <a:spcPts val="0"/>
              </a:spcAft>
              <a:buClr>
                <a:schemeClr val="dk1"/>
              </a:buClr>
              <a:buSzPts val="1600"/>
              <a:buFont typeface="Arial"/>
              <a:buChar char="»"/>
              <a:defRPr sz="1600"/>
            </a:lvl9pPr>
          </a:lstStyle>
          <a:p>
            <a:endParaRPr/>
          </a:p>
        </p:txBody>
      </p:sp>
      <p:sp>
        <p:nvSpPr>
          <p:cNvPr id="66" name="Google Shape;66;p10"/>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Font typeface="Arial"/>
              <a:buNone/>
              <a:defRPr sz="2400" b="1"/>
            </a:lvl1pPr>
            <a:lvl2pPr marL="914400" lvl="1" indent="-228600" algn="l">
              <a:spcBef>
                <a:spcPts val="400"/>
              </a:spcBef>
              <a:spcAft>
                <a:spcPts val="0"/>
              </a:spcAft>
              <a:buClr>
                <a:schemeClr val="dk1"/>
              </a:buClr>
              <a:buSzPts val="2000"/>
              <a:buFont typeface="Arial"/>
              <a:buNone/>
              <a:defRPr sz="2000" b="1"/>
            </a:lvl2pPr>
            <a:lvl3pPr marL="1371600" lvl="2" indent="-228600" algn="l">
              <a:spcBef>
                <a:spcPts val="360"/>
              </a:spcBef>
              <a:spcAft>
                <a:spcPts val="0"/>
              </a:spcAft>
              <a:buClr>
                <a:schemeClr val="dk1"/>
              </a:buClr>
              <a:buSzPts val="1800"/>
              <a:buFont typeface="Arial"/>
              <a:buNone/>
              <a:defRPr sz="1800" b="1"/>
            </a:lvl3pPr>
            <a:lvl4pPr marL="1828800" lvl="3" indent="-228600" algn="l">
              <a:spcBef>
                <a:spcPts val="320"/>
              </a:spcBef>
              <a:spcAft>
                <a:spcPts val="0"/>
              </a:spcAft>
              <a:buClr>
                <a:schemeClr val="dk1"/>
              </a:buClr>
              <a:buSzPts val="1600"/>
              <a:buFont typeface="Arial"/>
              <a:buNone/>
              <a:defRPr sz="1600" b="1"/>
            </a:lvl4pPr>
            <a:lvl5pPr marL="2286000" lvl="4" indent="-228600" algn="l">
              <a:spcBef>
                <a:spcPts val="320"/>
              </a:spcBef>
              <a:spcAft>
                <a:spcPts val="0"/>
              </a:spcAft>
              <a:buClr>
                <a:schemeClr val="dk1"/>
              </a:buClr>
              <a:buSzPts val="1600"/>
              <a:buFont typeface="Arial"/>
              <a:buNone/>
              <a:defRPr sz="1600" b="1"/>
            </a:lvl5pPr>
            <a:lvl6pPr marL="2743200" lvl="5" indent="-228600" algn="l">
              <a:spcBef>
                <a:spcPts val="320"/>
              </a:spcBef>
              <a:spcAft>
                <a:spcPts val="0"/>
              </a:spcAft>
              <a:buClr>
                <a:schemeClr val="dk1"/>
              </a:buClr>
              <a:buSzPts val="1600"/>
              <a:buFont typeface="Arial"/>
              <a:buNone/>
              <a:defRPr sz="1600" b="1"/>
            </a:lvl6pPr>
            <a:lvl7pPr marL="3200400" lvl="6" indent="-228600" algn="l">
              <a:spcBef>
                <a:spcPts val="320"/>
              </a:spcBef>
              <a:spcAft>
                <a:spcPts val="0"/>
              </a:spcAft>
              <a:buClr>
                <a:schemeClr val="dk1"/>
              </a:buClr>
              <a:buSzPts val="1600"/>
              <a:buFont typeface="Arial"/>
              <a:buNone/>
              <a:defRPr sz="1600" b="1"/>
            </a:lvl7pPr>
            <a:lvl8pPr marL="3657600" lvl="7" indent="-228600" algn="l">
              <a:spcBef>
                <a:spcPts val="320"/>
              </a:spcBef>
              <a:spcAft>
                <a:spcPts val="0"/>
              </a:spcAft>
              <a:buClr>
                <a:schemeClr val="dk1"/>
              </a:buClr>
              <a:buSzPts val="1600"/>
              <a:buFont typeface="Arial"/>
              <a:buNone/>
              <a:defRPr sz="1600" b="1"/>
            </a:lvl8pPr>
            <a:lvl9pPr marL="4114800" lvl="8" indent="-228600" algn="l">
              <a:spcBef>
                <a:spcPts val="320"/>
              </a:spcBef>
              <a:spcAft>
                <a:spcPts val="0"/>
              </a:spcAft>
              <a:buClr>
                <a:schemeClr val="dk1"/>
              </a:buClr>
              <a:buSzPts val="1600"/>
              <a:buFont typeface="Arial"/>
              <a:buNone/>
              <a:defRPr sz="1600" b="1"/>
            </a:lvl9pPr>
          </a:lstStyle>
          <a:p>
            <a:endParaRPr/>
          </a:p>
        </p:txBody>
      </p:sp>
      <p:sp>
        <p:nvSpPr>
          <p:cNvPr id="67" name="Google Shape;67;p10"/>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spcBef>
                <a:spcPts val="480"/>
              </a:spcBef>
              <a:spcAft>
                <a:spcPts val="0"/>
              </a:spcAft>
              <a:buClr>
                <a:schemeClr val="dk1"/>
              </a:buClr>
              <a:buSzPts val="2400"/>
              <a:buFont typeface="Arial"/>
              <a:buChar char="•"/>
              <a:defRPr sz="2400"/>
            </a:lvl1pPr>
            <a:lvl2pPr marL="914400" lvl="1" indent="-355600" algn="l">
              <a:spcBef>
                <a:spcPts val="400"/>
              </a:spcBef>
              <a:spcAft>
                <a:spcPts val="0"/>
              </a:spcAft>
              <a:buClr>
                <a:schemeClr val="dk1"/>
              </a:buClr>
              <a:buSzPts val="2000"/>
              <a:buFont typeface="Arial"/>
              <a:buChar char="–"/>
              <a:defRPr sz="2000"/>
            </a:lvl2pPr>
            <a:lvl3pPr marL="1371600" lvl="2" indent="-342900" algn="l">
              <a:spcBef>
                <a:spcPts val="360"/>
              </a:spcBef>
              <a:spcAft>
                <a:spcPts val="0"/>
              </a:spcAft>
              <a:buClr>
                <a:schemeClr val="dk1"/>
              </a:buClr>
              <a:buSzPts val="1800"/>
              <a:buFont typeface="Arial"/>
              <a:buChar char="•"/>
              <a:defRPr sz="1800"/>
            </a:lvl3pPr>
            <a:lvl4pPr marL="1828800" lvl="3" indent="-330200" algn="l">
              <a:spcBef>
                <a:spcPts val="320"/>
              </a:spcBef>
              <a:spcAft>
                <a:spcPts val="0"/>
              </a:spcAft>
              <a:buClr>
                <a:schemeClr val="dk1"/>
              </a:buClr>
              <a:buSzPts val="1600"/>
              <a:buFont typeface="Arial"/>
              <a:buChar char="–"/>
              <a:defRPr sz="1600"/>
            </a:lvl4pPr>
            <a:lvl5pPr marL="2286000" lvl="4" indent="-330200" algn="l">
              <a:spcBef>
                <a:spcPts val="320"/>
              </a:spcBef>
              <a:spcAft>
                <a:spcPts val="0"/>
              </a:spcAft>
              <a:buClr>
                <a:schemeClr val="dk1"/>
              </a:buClr>
              <a:buSzPts val="1600"/>
              <a:buFont typeface="Arial"/>
              <a:buChar char="»"/>
              <a:defRPr sz="1600"/>
            </a:lvl5pPr>
            <a:lvl6pPr marL="2743200" lvl="5" indent="-330200" algn="l">
              <a:spcBef>
                <a:spcPts val="320"/>
              </a:spcBef>
              <a:spcAft>
                <a:spcPts val="0"/>
              </a:spcAft>
              <a:buClr>
                <a:schemeClr val="dk1"/>
              </a:buClr>
              <a:buSzPts val="1600"/>
              <a:buFont typeface="Arial"/>
              <a:buChar char="»"/>
              <a:defRPr sz="1600"/>
            </a:lvl6pPr>
            <a:lvl7pPr marL="3200400" lvl="6" indent="-330200" algn="l">
              <a:spcBef>
                <a:spcPts val="320"/>
              </a:spcBef>
              <a:spcAft>
                <a:spcPts val="0"/>
              </a:spcAft>
              <a:buClr>
                <a:schemeClr val="dk1"/>
              </a:buClr>
              <a:buSzPts val="1600"/>
              <a:buFont typeface="Arial"/>
              <a:buChar char="»"/>
              <a:defRPr sz="1600"/>
            </a:lvl7pPr>
            <a:lvl8pPr marL="3657600" lvl="7" indent="-330200" algn="l">
              <a:spcBef>
                <a:spcPts val="320"/>
              </a:spcBef>
              <a:spcAft>
                <a:spcPts val="0"/>
              </a:spcAft>
              <a:buClr>
                <a:schemeClr val="dk1"/>
              </a:buClr>
              <a:buSzPts val="1600"/>
              <a:buFont typeface="Arial"/>
              <a:buChar char="»"/>
              <a:defRPr sz="1600"/>
            </a:lvl8pPr>
            <a:lvl9pPr marL="4114800" lvl="8" indent="-330200" algn="l">
              <a:spcBef>
                <a:spcPts val="320"/>
              </a:spcBef>
              <a:spcAft>
                <a:spcPts val="0"/>
              </a:spcAft>
              <a:buClr>
                <a:schemeClr val="dk1"/>
              </a:buClr>
              <a:buSzPts val="1600"/>
              <a:buFont typeface="Arial"/>
              <a:buChar char="»"/>
              <a:defRPr sz="1600"/>
            </a:lvl9pPr>
          </a:lstStyle>
          <a:p>
            <a:endParaRPr/>
          </a:p>
        </p:txBody>
      </p:sp>
      <p:sp>
        <p:nvSpPr>
          <p:cNvPr id="68" name="Google Shape;68;p10"/>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4400" b="0" i="0" u="none" strike="noStrike" cap="none">
                <a:solidFill>
                  <a:schemeClr val="dk2"/>
                </a:solidFill>
                <a:latin typeface="Arial"/>
                <a:ea typeface="Arial"/>
                <a:cs typeface="Arial"/>
                <a:sym typeface="Arial"/>
              </a:defRPr>
            </a:lvl1pPr>
            <a:lvl2pPr marR="0" lvl="1" algn="ctr" rtl="0">
              <a:spcBef>
                <a:spcPts val="0"/>
              </a:spcBef>
              <a:spcAft>
                <a:spcPts val="0"/>
              </a:spcAft>
              <a:buSzPts val="1400"/>
              <a:buNone/>
              <a:defRPr sz="4400" b="0" i="0" u="none" strike="noStrike" cap="none">
                <a:solidFill>
                  <a:schemeClr val="dk2"/>
                </a:solidFill>
                <a:latin typeface="Arial"/>
                <a:ea typeface="Arial"/>
                <a:cs typeface="Arial"/>
                <a:sym typeface="Arial"/>
              </a:defRPr>
            </a:lvl2pPr>
            <a:lvl3pPr marR="0" lvl="2" algn="ctr" rtl="0">
              <a:spcBef>
                <a:spcPts val="0"/>
              </a:spcBef>
              <a:spcAft>
                <a:spcPts val="0"/>
              </a:spcAft>
              <a:buSzPts val="1400"/>
              <a:buNone/>
              <a:defRPr sz="4400" b="0" i="0" u="none" strike="noStrike" cap="none">
                <a:solidFill>
                  <a:schemeClr val="dk2"/>
                </a:solidFill>
                <a:latin typeface="Arial"/>
                <a:ea typeface="Arial"/>
                <a:cs typeface="Arial"/>
                <a:sym typeface="Arial"/>
              </a:defRPr>
            </a:lvl3pPr>
            <a:lvl4pPr marR="0" lvl="3" algn="ctr" rtl="0">
              <a:spcBef>
                <a:spcPts val="0"/>
              </a:spcBef>
              <a:spcAft>
                <a:spcPts val="0"/>
              </a:spcAft>
              <a:buSzPts val="1400"/>
              <a:buNone/>
              <a:defRPr sz="4400" b="0" i="0" u="none" strike="noStrike" cap="none">
                <a:solidFill>
                  <a:schemeClr val="dk2"/>
                </a:solidFill>
                <a:latin typeface="Arial"/>
                <a:ea typeface="Arial"/>
                <a:cs typeface="Arial"/>
                <a:sym typeface="Arial"/>
              </a:defRPr>
            </a:lvl4pPr>
            <a:lvl5pPr marR="0" lvl="4" algn="ctr" rtl="0">
              <a:spcBef>
                <a:spcPts val="0"/>
              </a:spcBef>
              <a:spcAft>
                <a:spcPts val="0"/>
              </a:spcAft>
              <a:buSzPts val="1400"/>
              <a:buNone/>
              <a:defRPr sz="4400" b="0" i="0" u="none" strike="noStrike" cap="none">
                <a:solidFill>
                  <a:schemeClr val="dk2"/>
                </a:solidFill>
                <a:latin typeface="Arial"/>
                <a:ea typeface="Arial"/>
                <a:cs typeface="Arial"/>
                <a:sym typeface="Arial"/>
              </a:defRPr>
            </a:lvl5pPr>
            <a:lvl6pPr marR="0" lvl="5" algn="ctr" rtl="0">
              <a:spcBef>
                <a:spcPts val="0"/>
              </a:spcBef>
              <a:spcAft>
                <a:spcPts val="0"/>
              </a:spcAft>
              <a:buSzPts val="1400"/>
              <a:buNone/>
              <a:defRPr sz="4400" b="0" i="0" u="none" strike="noStrike" cap="none">
                <a:solidFill>
                  <a:schemeClr val="dk2"/>
                </a:solidFill>
                <a:latin typeface="Arial"/>
                <a:ea typeface="Arial"/>
                <a:cs typeface="Arial"/>
                <a:sym typeface="Arial"/>
              </a:defRPr>
            </a:lvl6pPr>
            <a:lvl7pPr marR="0" lvl="6" algn="ctr" rtl="0">
              <a:spcBef>
                <a:spcPts val="0"/>
              </a:spcBef>
              <a:spcAft>
                <a:spcPts val="0"/>
              </a:spcAft>
              <a:buSzPts val="1400"/>
              <a:buNone/>
              <a:defRPr sz="4400" b="0" i="0" u="none" strike="noStrike" cap="none">
                <a:solidFill>
                  <a:schemeClr val="dk2"/>
                </a:solidFill>
                <a:latin typeface="Arial"/>
                <a:ea typeface="Arial"/>
                <a:cs typeface="Arial"/>
                <a:sym typeface="Arial"/>
              </a:defRPr>
            </a:lvl7pPr>
            <a:lvl8pPr marR="0" lvl="7" algn="ctr" rtl="0">
              <a:spcBef>
                <a:spcPts val="0"/>
              </a:spcBef>
              <a:spcAft>
                <a:spcPts val="0"/>
              </a:spcAft>
              <a:buSzPts val="1400"/>
              <a:buNone/>
              <a:defRPr sz="4400" b="0" i="0" u="none" strike="noStrike" cap="none">
                <a:solidFill>
                  <a:schemeClr val="dk2"/>
                </a:solidFill>
                <a:latin typeface="Arial"/>
                <a:ea typeface="Arial"/>
                <a:cs typeface="Arial"/>
                <a:sym typeface="Arial"/>
              </a:defRPr>
            </a:lvl8pPr>
            <a:lvl9pPr marR="0" lvl="8" algn="ctr" rtl="0">
              <a:spcBef>
                <a:spcPts val="0"/>
              </a:spcBef>
              <a:spcAft>
                <a:spcPts val="0"/>
              </a:spcAft>
              <a:buSzPts val="1400"/>
              <a:buNone/>
              <a:defRPr sz="4400" b="0" i="0" u="none" strike="noStrike" cap="none">
                <a:solidFill>
                  <a:schemeClr val="dk2"/>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2" name="Google Shape;12;p1"/>
          <p:cNvSpPr txBox="1">
            <a:spLocks noGrp="1"/>
          </p:cNvSpPr>
          <p:nvPr>
            <p:ph type="dt" idx="10"/>
          </p:nvPr>
        </p:nvSpPr>
        <p:spPr>
          <a:xfrm>
            <a:off x="457200" y="6245225"/>
            <a:ext cx="2133600" cy="47625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1"/>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1"/>
          <p:cNvSpPr txBox="1">
            <a:spLocks noGrp="1"/>
          </p:cNvSpPr>
          <p:nvPr>
            <p:ph type="sldNum" idx="12"/>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solidFill>
                <a:srgbClr val="000000"/>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7.jpg"/></Relationships>
</file>

<file path=ppt/slides/_rels/slide11.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40.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43.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3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3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7.xml"/><Relationship Id="rId1" Type="http://schemas.openxmlformats.org/officeDocument/2006/relationships/slideLayout" Target="../slideLayouts/slideLayout2.xml"/><Relationship Id="rId5" Type="http://schemas.openxmlformats.org/officeDocument/2006/relationships/image" Target="../media/image53.png"/><Relationship Id="rId4" Type="http://schemas.openxmlformats.org/officeDocument/2006/relationships/image" Target="../media/image52.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57.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50.xml"/><Relationship Id="rId1" Type="http://schemas.openxmlformats.org/officeDocument/2006/relationships/slideLayout" Target="../slideLayouts/slideLayout2.xml"/><Relationship Id="rId5" Type="http://schemas.openxmlformats.org/officeDocument/2006/relationships/image" Target="../media/image63.png"/><Relationship Id="rId4" Type="http://schemas.openxmlformats.org/officeDocument/2006/relationships/image" Target="../media/image62.png"/></Relationships>
</file>

<file path=ppt/slides/_rels/slide51.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image" Target="../media/image65.png"/></Relationships>
</file>

<file path=ppt/slides/_rels/slide52.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52.xml"/><Relationship Id="rId1" Type="http://schemas.openxmlformats.org/officeDocument/2006/relationships/slideLayout" Target="../slideLayouts/slideLayout2.xml"/><Relationship Id="rId4" Type="http://schemas.openxmlformats.org/officeDocument/2006/relationships/image" Target="../media/image67.png"/></Relationships>
</file>

<file path=ppt/slides/_rels/slide53.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1.jp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a:spLocks noGrp="1"/>
          </p:cNvSpPr>
          <p:nvPr>
            <p:ph type="ctrTitle"/>
          </p:nvPr>
        </p:nvSpPr>
        <p:spPr>
          <a:xfrm>
            <a:off x="685800" y="990600"/>
            <a:ext cx="7772400" cy="260985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400"/>
              <a:buFont typeface="Arial"/>
              <a:buNone/>
            </a:pPr>
            <a:br>
              <a:rPr lang="en-US" sz="4400" b="0" i="0" u="none" dirty="0">
                <a:solidFill>
                  <a:srgbClr val="FF0000"/>
                </a:solidFill>
                <a:latin typeface="Arial"/>
                <a:ea typeface="Arial"/>
                <a:cs typeface="Arial"/>
                <a:sym typeface="Arial"/>
              </a:rPr>
            </a:br>
            <a:r>
              <a:rPr lang="en-US" sz="4400" b="0" i="0" u="none" dirty="0">
                <a:solidFill>
                  <a:srgbClr val="FF0000"/>
                </a:solidFill>
                <a:latin typeface="Arial"/>
                <a:ea typeface="Arial"/>
                <a:cs typeface="Arial"/>
                <a:sym typeface="Arial"/>
              </a:rPr>
              <a:t>Simple Linear Regression</a:t>
            </a:r>
            <a:br>
              <a:rPr lang="en-US" sz="4400" b="0" i="0" u="none" dirty="0">
                <a:solidFill>
                  <a:srgbClr val="FF0000"/>
                </a:solidFill>
                <a:latin typeface="Arial"/>
                <a:ea typeface="Arial"/>
                <a:cs typeface="Arial"/>
                <a:sym typeface="Arial"/>
              </a:rPr>
            </a:br>
            <a:endParaRPr dirty="0">
              <a:solidFill>
                <a:schemeClr val="tx1"/>
              </a:solidFill>
            </a:endParaRPr>
          </a:p>
        </p:txBody>
      </p:sp>
      <p:sp>
        <p:nvSpPr>
          <p:cNvPr id="89" name="Google Shape;89;p13"/>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Clr>
                <a:schemeClr val="dk1"/>
              </a:buClr>
              <a:buSzPts val="3200"/>
              <a:buFont typeface="Arial"/>
              <a:buNone/>
            </a:pPr>
            <a:r>
              <a:rPr lang="en-US" sz="3200" b="0" i="0" u="none" dirty="0">
                <a:solidFill>
                  <a:schemeClr val="tx1"/>
                </a:solidFill>
                <a:latin typeface="Arial"/>
                <a:ea typeface="Arial"/>
                <a:cs typeface="Arial"/>
                <a:sym typeface="Arial"/>
              </a:rPr>
              <a:t>Adapted from METU</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2"/>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400"/>
              <a:buFont typeface="Arial"/>
              <a:buNone/>
            </a:pPr>
            <a:r>
              <a:rPr lang="en-US" sz="4400" b="0" i="0" u="none">
                <a:solidFill>
                  <a:srgbClr val="FF0000"/>
                </a:solidFill>
                <a:latin typeface="Arial"/>
                <a:ea typeface="Arial"/>
                <a:cs typeface="Arial"/>
                <a:sym typeface="Arial"/>
              </a:rPr>
              <a:t>Minimizing error</a:t>
            </a:r>
            <a:endParaRPr/>
          </a:p>
        </p:txBody>
      </p:sp>
      <p:pic>
        <p:nvPicPr>
          <p:cNvPr id="188" name="Google Shape;188;p22" descr="reg-error1.jpeg"/>
          <p:cNvPicPr preferRelativeResize="0">
            <a:picLocks noGrp="1"/>
          </p:cNvPicPr>
          <p:nvPr>
            <p:ph type="body" idx="1"/>
          </p:nvPr>
        </p:nvPicPr>
        <p:blipFill rotWithShape="1">
          <a:blip r:embed="rId3">
            <a:alphaModFix/>
          </a:blip>
          <a:srcRect/>
          <a:stretch/>
        </p:blipFill>
        <p:spPr>
          <a:xfrm>
            <a:off x="533400" y="1524000"/>
            <a:ext cx="3992562" cy="3984625"/>
          </a:xfrm>
          <a:prstGeom prst="rect">
            <a:avLst/>
          </a:prstGeom>
          <a:noFill/>
          <a:ln>
            <a:noFill/>
          </a:ln>
        </p:spPr>
      </p:pic>
      <p:pic>
        <p:nvPicPr>
          <p:cNvPr id="189" name="Google Shape;189;p22" descr="reg-error2.jpeg"/>
          <p:cNvPicPr preferRelativeResize="0"/>
          <p:nvPr/>
        </p:nvPicPr>
        <p:blipFill rotWithShape="1">
          <a:blip r:embed="rId4">
            <a:alphaModFix/>
          </a:blip>
          <a:srcRect/>
          <a:stretch/>
        </p:blipFill>
        <p:spPr>
          <a:xfrm>
            <a:off x="4419600" y="1524000"/>
            <a:ext cx="3992562" cy="3984625"/>
          </a:xfrm>
          <a:prstGeom prst="rect">
            <a:avLst/>
          </a:prstGeom>
          <a:noFill/>
          <a:ln>
            <a:noFill/>
          </a:ln>
        </p:spPr>
      </p:pic>
      <p:sp>
        <p:nvSpPr>
          <p:cNvPr id="190" name="Google Shape;190;p22"/>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3"/>
          <p:cNvSpPr txBox="1">
            <a:spLocks noGrp="1"/>
          </p:cNvSpPr>
          <p:nvPr>
            <p:ph type="body" idx="1"/>
          </p:nvPr>
        </p:nvSpPr>
        <p:spPr>
          <a:xfrm>
            <a:off x="457200" y="609600"/>
            <a:ext cx="8458200" cy="5516562"/>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accent2"/>
              </a:buClr>
              <a:buSzPts val="3200"/>
              <a:buFont typeface="Arial"/>
              <a:buChar char="•"/>
            </a:pPr>
            <a:r>
              <a:rPr lang="en-US" sz="3200" b="0" i="0" u="none">
                <a:solidFill>
                  <a:schemeClr val="accent2"/>
                </a:solidFill>
                <a:latin typeface="Arial"/>
                <a:ea typeface="Arial"/>
                <a:cs typeface="Arial"/>
                <a:sym typeface="Arial"/>
              </a:rPr>
              <a:t>The Simple Linear Regression Model</a:t>
            </a:r>
            <a:endParaRPr/>
          </a:p>
          <a:p>
            <a:pPr marL="342900" lvl="0" indent="-342900" algn="l" rtl="0">
              <a:lnSpc>
                <a:spcPct val="100000"/>
              </a:lnSpc>
              <a:spcBef>
                <a:spcPts val="640"/>
              </a:spcBef>
              <a:spcAft>
                <a:spcPts val="0"/>
              </a:spcAft>
              <a:buClr>
                <a:schemeClr val="dk1"/>
              </a:buClr>
              <a:buSzPts val="3200"/>
              <a:buFont typeface="Arial"/>
              <a:buNone/>
            </a:pPr>
            <a:endParaRPr sz="3200" b="0" i="0" u="none">
              <a:solidFill>
                <a:schemeClr val="accent2"/>
              </a:solidFill>
              <a:latin typeface="Arial"/>
              <a:ea typeface="Arial"/>
              <a:cs typeface="Arial"/>
              <a:sym typeface="Arial"/>
            </a:endParaRPr>
          </a:p>
          <a:p>
            <a:pPr marL="342900" lvl="0" indent="-342900" algn="l" rtl="0">
              <a:lnSpc>
                <a:spcPct val="100000"/>
              </a:lnSpc>
              <a:spcBef>
                <a:spcPts val="640"/>
              </a:spcBef>
              <a:spcAft>
                <a:spcPts val="0"/>
              </a:spcAft>
              <a:buClr>
                <a:schemeClr val="accent2"/>
              </a:buClr>
              <a:buSzPts val="3200"/>
              <a:buFont typeface="Arial"/>
              <a:buChar char="•"/>
            </a:pPr>
            <a:r>
              <a:rPr lang="en-US" sz="3200" b="0" i="0" u="none">
                <a:solidFill>
                  <a:schemeClr val="accent2"/>
                </a:solidFill>
                <a:latin typeface="Arial"/>
                <a:ea typeface="Arial"/>
                <a:cs typeface="Arial"/>
                <a:sym typeface="Arial"/>
              </a:rPr>
              <a:t>The Least Squares Regression Line where</a:t>
            </a:r>
            <a:endParaRPr/>
          </a:p>
        </p:txBody>
      </p:sp>
      <p:pic>
        <p:nvPicPr>
          <p:cNvPr id="197" name="Google Shape;197;p23"/>
          <p:cNvPicPr preferRelativeResize="0"/>
          <p:nvPr/>
        </p:nvPicPr>
        <p:blipFill rotWithShape="1">
          <a:blip r:embed="rId3">
            <a:alphaModFix/>
          </a:blip>
          <a:srcRect/>
          <a:stretch/>
        </p:blipFill>
        <p:spPr>
          <a:xfrm>
            <a:off x="2819400" y="1219200"/>
            <a:ext cx="2616200" cy="482600"/>
          </a:xfrm>
          <a:prstGeom prst="rect">
            <a:avLst/>
          </a:prstGeom>
          <a:noFill/>
          <a:ln>
            <a:noFill/>
          </a:ln>
        </p:spPr>
      </p:pic>
      <p:pic>
        <p:nvPicPr>
          <p:cNvPr id="198" name="Google Shape;198;p23"/>
          <p:cNvPicPr preferRelativeResize="0"/>
          <p:nvPr/>
        </p:nvPicPr>
        <p:blipFill rotWithShape="1">
          <a:blip r:embed="rId4">
            <a:alphaModFix/>
          </a:blip>
          <a:srcRect/>
          <a:stretch/>
        </p:blipFill>
        <p:spPr>
          <a:xfrm>
            <a:off x="3124200" y="2362200"/>
            <a:ext cx="2032000" cy="571500"/>
          </a:xfrm>
          <a:prstGeom prst="rect">
            <a:avLst/>
          </a:prstGeom>
          <a:noFill/>
          <a:ln>
            <a:noFill/>
          </a:ln>
        </p:spPr>
      </p:pic>
      <p:pic>
        <p:nvPicPr>
          <p:cNvPr id="199" name="Google Shape;199;p23"/>
          <p:cNvPicPr preferRelativeResize="0"/>
          <p:nvPr/>
        </p:nvPicPr>
        <p:blipFill rotWithShape="1">
          <a:blip r:embed="rId5">
            <a:alphaModFix/>
          </a:blip>
          <a:srcRect/>
          <a:stretch/>
        </p:blipFill>
        <p:spPr>
          <a:xfrm>
            <a:off x="762000" y="3048000"/>
            <a:ext cx="1828800" cy="1143000"/>
          </a:xfrm>
          <a:prstGeom prst="rect">
            <a:avLst/>
          </a:prstGeom>
          <a:noFill/>
          <a:ln>
            <a:noFill/>
          </a:ln>
        </p:spPr>
      </p:pic>
      <p:pic>
        <p:nvPicPr>
          <p:cNvPr id="200" name="Google Shape;200;p23"/>
          <p:cNvPicPr preferRelativeResize="0"/>
          <p:nvPr/>
        </p:nvPicPr>
        <p:blipFill rotWithShape="1">
          <a:blip r:embed="rId6">
            <a:alphaModFix/>
          </a:blip>
          <a:srcRect/>
          <a:stretch/>
        </p:blipFill>
        <p:spPr>
          <a:xfrm>
            <a:off x="685800" y="5410200"/>
            <a:ext cx="5943600" cy="893762"/>
          </a:xfrm>
          <a:prstGeom prst="rect">
            <a:avLst/>
          </a:prstGeom>
          <a:noFill/>
          <a:ln>
            <a:noFill/>
          </a:ln>
        </p:spPr>
      </p:pic>
      <p:pic>
        <p:nvPicPr>
          <p:cNvPr id="201" name="Google Shape;201;p23"/>
          <p:cNvPicPr preferRelativeResize="0"/>
          <p:nvPr/>
        </p:nvPicPr>
        <p:blipFill rotWithShape="1">
          <a:blip r:embed="rId7">
            <a:alphaModFix/>
          </a:blip>
          <a:srcRect/>
          <a:stretch/>
        </p:blipFill>
        <p:spPr>
          <a:xfrm>
            <a:off x="762000" y="4343400"/>
            <a:ext cx="4114800" cy="912812"/>
          </a:xfrm>
          <a:prstGeom prst="rect">
            <a:avLst/>
          </a:prstGeom>
          <a:noFill/>
          <a:ln>
            <a:noFill/>
          </a:ln>
        </p:spPr>
      </p:pic>
      <p:pic>
        <p:nvPicPr>
          <p:cNvPr id="202" name="Google Shape;202;p23"/>
          <p:cNvPicPr preferRelativeResize="0"/>
          <p:nvPr/>
        </p:nvPicPr>
        <p:blipFill rotWithShape="1">
          <a:blip r:embed="rId8">
            <a:alphaModFix/>
          </a:blip>
          <a:srcRect/>
          <a:stretch/>
        </p:blipFill>
        <p:spPr>
          <a:xfrm>
            <a:off x="4495800" y="3200400"/>
            <a:ext cx="2743200" cy="762000"/>
          </a:xfrm>
          <a:prstGeom prst="rect">
            <a:avLst/>
          </a:prstGeom>
          <a:noFill/>
          <a:ln>
            <a:noFill/>
          </a:ln>
        </p:spPr>
      </p:pic>
      <p:sp>
        <p:nvSpPr>
          <p:cNvPr id="203" name="Google Shape;203;p23"/>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4"/>
          <p:cNvSpPr txBox="1">
            <a:spLocks noGrp="1"/>
          </p:cNvSpPr>
          <p:nvPr>
            <p:ph type="title"/>
          </p:nvPr>
        </p:nvSpPr>
        <p:spPr>
          <a:xfrm>
            <a:off x="304800" y="457200"/>
            <a:ext cx="8610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400"/>
              <a:buFont typeface="Arial"/>
              <a:buNone/>
            </a:pPr>
            <a:r>
              <a:rPr lang="en-US" sz="4400" b="1" i="0" u="none">
                <a:solidFill>
                  <a:srgbClr val="FF0000"/>
                </a:solidFill>
                <a:latin typeface="Arial"/>
                <a:ea typeface="Arial"/>
                <a:cs typeface="Arial"/>
                <a:sym typeface="Arial"/>
              </a:rPr>
              <a:t>What form does the error take?</a:t>
            </a:r>
            <a:endParaRPr/>
          </a:p>
        </p:txBody>
      </p:sp>
      <p:sp>
        <p:nvSpPr>
          <p:cNvPr id="210" name="Google Shape;210;p24"/>
          <p:cNvSpPr txBox="1">
            <a:spLocks noGrp="1"/>
          </p:cNvSpPr>
          <p:nvPr>
            <p:ph type="body" idx="1"/>
          </p:nvPr>
        </p:nvSpPr>
        <p:spPr>
          <a:xfrm>
            <a:off x="685800" y="1600200"/>
            <a:ext cx="7772400" cy="44958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3200"/>
              <a:buFont typeface="Arial"/>
              <a:buChar char="•"/>
            </a:pPr>
            <a:r>
              <a:rPr lang="en-US" sz="3200" b="0" i="0" u="none">
                <a:solidFill>
                  <a:schemeClr val="dk1"/>
                </a:solidFill>
                <a:latin typeface="Arial"/>
                <a:ea typeface="Arial"/>
                <a:cs typeface="Arial"/>
                <a:sym typeface="Arial"/>
              </a:rPr>
              <a:t>Each observation may be decomposed into two parts:</a:t>
            </a:r>
            <a:endParaRPr/>
          </a:p>
          <a:p>
            <a:pPr marL="342900" lvl="0" indent="-139700" algn="l" rtl="0">
              <a:lnSpc>
                <a:spcPct val="100000"/>
              </a:lnSpc>
              <a:spcBef>
                <a:spcPts val="640"/>
              </a:spcBef>
              <a:spcAft>
                <a:spcPts val="0"/>
              </a:spcAft>
              <a:buClr>
                <a:schemeClr val="dk1"/>
              </a:buClr>
              <a:buSzPts val="3200"/>
              <a:buFont typeface="Arial"/>
              <a:buNone/>
            </a:pPr>
            <a:endParaRPr sz="3200" b="0" i="0" u="none">
              <a:solidFill>
                <a:schemeClr val="dk1"/>
              </a:solidFill>
              <a:latin typeface="Arial"/>
              <a:ea typeface="Arial"/>
              <a:cs typeface="Arial"/>
              <a:sym typeface="Arial"/>
            </a:endParaRPr>
          </a:p>
          <a:p>
            <a:pPr marL="342900" lvl="0" indent="-342900" algn="l" rtl="0">
              <a:lnSpc>
                <a:spcPct val="100000"/>
              </a:lnSpc>
              <a:spcBef>
                <a:spcPts val="640"/>
              </a:spcBef>
              <a:spcAft>
                <a:spcPts val="0"/>
              </a:spcAft>
              <a:buClr>
                <a:schemeClr val="dk1"/>
              </a:buClr>
              <a:buSzPts val="3200"/>
              <a:buFont typeface="Arial"/>
              <a:buChar char="•"/>
            </a:pPr>
            <a:r>
              <a:rPr lang="en-US" sz="3200" b="0" i="0" u="none">
                <a:solidFill>
                  <a:schemeClr val="dk1"/>
                </a:solidFill>
                <a:latin typeface="Arial"/>
                <a:ea typeface="Arial"/>
                <a:cs typeface="Arial"/>
                <a:sym typeface="Arial"/>
              </a:rPr>
              <a:t>The first part is used to determine the fit, and the second to estimate the error.</a:t>
            </a:r>
            <a:endParaRPr sz="3200" b="0" i="0" u="none">
              <a:solidFill>
                <a:schemeClr val="dk1"/>
              </a:solidFill>
              <a:latin typeface="Courier New"/>
              <a:ea typeface="Courier New"/>
              <a:cs typeface="Courier New"/>
              <a:sym typeface="Courier New"/>
            </a:endParaRPr>
          </a:p>
          <a:p>
            <a:pPr marL="342900" lvl="0" indent="-342900" algn="l" rtl="0">
              <a:lnSpc>
                <a:spcPct val="100000"/>
              </a:lnSpc>
              <a:spcBef>
                <a:spcPts val="640"/>
              </a:spcBef>
              <a:spcAft>
                <a:spcPts val="0"/>
              </a:spcAft>
              <a:buClr>
                <a:schemeClr val="dk1"/>
              </a:buClr>
              <a:buSzPts val="3200"/>
              <a:buFont typeface="Arial"/>
              <a:buChar char="•"/>
            </a:pPr>
            <a:r>
              <a:rPr lang="en-US" sz="3200" b="0" i="0" u="none">
                <a:solidFill>
                  <a:schemeClr val="dk1"/>
                </a:solidFill>
                <a:latin typeface="Arial"/>
                <a:ea typeface="Arial"/>
                <a:cs typeface="Arial"/>
                <a:sym typeface="Arial"/>
              </a:rPr>
              <a:t>We estimate the standard deviation of the error by: </a:t>
            </a:r>
            <a:endParaRPr sz="3200" b="0" i="0" u="none">
              <a:solidFill>
                <a:schemeClr val="dk1"/>
              </a:solidFill>
              <a:latin typeface="Courier New"/>
              <a:ea typeface="Courier New"/>
              <a:cs typeface="Courier New"/>
              <a:sym typeface="Courier New"/>
            </a:endParaRPr>
          </a:p>
          <a:p>
            <a:pPr marL="342900" lvl="0" indent="-139700" algn="l" rtl="0">
              <a:spcBef>
                <a:spcPts val="640"/>
              </a:spcBef>
              <a:spcAft>
                <a:spcPts val="0"/>
              </a:spcAft>
              <a:buClr>
                <a:schemeClr val="dk1"/>
              </a:buClr>
              <a:buSzPts val="3200"/>
              <a:buFont typeface="Arial"/>
              <a:buNone/>
            </a:pPr>
            <a:endParaRPr sz="3200" b="0" i="0" u="none">
              <a:solidFill>
                <a:schemeClr val="dk1"/>
              </a:solidFill>
              <a:latin typeface="Courier New"/>
              <a:ea typeface="Courier New"/>
              <a:cs typeface="Courier New"/>
              <a:sym typeface="Courier New"/>
            </a:endParaRPr>
          </a:p>
        </p:txBody>
      </p:sp>
      <p:pic>
        <p:nvPicPr>
          <p:cNvPr id="211" name="Google Shape;211;p24"/>
          <p:cNvPicPr preferRelativeResize="0"/>
          <p:nvPr/>
        </p:nvPicPr>
        <p:blipFill rotWithShape="1">
          <a:blip r:embed="rId3">
            <a:alphaModFix/>
          </a:blip>
          <a:srcRect/>
          <a:stretch/>
        </p:blipFill>
        <p:spPr>
          <a:xfrm>
            <a:off x="3048000" y="2819400"/>
            <a:ext cx="2400300" cy="444500"/>
          </a:xfrm>
          <a:prstGeom prst="rect">
            <a:avLst/>
          </a:prstGeom>
          <a:noFill/>
          <a:ln>
            <a:noFill/>
          </a:ln>
        </p:spPr>
      </p:pic>
      <p:sp>
        <p:nvSpPr>
          <p:cNvPr id="212" name="Google Shape;212;p24"/>
          <p:cNvSpPr txBox="1"/>
          <p:nvPr/>
        </p:nvSpPr>
        <p:spPr>
          <a:xfrm>
            <a:off x="2271712" y="2833687"/>
            <a:ext cx="9144000" cy="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pic>
        <p:nvPicPr>
          <p:cNvPr id="213" name="Google Shape;213;p24"/>
          <p:cNvPicPr preferRelativeResize="0"/>
          <p:nvPr/>
        </p:nvPicPr>
        <p:blipFill rotWithShape="1">
          <a:blip r:embed="rId4">
            <a:alphaModFix/>
          </a:blip>
          <a:srcRect/>
          <a:stretch/>
        </p:blipFill>
        <p:spPr>
          <a:xfrm>
            <a:off x="2362200" y="5334000"/>
            <a:ext cx="4600575" cy="1190625"/>
          </a:xfrm>
          <a:prstGeom prst="rect">
            <a:avLst/>
          </a:prstGeom>
          <a:noFill/>
          <a:ln>
            <a:noFill/>
          </a:ln>
        </p:spPr>
      </p:pic>
      <p:sp>
        <p:nvSpPr>
          <p:cNvPr id="214" name="Google Shape;214;p24"/>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25"/>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400"/>
              <a:buFont typeface="Arial"/>
              <a:buNone/>
            </a:pPr>
            <a:r>
              <a:rPr lang="en-US" sz="4400" b="0" i="0" u="none">
                <a:solidFill>
                  <a:srgbClr val="FF0000"/>
                </a:solidFill>
                <a:latin typeface="Arial"/>
                <a:ea typeface="Arial"/>
                <a:cs typeface="Arial"/>
                <a:sym typeface="Arial"/>
              </a:rPr>
              <a:t>Estimate of σ</a:t>
            </a:r>
            <a:r>
              <a:rPr lang="en-US" sz="4400" b="0" i="0" u="none" baseline="30000">
                <a:solidFill>
                  <a:srgbClr val="FF0000"/>
                </a:solidFill>
                <a:latin typeface="Arial"/>
                <a:ea typeface="Arial"/>
                <a:cs typeface="Arial"/>
                <a:sym typeface="Arial"/>
              </a:rPr>
              <a:t>2</a:t>
            </a:r>
            <a:endParaRPr/>
          </a:p>
        </p:txBody>
      </p:sp>
      <p:sp>
        <p:nvSpPr>
          <p:cNvPr id="220" name="Google Shape;220;p25"/>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3200"/>
              <a:buFont typeface="Arial"/>
              <a:buChar char="•"/>
            </a:pPr>
            <a:r>
              <a:rPr lang="en-US" sz="3200" b="0" i="0" u="none">
                <a:solidFill>
                  <a:schemeClr val="dk1"/>
                </a:solidFill>
                <a:latin typeface="Arial"/>
                <a:ea typeface="Arial"/>
                <a:cs typeface="Arial"/>
                <a:sym typeface="Arial"/>
              </a:rPr>
              <a:t>We estimate σ</a:t>
            </a:r>
            <a:r>
              <a:rPr lang="en-US" sz="3200" b="0" i="0" u="none" baseline="30000">
                <a:solidFill>
                  <a:schemeClr val="dk1"/>
                </a:solidFill>
                <a:latin typeface="Arial"/>
                <a:ea typeface="Arial"/>
                <a:cs typeface="Arial"/>
                <a:sym typeface="Arial"/>
              </a:rPr>
              <a:t>2</a:t>
            </a:r>
            <a:r>
              <a:rPr lang="en-US" sz="3200" b="0" i="0" u="none">
                <a:solidFill>
                  <a:schemeClr val="dk1"/>
                </a:solidFill>
                <a:latin typeface="Arial"/>
                <a:ea typeface="Arial"/>
                <a:cs typeface="Arial"/>
                <a:sym typeface="Arial"/>
              </a:rPr>
              <a:t> by</a:t>
            </a:r>
            <a:endParaRPr/>
          </a:p>
          <a:p>
            <a:pPr marL="342900" lvl="0" indent="-139700" algn="l" rtl="0">
              <a:spcBef>
                <a:spcPts val="640"/>
              </a:spcBef>
              <a:spcAft>
                <a:spcPts val="0"/>
              </a:spcAft>
              <a:buClr>
                <a:schemeClr val="dk1"/>
              </a:buClr>
              <a:buSzPts val="3200"/>
              <a:buFont typeface="Arial"/>
              <a:buNone/>
            </a:pPr>
            <a:endParaRPr sz="3200" b="0" i="0" u="none">
              <a:solidFill>
                <a:schemeClr val="dk1"/>
              </a:solidFill>
              <a:latin typeface="Arial"/>
              <a:ea typeface="Arial"/>
              <a:cs typeface="Arial"/>
              <a:sym typeface="Arial"/>
            </a:endParaRPr>
          </a:p>
        </p:txBody>
      </p:sp>
      <p:pic>
        <p:nvPicPr>
          <p:cNvPr id="221" name="Google Shape;221;p25"/>
          <p:cNvPicPr preferRelativeResize="0"/>
          <p:nvPr/>
        </p:nvPicPr>
        <p:blipFill rotWithShape="1">
          <a:blip r:embed="rId3">
            <a:alphaModFix/>
          </a:blip>
          <a:srcRect/>
          <a:stretch/>
        </p:blipFill>
        <p:spPr>
          <a:xfrm>
            <a:off x="2819400" y="2743200"/>
            <a:ext cx="2857500" cy="952500"/>
          </a:xfrm>
          <a:prstGeom prst="rect">
            <a:avLst/>
          </a:prstGeom>
          <a:noFill/>
          <a:ln>
            <a:noFill/>
          </a:ln>
        </p:spPr>
      </p:pic>
      <p:sp>
        <p:nvSpPr>
          <p:cNvPr id="222" name="Google Shape;222;p25"/>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26"/>
          <p:cNvSpPr txBox="1">
            <a:spLocks noGrp="1"/>
          </p:cNvSpPr>
          <p:nvPr>
            <p:ph type="title"/>
          </p:nvPr>
        </p:nvSpPr>
        <p:spPr>
          <a:xfrm>
            <a:off x="457200" y="274637"/>
            <a:ext cx="8229600" cy="5334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400"/>
              <a:buFont typeface="Arial"/>
              <a:buNone/>
            </a:pPr>
            <a:r>
              <a:rPr lang="en-US" sz="4400" b="0" i="0" u="none">
                <a:solidFill>
                  <a:srgbClr val="FF0000"/>
                </a:solidFill>
                <a:latin typeface="Arial"/>
                <a:ea typeface="Arial"/>
                <a:cs typeface="Arial"/>
                <a:sym typeface="Arial"/>
              </a:rPr>
              <a:t>Example</a:t>
            </a:r>
            <a:endParaRPr/>
          </a:p>
        </p:txBody>
      </p:sp>
      <p:sp>
        <p:nvSpPr>
          <p:cNvPr id="228" name="Google Shape;228;p26"/>
          <p:cNvSpPr txBox="1">
            <a:spLocks noGrp="1"/>
          </p:cNvSpPr>
          <p:nvPr>
            <p:ph type="body" idx="1"/>
          </p:nvPr>
        </p:nvSpPr>
        <p:spPr>
          <a:xfrm>
            <a:off x="457200" y="914400"/>
            <a:ext cx="8458200" cy="51816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3200"/>
              <a:buFont typeface="Arial"/>
              <a:buChar char="•"/>
            </a:pPr>
            <a:r>
              <a:rPr lang="en-US" sz="3200" b="0" i="0" u="none">
                <a:solidFill>
                  <a:schemeClr val="dk1"/>
                </a:solidFill>
                <a:latin typeface="Arial"/>
                <a:ea typeface="Arial"/>
                <a:cs typeface="Arial"/>
                <a:sym typeface="Arial"/>
              </a:rPr>
              <a:t>An educational economist wants to establish the relationship between an individual’s income and education. He takes a random sample of 10 individuals and asks for their income ( in $1000s) and education ( in years). The results are shown below. Find the least squares regression line.</a:t>
            </a:r>
            <a:endParaRPr/>
          </a:p>
          <a:p>
            <a:pPr marL="342900" lvl="0" indent="-139700" algn="l" rtl="0">
              <a:spcBef>
                <a:spcPts val="640"/>
              </a:spcBef>
              <a:spcAft>
                <a:spcPts val="0"/>
              </a:spcAft>
              <a:buClr>
                <a:schemeClr val="dk1"/>
              </a:buClr>
              <a:buSzPts val="3200"/>
              <a:buFont typeface="Arial"/>
              <a:buNone/>
            </a:pPr>
            <a:endParaRPr sz="3200" b="0" i="0" u="none">
              <a:solidFill>
                <a:schemeClr val="dk1"/>
              </a:solidFill>
              <a:latin typeface="Arial"/>
              <a:ea typeface="Arial"/>
              <a:cs typeface="Arial"/>
              <a:sym typeface="Arial"/>
            </a:endParaRPr>
          </a:p>
        </p:txBody>
      </p:sp>
      <p:graphicFrame>
        <p:nvGraphicFramePr>
          <p:cNvPr id="229" name="Google Shape;229;p26"/>
          <p:cNvGraphicFramePr/>
          <p:nvPr/>
        </p:nvGraphicFramePr>
        <p:xfrm>
          <a:off x="2133600" y="4495800"/>
          <a:ext cx="6705600" cy="1203970"/>
        </p:xfrm>
        <a:graphic>
          <a:graphicData uri="http://schemas.openxmlformats.org/drawingml/2006/table">
            <a:tbl>
              <a:tblPr>
                <a:noFill/>
                <a:tableStyleId>{0FAB35CF-00A1-4933-A3AB-2D47D17E411D}</a:tableStyleId>
              </a:tblPr>
              <a:tblGrid>
                <a:gridCol w="669925">
                  <a:extLst>
                    <a:ext uri="{9D8B030D-6E8A-4147-A177-3AD203B41FA5}">
                      <a16:colId xmlns:a16="http://schemas.microsoft.com/office/drawing/2014/main" val="20000"/>
                    </a:ext>
                  </a:extLst>
                </a:gridCol>
                <a:gridCol w="669925">
                  <a:extLst>
                    <a:ext uri="{9D8B030D-6E8A-4147-A177-3AD203B41FA5}">
                      <a16:colId xmlns:a16="http://schemas.microsoft.com/office/drawing/2014/main" val="20001"/>
                    </a:ext>
                  </a:extLst>
                </a:gridCol>
                <a:gridCol w="673100">
                  <a:extLst>
                    <a:ext uri="{9D8B030D-6E8A-4147-A177-3AD203B41FA5}">
                      <a16:colId xmlns:a16="http://schemas.microsoft.com/office/drawing/2014/main" val="20002"/>
                    </a:ext>
                  </a:extLst>
                </a:gridCol>
                <a:gridCol w="669925">
                  <a:extLst>
                    <a:ext uri="{9D8B030D-6E8A-4147-A177-3AD203B41FA5}">
                      <a16:colId xmlns:a16="http://schemas.microsoft.com/office/drawing/2014/main" val="20003"/>
                    </a:ext>
                  </a:extLst>
                </a:gridCol>
                <a:gridCol w="669925">
                  <a:extLst>
                    <a:ext uri="{9D8B030D-6E8A-4147-A177-3AD203B41FA5}">
                      <a16:colId xmlns:a16="http://schemas.microsoft.com/office/drawing/2014/main" val="20004"/>
                    </a:ext>
                  </a:extLst>
                </a:gridCol>
                <a:gridCol w="669925">
                  <a:extLst>
                    <a:ext uri="{9D8B030D-6E8A-4147-A177-3AD203B41FA5}">
                      <a16:colId xmlns:a16="http://schemas.microsoft.com/office/drawing/2014/main" val="20005"/>
                    </a:ext>
                  </a:extLst>
                </a:gridCol>
                <a:gridCol w="669925">
                  <a:extLst>
                    <a:ext uri="{9D8B030D-6E8A-4147-A177-3AD203B41FA5}">
                      <a16:colId xmlns:a16="http://schemas.microsoft.com/office/drawing/2014/main" val="20006"/>
                    </a:ext>
                  </a:extLst>
                </a:gridCol>
                <a:gridCol w="673100">
                  <a:extLst>
                    <a:ext uri="{9D8B030D-6E8A-4147-A177-3AD203B41FA5}">
                      <a16:colId xmlns:a16="http://schemas.microsoft.com/office/drawing/2014/main" val="20007"/>
                    </a:ext>
                  </a:extLst>
                </a:gridCol>
                <a:gridCol w="669925">
                  <a:extLst>
                    <a:ext uri="{9D8B030D-6E8A-4147-A177-3AD203B41FA5}">
                      <a16:colId xmlns:a16="http://schemas.microsoft.com/office/drawing/2014/main" val="20008"/>
                    </a:ext>
                  </a:extLst>
                </a:gridCol>
                <a:gridCol w="669925">
                  <a:extLst>
                    <a:ext uri="{9D8B030D-6E8A-4147-A177-3AD203B41FA5}">
                      <a16:colId xmlns:a16="http://schemas.microsoft.com/office/drawing/2014/main" val="20009"/>
                    </a:ext>
                  </a:extLst>
                </a:gridCol>
              </a:tblGrid>
              <a:tr h="685800">
                <a:tc>
                  <a:txBody>
                    <a:bodyPr/>
                    <a:lstStyle/>
                    <a:p>
                      <a:pPr marL="0" marR="0" lvl="0" indent="0" algn="l"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11</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12</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11</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15</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8</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10</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11</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12</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17</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11</a:t>
                      </a:r>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28575"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517525">
                <a:tc>
                  <a:txBody>
                    <a:bodyPr/>
                    <a:lstStyle/>
                    <a:p>
                      <a:pPr marL="0" marR="0" lvl="0" indent="0" algn="l"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25</a:t>
                      </a:r>
                      <a:endParaRPr/>
                    </a:p>
                  </a:txBody>
                  <a:tcPr marL="91450" marR="91450" marT="45725" marB="45725">
                    <a:lnL w="28575"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33</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22</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41</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18</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28</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32</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24</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53</a:t>
                      </a:r>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dk1"/>
                        </a:buClr>
                        <a:buSzPts val="2800"/>
                        <a:buFont typeface="Arial"/>
                        <a:buNone/>
                      </a:pPr>
                      <a:r>
                        <a:rPr lang="en-US" sz="2800" b="0" i="0" u="none" strike="noStrike" cap="none">
                          <a:solidFill>
                            <a:schemeClr val="dk1"/>
                          </a:solidFill>
                          <a:latin typeface="Arial"/>
                          <a:ea typeface="Arial"/>
                          <a:cs typeface="Arial"/>
                          <a:sym typeface="Arial"/>
                        </a:rPr>
                        <a:t>26</a:t>
                      </a:r>
                      <a:endParaRPr/>
                    </a:p>
                  </a:txBody>
                  <a:tcPr marL="91450" marR="91450" marT="45725" marB="45725">
                    <a:lnL w="12700" cap="flat" cmpd="sng">
                      <a:solidFill>
                        <a:schemeClr val="dk1"/>
                      </a:solidFill>
                      <a:prstDash val="solid"/>
                      <a:round/>
                      <a:headEnd type="none" w="sm" len="sm"/>
                      <a:tailEnd type="none" w="sm" len="sm"/>
                    </a:lnL>
                    <a:lnR w="28575"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2857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
        <p:nvSpPr>
          <p:cNvPr id="230" name="Google Shape;230;p26"/>
          <p:cNvSpPr txBox="1"/>
          <p:nvPr/>
        </p:nvSpPr>
        <p:spPr>
          <a:xfrm>
            <a:off x="457200" y="4572000"/>
            <a:ext cx="1522412"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1" i="0" u="none">
                <a:solidFill>
                  <a:schemeClr val="dk1"/>
                </a:solidFill>
                <a:latin typeface="Times New Roman"/>
                <a:ea typeface="Times New Roman"/>
                <a:cs typeface="Times New Roman"/>
                <a:sym typeface="Times New Roman"/>
              </a:rPr>
              <a:t>Education</a:t>
            </a:r>
            <a:endParaRPr/>
          </a:p>
        </p:txBody>
      </p:sp>
      <p:sp>
        <p:nvSpPr>
          <p:cNvPr id="231" name="Google Shape;231;p26"/>
          <p:cNvSpPr txBox="1"/>
          <p:nvPr/>
        </p:nvSpPr>
        <p:spPr>
          <a:xfrm>
            <a:off x="609600" y="5181600"/>
            <a:ext cx="1149350"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Times New Roman"/>
              <a:buNone/>
            </a:pPr>
            <a:r>
              <a:rPr lang="en-US" sz="2400" b="1" i="0" u="none">
                <a:solidFill>
                  <a:schemeClr val="dk1"/>
                </a:solidFill>
                <a:latin typeface="Times New Roman"/>
                <a:ea typeface="Times New Roman"/>
                <a:cs typeface="Times New Roman"/>
                <a:sym typeface="Times New Roman"/>
              </a:rPr>
              <a:t>Income</a:t>
            </a:r>
            <a:endParaRPr/>
          </a:p>
        </p:txBody>
      </p:sp>
      <p:sp>
        <p:nvSpPr>
          <p:cNvPr id="232" name="Google Shape;232;p26"/>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7"/>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400"/>
              <a:buFont typeface="Arial"/>
              <a:buNone/>
            </a:pPr>
            <a:r>
              <a:rPr lang="en-US" sz="4400" b="0" i="0" u="none">
                <a:solidFill>
                  <a:srgbClr val="FF0000"/>
                </a:solidFill>
                <a:latin typeface="Arial"/>
                <a:ea typeface="Arial"/>
                <a:cs typeface="Arial"/>
                <a:sym typeface="Arial"/>
              </a:rPr>
              <a:t>Dependent and Independent Variables</a:t>
            </a:r>
            <a:endParaRPr/>
          </a:p>
        </p:txBody>
      </p:sp>
      <p:sp>
        <p:nvSpPr>
          <p:cNvPr id="238" name="Google Shape;238;p27"/>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chemeClr val="accent2"/>
              </a:buClr>
              <a:buSzPts val="3200"/>
              <a:buFont typeface="Arial"/>
              <a:buChar char="•"/>
            </a:pPr>
            <a:r>
              <a:rPr lang="en-US" sz="3200" b="0" i="0" u="none">
                <a:solidFill>
                  <a:schemeClr val="accent2"/>
                </a:solidFill>
                <a:latin typeface="Arial"/>
                <a:ea typeface="Arial"/>
                <a:cs typeface="Arial"/>
                <a:sym typeface="Arial"/>
              </a:rPr>
              <a:t>The dependent variable is the one that we want to forecast or analyze. </a:t>
            </a:r>
            <a:endParaRPr/>
          </a:p>
          <a:p>
            <a:pPr marL="342900" lvl="0" indent="-342900" algn="l" rtl="0">
              <a:lnSpc>
                <a:spcPct val="90000"/>
              </a:lnSpc>
              <a:spcBef>
                <a:spcPts val="640"/>
              </a:spcBef>
              <a:spcAft>
                <a:spcPts val="0"/>
              </a:spcAft>
              <a:buClr>
                <a:srgbClr val="003366"/>
              </a:buClr>
              <a:buSzPts val="3200"/>
              <a:buFont typeface="Arial"/>
              <a:buChar char="•"/>
            </a:pPr>
            <a:r>
              <a:rPr lang="en-US" sz="3200" b="0" i="0" u="none">
                <a:solidFill>
                  <a:srgbClr val="003366"/>
                </a:solidFill>
                <a:latin typeface="Arial"/>
                <a:ea typeface="Arial"/>
                <a:cs typeface="Arial"/>
                <a:sym typeface="Arial"/>
              </a:rPr>
              <a:t>The independent variable is hypothesized to affect the dependent variable</a:t>
            </a:r>
            <a:r>
              <a:rPr lang="en-US" sz="3200" b="0" i="0" u="none">
                <a:solidFill>
                  <a:schemeClr val="accent2"/>
                </a:solidFill>
                <a:latin typeface="Arial"/>
                <a:ea typeface="Arial"/>
                <a:cs typeface="Arial"/>
                <a:sym typeface="Arial"/>
              </a:rPr>
              <a:t>.</a:t>
            </a:r>
            <a:endParaRPr/>
          </a:p>
          <a:p>
            <a:pPr marL="342900" lvl="0" indent="-342900" algn="l" rtl="0">
              <a:lnSpc>
                <a:spcPct val="90000"/>
              </a:lnSpc>
              <a:spcBef>
                <a:spcPts val="640"/>
              </a:spcBef>
              <a:spcAft>
                <a:spcPts val="0"/>
              </a:spcAft>
              <a:buClr>
                <a:schemeClr val="accent2"/>
              </a:buClr>
              <a:buSzPts val="3200"/>
              <a:buFont typeface="Arial"/>
              <a:buChar char="•"/>
            </a:pPr>
            <a:r>
              <a:rPr lang="en-US" sz="3200" b="0" i="0" u="none">
                <a:solidFill>
                  <a:schemeClr val="accent2"/>
                </a:solidFill>
                <a:latin typeface="Arial"/>
                <a:ea typeface="Arial"/>
                <a:cs typeface="Arial"/>
                <a:sym typeface="Arial"/>
              </a:rPr>
              <a:t>In this example, we wish to analyze income and we choose the variable individual’s education that most affects income. Hence, y is income and x is individual’s education</a:t>
            </a:r>
            <a:endParaRPr/>
          </a:p>
        </p:txBody>
      </p:sp>
      <p:sp>
        <p:nvSpPr>
          <p:cNvPr id="239" name="Google Shape;239;p27"/>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28"/>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FF0000"/>
              </a:buClr>
              <a:buSzPts val="4400"/>
              <a:buFont typeface="Arial"/>
              <a:buNone/>
            </a:pPr>
            <a:r>
              <a:rPr lang="en-US" sz="4400" b="0" i="0" u="none">
                <a:solidFill>
                  <a:srgbClr val="FF0000"/>
                </a:solidFill>
                <a:latin typeface="Arial"/>
                <a:ea typeface="Arial"/>
                <a:cs typeface="Arial"/>
                <a:sym typeface="Arial"/>
              </a:rPr>
              <a:t>First Step:</a:t>
            </a:r>
            <a:endParaRPr/>
          </a:p>
        </p:txBody>
      </p:sp>
      <p:sp>
        <p:nvSpPr>
          <p:cNvPr id="245" name="Google Shape;245;p28"/>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3200"/>
              <a:buFont typeface="Arial"/>
              <a:buNone/>
            </a:pPr>
            <a:r>
              <a:rPr lang="en-US" sz="3200" b="0" i="0" u="none">
                <a:solidFill>
                  <a:schemeClr val="dk1"/>
                </a:solidFill>
                <a:latin typeface="Arial"/>
                <a:ea typeface="Arial"/>
                <a:cs typeface="Arial"/>
                <a:sym typeface="Arial"/>
              </a:rPr>
              <a:t>  </a:t>
            </a:r>
            <a:endParaRPr/>
          </a:p>
        </p:txBody>
      </p:sp>
      <p:pic>
        <p:nvPicPr>
          <p:cNvPr id="246" name="Google Shape;246;p28"/>
          <p:cNvPicPr preferRelativeResize="0"/>
          <p:nvPr/>
        </p:nvPicPr>
        <p:blipFill rotWithShape="1">
          <a:blip r:embed="rId3">
            <a:alphaModFix/>
          </a:blip>
          <a:srcRect/>
          <a:stretch/>
        </p:blipFill>
        <p:spPr>
          <a:xfrm>
            <a:off x="3124200" y="1752600"/>
            <a:ext cx="2463800" cy="4241800"/>
          </a:xfrm>
          <a:prstGeom prst="rect">
            <a:avLst/>
          </a:prstGeom>
          <a:noFill/>
          <a:ln>
            <a:noFill/>
          </a:ln>
        </p:spPr>
      </p:pic>
      <p:sp>
        <p:nvSpPr>
          <p:cNvPr id="247" name="Google Shape;247;p28"/>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29"/>
          <p:cNvSpPr txBox="1">
            <a:spLocks noGrp="1"/>
          </p:cNvSpPr>
          <p:nvPr>
            <p:ph type="title"/>
          </p:nvPr>
        </p:nvSpPr>
        <p:spPr>
          <a:xfrm>
            <a:off x="457200" y="274637"/>
            <a:ext cx="8229600" cy="868362"/>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FF0000"/>
              </a:buClr>
              <a:buSzPts val="4400"/>
              <a:buFont typeface="Arial"/>
              <a:buNone/>
            </a:pPr>
            <a:r>
              <a:rPr lang="en-US" sz="4400" b="0" i="0" u="none">
                <a:solidFill>
                  <a:srgbClr val="FF0000"/>
                </a:solidFill>
                <a:latin typeface="Arial"/>
                <a:ea typeface="Arial"/>
                <a:cs typeface="Arial"/>
                <a:sym typeface="Arial"/>
              </a:rPr>
              <a:t>Sum of Squares:</a:t>
            </a:r>
            <a:endParaRPr/>
          </a:p>
        </p:txBody>
      </p:sp>
      <p:sp>
        <p:nvSpPr>
          <p:cNvPr id="254" name="Google Shape;254;p29"/>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3200"/>
              <a:buFont typeface="Arial"/>
              <a:buNone/>
            </a:pPr>
            <a:r>
              <a:rPr lang="en-US" sz="3200" b="0" i="0" u="none">
                <a:solidFill>
                  <a:schemeClr val="dk1"/>
                </a:solidFill>
                <a:latin typeface="Arial"/>
                <a:ea typeface="Arial"/>
                <a:cs typeface="Arial"/>
                <a:sym typeface="Arial"/>
              </a:rPr>
              <a:t>  </a:t>
            </a:r>
            <a:endParaRPr/>
          </a:p>
        </p:txBody>
      </p:sp>
      <p:pic>
        <p:nvPicPr>
          <p:cNvPr id="255" name="Google Shape;255;p29"/>
          <p:cNvPicPr preferRelativeResize="0"/>
          <p:nvPr/>
        </p:nvPicPr>
        <p:blipFill rotWithShape="1">
          <a:blip r:embed="rId3">
            <a:alphaModFix/>
          </a:blip>
          <a:srcRect/>
          <a:stretch/>
        </p:blipFill>
        <p:spPr>
          <a:xfrm>
            <a:off x="304800" y="1295400"/>
            <a:ext cx="8610600" cy="1143000"/>
          </a:xfrm>
          <a:prstGeom prst="rect">
            <a:avLst/>
          </a:prstGeom>
          <a:noFill/>
          <a:ln>
            <a:noFill/>
          </a:ln>
        </p:spPr>
      </p:pic>
      <p:pic>
        <p:nvPicPr>
          <p:cNvPr id="256" name="Google Shape;256;p29"/>
          <p:cNvPicPr preferRelativeResize="0"/>
          <p:nvPr/>
        </p:nvPicPr>
        <p:blipFill rotWithShape="1">
          <a:blip r:embed="rId4">
            <a:alphaModFix/>
          </a:blip>
          <a:srcRect/>
          <a:stretch/>
        </p:blipFill>
        <p:spPr>
          <a:xfrm>
            <a:off x="1371600" y="2667000"/>
            <a:ext cx="6629400" cy="1066800"/>
          </a:xfrm>
          <a:prstGeom prst="rect">
            <a:avLst/>
          </a:prstGeom>
          <a:noFill/>
          <a:ln>
            <a:noFill/>
          </a:ln>
        </p:spPr>
      </p:pic>
      <p:sp>
        <p:nvSpPr>
          <p:cNvPr id="257" name="Google Shape;257;p29"/>
          <p:cNvSpPr txBox="1"/>
          <p:nvPr/>
        </p:nvSpPr>
        <p:spPr>
          <a:xfrm>
            <a:off x="381000" y="3886200"/>
            <a:ext cx="1887537" cy="5794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200"/>
              <a:buFont typeface="Times New Roman"/>
              <a:buNone/>
            </a:pPr>
            <a:r>
              <a:rPr lang="en-US" sz="3200" b="0" i="0" u="none">
                <a:solidFill>
                  <a:schemeClr val="dk1"/>
                </a:solidFill>
                <a:latin typeface="Times New Roman"/>
                <a:ea typeface="Times New Roman"/>
                <a:cs typeface="Times New Roman"/>
                <a:sym typeface="Times New Roman"/>
              </a:rPr>
              <a:t>Therefore,</a:t>
            </a:r>
            <a:endParaRPr/>
          </a:p>
        </p:txBody>
      </p:sp>
      <p:pic>
        <p:nvPicPr>
          <p:cNvPr id="258" name="Google Shape;258;p29"/>
          <p:cNvPicPr preferRelativeResize="0"/>
          <p:nvPr/>
        </p:nvPicPr>
        <p:blipFill rotWithShape="1">
          <a:blip r:embed="rId5">
            <a:alphaModFix/>
          </a:blip>
          <a:srcRect/>
          <a:stretch/>
        </p:blipFill>
        <p:spPr>
          <a:xfrm>
            <a:off x="2590800" y="3962400"/>
            <a:ext cx="3581400" cy="977900"/>
          </a:xfrm>
          <a:prstGeom prst="rect">
            <a:avLst/>
          </a:prstGeom>
          <a:noFill/>
          <a:ln>
            <a:noFill/>
          </a:ln>
        </p:spPr>
      </p:pic>
      <p:pic>
        <p:nvPicPr>
          <p:cNvPr id="259" name="Google Shape;259;p29"/>
          <p:cNvPicPr preferRelativeResize="0"/>
          <p:nvPr/>
        </p:nvPicPr>
        <p:blipFill rotWithShape="1">
          <a:blip r:embed="rId6">
            <a:alphaModFix/>
          </a:blip>
          <a:srcRect/>
          <a:stretch/>
        </p:blipFill>
        <p:spPr>
          <a:xfrm>
            <a:off x="2590800" y="5105400"/>
            <a:ext cx="5638800" cy="838200"/>
          </a:xfrm>
          <a:prstGeom prst="rect">
            <a:avLst/>
          </a:prstGeom>
          <a:noFill/>
          <a:ln>
            <a:noFill/>
          </a:ln>
        </p:spPr>
      </p:pic>
      <p:sp>
        <p:nvSpPr>
          <p:cNvPr id="260" name="Google Shape;260;p29"/>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30"/>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400"/>
              <a:buFont typeface="Arial"/>
              <a:buNone/>
            </a:pPr>
            <a:r>
              <a:rPr lang="en-US" sz="4400" b="0" i="0" u="none">
                <a:solidFill>
                  <a:srgbClr val="FF0000"/>
                </a:solidFill>
                <a:latin typeface="Arial"/>
                <a:ea typeface="Arial"/>
                <a:cs typeface="Arial"/>
                <a:sym typeface="Arial"/>
              </a:rPr>
              <a:t>The Least Squares Regression Line</a:t>
            </a:r>
            <a:endParaRPr/>
          </a:p>
        </p:txBody>
      </p:sp>
      <p:sp>
        <p:nvSpPr>
          <p:cNvPr id="266" name="Google Shape;266;p30"/>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accent2"/>
              </a:buClr>
              <a:buSzPts val="2800"/>
              <a:buFont typeface="Arial"/>
              <a:buChar char="•"/>
            </a:pPr>
            <a:r>
              <a:rPr lang="en-US" sz="2800" b="0" i="0" u="none">
                <a:solidFill>
                  <a:schemeClr val="accent2"/>
                </a:solidFill>
                <a:latin typeface="Arial"/>
                <a:ea typeface="Arial"/>
                <a:cs typeface="Arial"/>
                <a:sym typeface="Arial"/>
              </a:rPr>
              <a:t>The least squares regression line is</a:t>
            </a:r>
            <a:endParaRPr/>
          </a:p>
          <a:p>
            <a:pPr marL="342900" lvl="0" indent="-342900" algn="l" rtl="0">
              <a:lnSpc>
                <a:spcPct val="100000"/>
              </a:lnSpc>
              <a:spcBef>
                <a:spcPts val="560"/>
              </a:spcBef>
              <a:spcAft>
                <a:spcPts val="0"/>
              </a:spcAft>
              <a:buClr>
                <a:schemeClr val="dk1"/>
              </a:buClr>
              <a:buSzPts val="2800"/>
              <a:buFont typeface="Arial"/>
              <a:buNone/>
            </a:pPr>
            <a:endParaRPr sz="2800" b="0" i="0" u="none">
              <a:solidFill>
                <a:schemeClr val="accent2"/>
              </a:solidFill>
              <a:latin typeface="Arial"/>
              <a:ea typeface="Arial"/>
              <a:cs typeface="Arial"/>
              <a:sym typeface="Arial"/>
            </a:endParaRPr>
          </a:p>
          <a:p>
            <a:pPr marL="342900" lvl="0" indent="-342900" algn="l" rtl="0">
              <a:lnSpc>
                <a:spcPct val="100000"/>
              </a:lnSpc>
              <a:spcBef>
                <a:spcPts val="560"/>
              </a:spcBef>
              <a:spcAft>
                <a:spcPts val="0"/>
              </a:spcAft>
              <a:buClr>
                <a:schemeClr val="accent2"/>
              </a:buClr>
              <a:buSzPts val="2800"/>
              <a:buFont typeface="Arial"/>
              <a:buChar char="•"/>
            </a:pPr>
            <a:r>
              <a:rPr lang="en-US" sz="2800" b="0" i="0" u="none">
                <a:solidFill>
                  <a:schemeClr val="accent2"/>
                </a:solidFill>
                <a:latin typeface="Arial"/>
                <a:ea typeface="Arial"/>
                <a:cs typeface="Arial"/>
                <a:sym typeface="Arial"/>
              </a:rPr>
              <a:t>Interpretation of coefficients:</a:t>
            </a:r>
            <a:endParaRPr/>
          </a:p>
          <a:p>
            <a:pPr marL="342900" lvl="0" indent="-342900" algn="l" rtl="0">
              <a:lnSpc>
                <a:spcPct val="100000"/>
              </a:lnSpc>
              <a:spcBef>
                <a:spcPts val="560"/>
              </a:spcBef>
              <a:spcAft>
                <a:spcPts val="0"/>
              </a:spcAft>
              <a:buClr>
                <a:schemeClr val="accent2"/>
              </a:buClr>
              <a:buSzPts val="2800"/>
              <a:buFont typeface="Arial"/>
              <a:buNone/>
            </a:pPr>
            <a:r>
              <a:rPr lang="en-US" sz="2800" b="0" i="0" u="none">
                <a:solidFill>
                  <a:schemeClr val="accent2"/>
                </a:solidFill>
                <a:latin typeface="Arial"/>
                <a:ea typeface="Arial"/>
                <a:cs typeface="Arial"/>
                <a:sym typeface="Arial"/>
              </a:rPr>
              <a:t>*The sample slope                   tells us that on average for each additional year of education, an individual’s income rises by $3.74 thousand. </a:t>
            </a:r>
            <a:endParaRPr/>
          </a:p>
          <a:p>
            <a:pPr marL="342900" lvl="0" indent="-342900" algn="l" rtl="0">
              <a:lnSpc>
                <a:spcPct val="100000"/>
              </a:lnSpc>
              <a:spcBef>
                <a:spcPts val="560"/>
              </a:spcBef>
              <a:spcAft>
                <a:spcPts val="0"/>
              </a:spcAft>
              <a:buClr>
                <a:schemeClr val="accent2"/>
              </a:buClr>
              <a:buSzPts val="2800"/>
              <a:buFont typeface="Arial"/>
              <a:buChar char="•"/>
            </a:pPr>
            <a:r>
              <a:rPr lang="en-US" sz="2800" b="0" i="0" u="none">
                <a:solidFill>
                  <a:schemeClr val="accent2"/>
                </a:solidFill>
                <a:latin typeface="Arial"/>
                <a:ea typeface="Arial"/>
                <a:cs typeface="Arial"/>
                <a:sym typeface="Arial"/>
              </a:rPr>
              <a:t>The y-intercept is                     . This value is the expected (or average) income for an individual who has 0 education level (which is meaningless here) </a:t>
            </a:r>
            <a:endParaRPr/>
          </a:p>
        </p:txBody>
      </p:sp>
      <p:pic>
        <p:nvPicPr>
          <p:cNvPr id="267" name="Google Shape;267;p30"/>
          <p:cNvPicPr preferRelativeResize="0"/>
          <p:nvPr/>
        </p:nvPicPr>
        <p:blipFill rotWithShape="1">
          <a:blip r:embed="rId3">
            <a:alphaModFix/>
          </a:blip>
          <a:srcRect/>
          <a:stretch/>
        </p:blipFill>
        <p:spPr>
          <a:xfrm>
            <a:off x="2971800" y="2286000"/>
            <a:ext cx="2717800" cy="406400"/>
          </a:xfrm>
          <a:prstGeom prst="rect">
            <a:avLst/>
          </a:prstGeom>
          <a:noFill/>
          <a:ln>
            <a:noFill/>
          </a:ln>
        </p:spPr>
      </p:pic>
      <p:pic>
        <p:nvPicPr>
          <p:cNvPr id="268" name="Google Shape;268;p30"/>
          <p:cNvPicPr preferRelativeResize="0"/>
          <p:nvPr/>
        </p:nvPicPr>
        <p:blipFill rotWithShape="1">
          <a:blip r:embed="rId4">
            <a:alphaModFix/>
          </a:blip>
          <a:srcRect/>
          <a:stretch/>
        </p:blipFill>
        <p:spPr>
          <a:xfrm>
            <a:off x="3657600" y="3124200"/>
            <a:ext cx="1333500" cy="508000"/>
          </a:xfrm>
          <a:prstGeom prst="rect">
            <a:avLst/>
          </a:prstGeom>
          <a:noFill/>
          <a:ln>
            <a:noFill/>
          </a:ln>
        </p:spPr>
      </p:pic>
      <p:pic>
        <p:nvPicPr>
          <p:cNvPr id="269" name="Google Shape;269;p30"/>
          <p:cNvPicPr preferRelativeResize="0"/>
          <p:nvPr/>
        </p:nvPicPr>
        <p:blipFill rotWithShape="1">
          <a:blip r:embed="rId5">
            <a:alphaModFix/>
          </a:blip>
          <a:srcRect/>
          <a:stretch/>
        </p:blipFill>
        <p:spPr>
          <a:xfrm>
            <a:off x="3810000" y="4495800"/>
            <a:ext cx="1739900" cy="508000"/>
          </a:xfrm>
          <a:prstGeom prst="rect">
            <a:avLst/>
          </a:prstGeom>
          <a:noFill/>
          <a:ln>
            <a:noFill/>
          </a:ln>
        </p:spPr>
      </p:pic>
      <p:sp>
        <p:nvSpPr>
          <p:cNvPr id="270" name="Google Shape;270;p30"/>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31"/>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400"/>
              <a:buFont typeface="Arial"/>
              <a:buNone/>
            </a:pPr>
            <a:r>
              <a:rPr lang="en-US" sz="4400" b="0" i="0" u="none">
                <a:solidFill>
                  <a:srgbClr val="FF0000"/>
                </a:solidFill>
                <a:latin typeface="Arial"/>
                <a:ea typeface="Arial"/>
                <a:cs typeface="Arial"/>
                <a:sym typeface="Arial"/>
              </a:rPr>
              <a:t>Example</a:t>
            </a:r>
            <a:endParaRPr/>
          </a:p>
        </p:txBody>
      </p:sp>
      <p:sp>
        <p:nvSpPr>
          <p:cNvPr id="276" name="Google Shape;276;p31"/>
          <p:cNvSpPr txBox="1">
            <a:spLocks noGrp="1"/>
          </p:cNvSpPr>
          <p:nvPr>
            <p:ph type="body" idx="1"/>
          </p:nvPr>
        </p:nvSpPr>
        <p:spPr>
          <a:xfrm>
            <a:off x="457200" y="1600200"/>
            <a:ext cx="8382000" cy="4525962"/>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accent2"/>
              </a:buClr>
              <a:buSzPts val="3200"/>
              <a:buFont typeface="Arial"/>
              <a:buChar char="•"/>
            </a:pPr>
            <a:r>
              <a:rPr lang="en-US" sz="3200" b="0" i="0" u="none">
                <a:solidFill>
                  <a:schemeClr val="accent2"/>
                </a:solidFill>
                <a:latin typeface="Arial"/>
                <a:ea typeface="Arial"/>
                <a:cs typeface="Arial"/>
                <a:sym typeface="Arial"/>
              </a:rPr>
              <a:t>Car dealers across North America use the red book to determine a cars selling price on the basis of important features.  One of these is the car’s current odometer reading.</a:t>
            </a:r>
            <a:endParaRPr/>
          </a:p>
          <a:p>
            <a:pPr marL="342900" lvl="0" indent="-342900" algn="l" rtl="0">
              <a:lnSpc>
                <a:spcPct val="100000"/>
              </a:lnSpc>
              <a:spcBef>
                <a:spcPts val="640"/>
              </a:spcBef>
              <a:spcAft>
                <a:spcPts val="0"/>
              </a:spcAft>
              <a:buClr>
                <a:srgbClr val="008000"/>
              </a:buClr>
              <a:buSzPts val="3200"/>
              <a:buFont typeface="Arial"/>
              <a:buChar char="•"/>
            </a:pPr>
            <a:r>
              <a:rPr lang="en-US" sz="3200" b="0" i="0" u="none">
                <a:solidFill>
                  <a:srgbClr val="008000"/>
                </a:solidFill>
                <a:latin typeface="Arial"/>
                <a:ea typeface="Arial"/>
                <a:cs typeface="Arial"/>
                <a:sym typeface="Arial"/>
              </a:rPr>
              <a:t>To examine this issue 100 three-year old cars in mint condition were randomly selected. Their selling price and odometer reading were observed.</a:t>
            </a:r>
            <a:endParaRPr/>
          </a:p>
        </p:txBody>
      </p:sp>
      <p:sp>
        <p:nvSpPr>
          <p:cNvPr id="277" name="Google Shape;277;p31"/>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4"/>
          <p:cNvSpPr txBox="1">
            <a:spLocks noGrp="1"/>
          </p:cNvSpPr>
          <p:nvPr>
            <p:ph type="title"/>
          </p:nvPr>
        </p:nvSpPr>
        <p:spPr>
          <a:xfrm>
            <a:off x="457200" y="274637"/>
            <a:ext cx="8229600" cy="944562"/>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400"/>
              <a:buFont typeface="Arial"/>
              <a:buNone/>
            </a:pPr>
            <a:r>
              <a:rPr lang="en-US" sz="4400" b="0" i="0" u="none">
                <a:solidFill>
                  <a:srgbClr val="FF0000"/>
                </a:solidFill>
                <a:latin typeface="Arial"/>
                <a:ea typeface="Arial"/>
                <a:cs typeface="Arial"/>
                <a:sym typeface="Arial"/>
              </a:rPr>
              <a:t>Simple Linear Regression </a:t>
            </a:r>
            <a:endParaRPr/>
          </a:p>
        </p:txBody>
      </p:sp>
      <p:sp>
        <p:nvSpPr>
          <p:cNvPr id="95" name="Google Shape;95;p14"/>
          <p:cNvSpPr txBox="1">
            <a:spLocks noGrp="1"/>
          </p:cNvSpPr>
          <p:nvPr>
            <p:ph type="body" idx="1"/>
          </p:nvPr>
        </p:nvSpPr>
        <p:spPr>
          <a:xfrm>
            <a:off x="685800" y="1295400"/>
            <a:ext cx="7772400" cy="4800600"/>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rgbClr val="00CC00"/>
              </a:buClr>
              <a:buSzPts val="2800"/>
              <a:buFont typeface="Arial"/>
              <a:buChar char="•"/>
            </a:pPr>
            <a:r>
              <a:rPr lang="en-US" sz="2800" b="0" i="0" u="none">
                <a:solidFill>
                  <a:srgbClr val="00CC00"/>
                </a:solidFill>
                <a:latin typeface="Arial"/>
                <a:ea typeface="Arial"/>
                <a:cs typeface="Arial"/>
                <a:sym typeface="Arial"/>
              </a:rPr>
              <a:t>Our objective is to study the relationship between two variables X and Y.</a:t>
            </a:r>
            <a:endParaRPr/>
          </a:p>
          <a:p>
            <a:pPr marL="342900" lvl="0" indent="-342900" algn="l" rtl="0">
              <a:lnSpc>
                <a:spcPct val="90000"/>
              </a:lnSpc>
              <a:spcBef>
                <a:spcPts val="560"/>
              </a:spcBef>
              <a:spcAft>
                <a:spcPts val="0"/>
              </a:spcAft>
              <a:buClr>
                <a:schemeClr val="accent2"/>
              </a:buClr>
              <a:buSzPts val="2800"/>
              <a:buFont typeface="Arial"/>
              <a:buChar char="•"/>
            </a:pPr>
            <a:r>
              <a:rPr lang="en-US" sz="2800" b="0" i="0" u="none">
                <a:solidFill>
                  <a:schemeClr val="accent2"/>
                </a:solidFill>
                <a:latin typeface="Arial"/>
                <a:ea typeface="Arial"/>
                <a:cs typeface="Arial"/>
                <a:sym typeface="Arial"/>
              </a:rPr>
              <a:t>One way is by means of </a:t>
            </a:r>
            <a:r>
              <a:rPr lang="en-US" sz="2800" b="1" i="0" u="none">
                <a:solidFill>
                  <a:schemeClr val="accent2"/>
                </a:solidFill>
                <a:latin typeface="Arial"/>
                <a:ea typeface="Arial"/>
                <a:cs typeface="Arial"/>
                <a:sym typeface="Arial"/>
              </a:rPr>
              <a:t>regression.</a:t>
            </a:r>
            <a:endParaRPr/>
          </a:p>
          <a:p>
            <a:pPr marL="342900" lvl="0" indent="-342900" algn="l" rtl="0">
              <a:lnSpc>
                <a:spcPct val="90000"/>
              </a:lnSpc>
              <a:spcBef>
                <a:spcPts val="560"/>
              </a:spcBef>
              <a:spcAft>
                <a:spcPts val="0"/>
              </a:spcAft>
              <a:buClr>
                <a:srgbClr val="990099"/>
              </a:buClr>
              <a:buSzPts val="2800"/>
              <a:buFont typeface="Arial"/>
              <a:buChar char="•"/>
            </a:pPr>
            <a:r>
              <a:rPr lang="en-US" sz="2800" b="0" i="0" u="none">
                <a:solidFill>
                  <a:srgbClr val="990099"/>
                </a:solidFill>
                <a:latin typeface="Arial"/>
                <a:ea typeface="Arial"/>
                <a:cs typeface="Arial"/>
                <a:sym typeface="Arial"/>
              </a:rPr>
              <a:t>Regression analysis is the process of estimating a functional relationship between X and Y. A regression equation is often used to predict a value of Y for a given value of X.</a:t>
            </a:r>
            <a:endParaRPr/>
          </a:p>
          <a:p>
            <a:pPr marL="342900" lvl="0" indent="-342900" algn="l" rtl="0">
              <a:lnSpc>
                <a:spcPct val="90000"/>
              </a:lnSpc>
              <a:spcBef>
                <a:spcPts val="560"/>
              </a:spcBef>
              <a:spcAft>
                <a:spcPts val="0"/>
              </a:spcAft>
              <a:buClr>
                <a:srgbClr val="FF3399"/>
              </a:buClr>
              <a:buSzPts val="2800"/>
              <a:buFont typeface="Arial"/>
              <a:buChar char="•"/>
            </a:pPr>
            <a:r>
              <a:rPr lang="en-US" sz="2800" b="0" i="0" u="none">
                <a:solidFill>
                  <a:srgbClr val="FF3399"/>
                </a:solidFill>
                <a:latin typeface="Arial"/>
                <a:ea typeface="Arial"/>
                <a:cs typeface="Arial"/>
                <a:sym typeface="Arial"/>
              </a:rPr>
              <a:t>Another way to study relationship between two variables is </a:t>
            </a:r>
            <a:r>
              <a:rPr lang="en-US" sz="2800" b="1" i="0" u="none">
                <a:solidFill>
                  <a:srgbClr val="FF3399"/>
                </a:solidFill>
                <a:latin typeface="Arial"/>
                <a:ea typeface="Arial"/>
                <a:cs typeface="Arial"/>
                <a:sym typeface="Arial"/>
              </a:rPr>
              <a:t>correlation.</a:t>
            </a:r>
            <a:r>
              <a:rPr lang="en-US" sz="2800" b="0" i="0" u="none">
                <a:solidFill>
                  <a:srgbClr val="FF3399"/>
                </a:solidFill>
                <a:latin typeface="Arial"/>
                <a:ea typeface="Arial"/>
                <a:cs typeface="Arial"/>
                <a:sym typeface="Arial"/>
              </a:rPr>
              <a:t> It involves measuring the direction and the strength of the </a:t>
            </a:r>
            <a:r>
              <a:rPr lang="en-US" sz="2800" b="1" i="0" u="none">
                <a:solidFill>
                  <a:srgbClr val="FF3399"/>
                </a:solidFill>
                <a:latin typeface="Arial"/>
                <a:ea typeface="Arial"/>
                <a:cs typeface="Arial"/>
                <a:sym typeface="Arial"/>
              </a:rPr>
              <a:t>linear</a:t>
            </a:r>
            <a:r>
              <a:rPr lang="en-US" sz="2800" b="0" i="0" u="none">
                <a:solidFill>
                  <a:srgbClr val="FF3399"/>
                </a:solidFill>
                <a:latin typeface="Arial"/>
                <a:ea typeface="Arial"/>
                <a:cs typeface="Arial"/>
                <a:sym typeface="Arial"/>
              </a:rPr>
              <a:t> relationship. </a:t>
            </a:r>
            <a:endParaRPr/>
          </a:p>
        </p:txBody>
      </p:sp>
      <p:sp>
        <p:nvSpPr>
          <p:cNvPr id="96" name="Google Shape;96;p14"/>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strike="noStrike" cap="none">
                <a:solidFill>
                  <a:schemeClr val="dk1"/>
                </a:solidFill>
                <a:latin typeface="Arial"/>
                <a:ea typeface="Arial"/>
                <a:cs typeface="Arial"/>
                <a:sym typeface="Arial"/>
              </a:rPr>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32"/>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400"/>
              <a:buFont typeface="Arial"/>
              <a:buNone/>
            </a:pPr>
            <a:r>
              <a:rPr lang="en-US" sz="4400" b="1" i="0" u="none">
                <a:solidFill>
                  <a:srgbClr val="FF0000"/>
                </a:solidFill>
                <a:latin typeface="Arial"/>
                <a:ea typeface="Arial"/>
                <a:cs typeface="Arial"/>
                <a:sym typeface="Arial"/>
              </a:rPr>
              <a:t>Portion of the data file</a:t>
            </a:r>
            <a:endParaRPr/>
          </a:p>
        </p:txBody>
      </p:sp>
      <p:sp>
        <p:nvSpPr>
          <p:cNvPr id="283" name="Google Shape;283;p32"/>
          <p:cNvSpPr txBox="1">
            <a:spLocks noGrp="1"/>
          </p:cNvSpPr>
          <p:nvPr>
            <p:ph type="body" idx="1"/>
          </p:nvPr>
        </p:nvSpPr>
        <p:spPr>
          <a:xfrm>
            <a:off x="3352800" y="1905000"/>
            <a:ext cx="5105400" cy="4191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accent2"/>
              </a:buClr>
              <a:buSzPts val="2400"/>
              <a:buFont typeface="Arial"/>
              <a:buNone/>
            </a:pPr>
            <a:r>
              <a:rPr lang="en-US" sz="2400" b="1" i="0" u="none">
                <a:solidFill>
                  <a:schemeClr val="accent2"/>
                </a:solidFill>
                <a:latin typeface="Arial"/>
                <a:ea typeface="Arial"/>
                <a:cs typeface="Arial"/>
                <a:sym typeface="Arial"/>
              </a:rPr>
              <a:t>Odometer	Price</a:t>
            </a:r>
            <a:endParaRPr/>
          </a:p>
          <a:p>
            <a:pPr marL="342900" lvl="0" indent="-342900" algn="l" rtl="0">
              <a:lnSpc>
                <a:spcPct val="100000"/>
              </a:lnSpc>
              <a:spcBef>
                <a:spcPts val="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37388		5318</a:t>
            </a:r>
            <a:endParaRPr/>
          </a:p>
          <a:p>
            <a:pPr marL="342900" lvl="0" indent="-342900" algn="l" rtl="0">
              <a:lnSpc>
                <a:spcPct val="100000"/>
              </a:lnSpc>
              <a:spcBef>
                <a:spcPts val="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44758		5061</a:t>
            </a:r>
            <a:endParaRPr/>
          </a:p>
          <a:p>
            <a:pPr marL="342900" lvl="0" indent="-342900" algn="l" rtl="0">
              <a:lnSpc>
                <a:spcPct val="100000"/>
              </a:lnSpc>
              <a:spcBef>
                <a:spcPts val="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45833		5008</a:t>
            </a:r>
            <a:endParaRPr/>
          </a:p>
          <a:p>
            <a:pPr marL="342900" lvl="0" indent="-342900" algn="l" rtl="0">
              <a:lnSpc>
                <a:spcPct val="100000"/>
              </a:lnSpc>
              <a:spcBef>
                <a:spcPts val="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30862		5795</a:t>
            </a:r>
            <a:endParaRPr/>
          </a:p>
          <a:p>
            <a:pPr marL="342900" lvl="0" indent="-342900" algn="l" rtl="0">
              <a:lnSpc>
                <a:spcPct val="100000"/>
              </a:lnSpc>
              <a:spcBef>
                <a:spcPts val="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		…</a:t>
            </a:r>
            <a:endParaRPr/>
          </a:p>
          <a:p>
            <a:pPr marL="342900" lvl="0" indent="-342900" algn="l" rtl="0">
              <a:lnSpc>
                <a:spcPct val="100000"/>
              </a:lnSpc>
              <a:spcBef>
                <a:spcPts val="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34212		5283</a:t>
            </a:r>
            <a:endParaRPr/>
          </a:p>
          <a:p>
            <a:pPr marL="342900" lvl="0" indent="-342900" algn="l" rtl="0">
              <a:lnSpc>
                <a:spcPct val="100000"/>
              </a:lnSpc>
              <a:spcBef>
                <a:spcPts val="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33190		5259</a:t>
            </a:r>
            <a:endParaRPr/>
          </a:p>
          <a:p>
            <a:pPr marL="342900" lvl="0" indent="-342900" algn="l" rtl="0">
              <a:lnSpc>
                <a:spcPct val="100000"/>
              </a:lnSpc>
              <a:spcBef>
                <a:spcPts val="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39196		5356</a:t>
            </a:r>
            <a:endParaRPr/>
          </a:p>
          <a:p>
            <a:pPr marL="342900" lvl="0" indent="-342900" algn="l" rtl="0">
              <a:lnSpc>
                <a:spcPct val="100000"/>
              </a:lnSpc>
              <a:spcBef>
                <a:spcPts val="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36392		5133</a:t>
            </a:r>
            <a:endParaRPr/>
          </a:p>
          <a:p>
            <a:pPr marL="342900" lvl="0" indent="-190500" algn="l" rtl="0">
              <a:spcBef>
                <a:spcPts val="480"/>
              </a:spcBef>
              <a:spcAft>
                <a:spcPts val="0"/>
              </a:spcAft>
              <a:buClr>
                <a:schemeClr val="dk1"/>
              </a:buClr>
              <a:buSzPts val="2400"/>
              <a:buFont typeface="Arial"/>
              <a:buNone/>
            </a:pPr>
            <a:endParaRPr sz="2400" b="0" i="0" u="none">
              <a:solidFill>
                <a:schemeClr val="dk1"/>
              </a:solidFill>
              <a:latin typeface="Arial"/>
              <a:ea typeface="Arial"/>
              <a:cs typeface="Arial"/>
              <a:sym typeface="Arial"/>
            </a:endParaRPr>
          </a:p>
        </p:txBody>
      </p:sp>
      <p:sp>
        <p:nvSpPr>
          <p:cNvPr id="284" name="Google Shape;284;p32"/>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33"/>
          <p:cNvSpPr txBox="1">
            <a:spLocks noGrp="1"/>
          </p:cNvSpPr>
          <p:nvPr>
            <p:ph type="title"/>
          </p:nvPr>
        </p:nvSpPr>
        <p:spPr>
          <a:xfrm>
            <a:off x="838200" y="0"/>
            <a:ext cx="7696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400"/>
              <a:buFont typeface="Arial"/>
              <a:buNone/>
            </a:pPr>
            <a:r>
              <a:rPr lang="en-US" sz="4400" b="0" i="0" u="none">
                <a:solidFill>
                  <a:srgbClr val="FF0000"/>
                </a:solidFill>
                <a:latin typeface="Arial"/>
                <a:ea typeface="Arial"/>
                <a:cs typeface="Arial"/>
                <a:sym typeface="Arial"/>
              </a:rPr>
              <a:t>Example (Minitab Output)</a:t>
            </a:r>
            <a:endParaRPr/>
          </a:p>
        </p:txBody>
      </p:sp>
      <p:sp>
        <p:nvSpPr>
          <p:cNvPr id="290" name="Google Shape;290;p33"/>
          <p:cNvSpPr txBox="1">
            <a:spLocks noGrp="1"/>
          </p:cNvSpPr>
          <p:nvPr>
            <p:ph type="body" idx="1"/>
          </p:nvPr>
        </p:nvSpPr>
        <p:spPr>
          <a:xfrm>
            <a:off x="304800" y="1447800"/>
            <a:ext cx="8534400" cy="4724400"/>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chemeClr val="dk1"/>
              </a:buClr>
              <a:buSzPts val="1800"/>
              <a:buFont typeface="Arial"/>
              <a:buNone/>
            </a:pPr>
            <a:r>
              <a:rPr lang="en-US" sz="1800" b="1" i="0" u="none">
                <a:solidFill>
                  <a:schemeClr val="dk1"/>
                </a:solidFill>
                <a:latin typeface="Arial"/>
                <a:ea typeface="Arial"/>
                <a:cs typeface="Arial"/>
                <a:sym typeface="Arial"/>
              </a:rPr>
              <a:t>Regression Analysis</a:t>
            </a:r>
            <a:endParaRPr/>
          </a:p>
          <a:p>
            <a:pPr marL="342900" lvl="0" indent="-342900" algn="l" rtl="0">
              <a:lnSpc>
                <a:spcPct val="90000"/>
              </a:lnSpc>
              <a:spcBef>
                <a:spcPts val="0"/>
              </a:spcBef>
              <a:spcAft>
                <a:spcPts val="0"/>
              </a:spcAft>
              <a:buClr>
                <a:schemeClr val="dk1"/>
              </a:buClr>
              <a:buSzPts val="1800"/>
              <a:buFont typeface="Arial"/>
              <a:buNone/>
            </a:pPr>
            <a:endParaRPr sz="1800" b="1" i="0" u="none">
              <a:solidFill>
                <a:schemeClr val="dk1"/>
              </a:solidFill>
              <a:latin typeface="Arial"/>
              <a:ea typeface="Arial"/>
              <a:cs typeface="Arial"/>
              <a:sym typeface="Arial"/>
            </a:endParaRPr>
          </a:p>
          <a:p>
            <a:pPr marL="342900" lvl="0" indent="-342900" algn="l" rtl="0">
              <a:lnSpc>
                <a:spcPct val="90000"/>
              </a:lnSpc>
              <a:spcBef>
                <a:spcPts val="0"/>
              </a:spcBef>
              <a:spcAft>
                <a:spcPts val="0"/>
              </a:spcAft>
              <a:buClr>
                <a:schemeClr val="dk1"/>
              </a:buClr>
              <a:buSzPts val="1800"/>
              <a:buFont typeface="Courier"/>
              <a:buNone/>
            </a:pPr>
            <a:r>
              <a:rPr lang="en-US" sz="1800" b="0" i="0" u="none">
                <a:solidFill>
                  <a:schemeClr val="dk1"/>
                </a:solidFill>
                <a:latin typeface="Courier"/>
                <a:ea typeface="Courier"/>
                <a:cs typeface="Courier"/>
                <a:sym typeface="Courier"/>
              </a:rPr>
              <a:t>The regression equation is</a:t>
            </a:r>
            <a:endParaRPr/>
          </a:p>
          <a:p>
            <a:pPr marL="342900" lvl="0" indent="-342900" algn="l" rtl="0">
              <a:lnSpc>
                <a:spcPct val="90000"/>
              </a:lnSpc>
              <a:spcBef>
                <a:spcPts val="0"/>
              </a:spcBef>
              <a:spcAft>
                <a:spcPts val="0"/>
              </a:spcAft>
              <a:buClr>
                <a:schemeClr val="dk1"/>
              </a:buClr>
              <a:buSzPts val="1800"/>
              <a:buFont typeface="Courier"/>
              <a:buNone/>
            </a:pPr>
            <a:r>
              <a:rPr lang="en-US" sz="1800" b="1" i="0" u="none">
                <a:solidFill>
                  <a:schemeClr val="dk1"/>
                </a:solidFill>
                <a:latin typeface="Courier"/>
                <a:ea typeface="Courier"/>
                <a:cs typeface="Courier"/>
                <a:sym typeface="Courier"/>
              </a:rPr>
              <a:t>Price = 6533 - 0.0312 Odometer</a:t>
            </a:r>
            <a:endParaRPr/>
          </a:p>
          <a:p>
            <a:pPr marL="342900" lvl="0" indent="-342900" algn="l" rtl="0">
              <a:lnSpc>
                <a:spcPct val="90000"/>
              </a:lnSpc>
              <a:spcBef>
                <a:spcPts val="0"/>
              </a:spcBef>
              <a:spcAft>
                <a:spcPts val="0"/>
              </a:spcAft>
              <a:buClr>
                <a:schemeClr val="dk1"/>
              </a:buClr>
              <a:buSzPts val="1800"/>
              <a:buFont typeface="Arial"/>
              <a:buNone/>
            </a:pPr>
            <a:endParaRPr sz="1800" b="0" i="0" u="none">
              <a:solidFill>
                <a:schemeClr val="dk1"/>
              </a:solidFill>
              <a:latin typeface="Courier"/>
              <a:ea typeface="Courier"/>
              <a:cs typeface="Courier"/>
              <a:sym typeface="Courier"/>
            </a:endParaRPr>
          </a:p>
          <a:p>
            <a:pPr marL="342900" lvl="0" indent="-342900" algn="l" rtl="0">
              <a:lnSpc>
                <a:spcPct val="90000"/>
              </a:lnSpc>
              <a:spcBef>
                <a:spcPts val="0"/>
              </a:spcBef>
              <a:spcAft>
                <a:spcPts val="0"/>
              </a:spcAft>
              <a:buClr>
                <a:schemeClr val="dk1"/>
              </a:buClr>
              <a:buSzPts val="1800"/>
              <a:buFont typeface="Courier"/>
              <a:buNone/>
            </a:pPr>
            <a:r>
              <a:rPr lang="en-US" sz="1800" b="0" i="0" u="none">
                <a:solidFill>
                  <a:schemeClr val="dk1"/>
                </a:solidFill>
                <a:latin typeface="Courier"/>
                <a:ea typeface="Courier"/>
                <a:cs typeface="Courier"/>
                <a:sym typeface="Courier"/>
              </a:rPr>
              <a:t>Predictor       Coef       StDev          T     P</a:t>
            </a:r>
            <a:endParaRPr/>
          </a:p>
          <a:p>
            <a:pPr marL="342900" lvl="0" indent="-342900" algn="l" rtl="0">
              <a:lnSpc>
                <a:spcPct val="90000"/>
              </a:lnSpc>
              <a:spcBef>
                <a:spcPts val="0"/>
              </a:spcBef>
              <a:spcAft>
                <a:spcPts val="0"/>
              </a:spcAft>
              <a:buClr>
                <a:schemeClr val="dk1"/>
              </a:buClr>
              <a:buSzPts val="1800"/>
              <a:buFont typeface="Courier"/>
              <a:buNone/>
            </a:pPr>
            <a:r>
              <a:rPr lang="en-US" sz="1800" b="0" i="0" u="none">
                <a:solidFill>
                  <a:schemeClr val="dk1"/>
                </a:solidFill>
                <a:latin typeface="Courier"/>
                <a:ea typeface="Courier"/>
                <a:cs typeface="Courier"/>
                <a:sym typeface="Courier"/>
              </a:rPr>
              <a:t>Constant     6533.38       84.51      77.31 </a:t>
            </a:r>
            <a:r>
              <a:rPr lang="en-US" sz="1800" b="1" i="0" u="none">
                <a:solidFill>
                  <a:srgbClr val="FF0000"/>
                </a:solidFill>
                <a:latin typeface="Courier"/>
                <a:ea typeface="Courier"/>
                <a:cs typeface="Courier"/>
                <a:sym typeface="Courier"/>
              </a:rPr>
              <a:t>0.000</a:t>
            </a:r>
            <a:r>
              <a:rPr lang="en-US" sz="1600" b="1" i="0" u="none">
                <a:solidFill>
                  <a:srgbClr val="FF0000"/>
                </a:solidFill>
                <a:latin typeface="Courier"/>
                <a:ea typeface="Courier"/>
                <a:cs typeface="Courier"/>
                <a:sym typeface="Courier"/>
              </a:rPr>
              <a:t>(SIGNIFICANT)</a:t>
            </a:r>
            <a:endParaRPr/>
          </a:p>
          <a:p>
            <a:pPr marL="342900" lvl="0" indent="-342900" algn="l" rtl="0">
              <a:lnSpc>
                <a:spcPct val="90000"/>
              </a:lnSpc>
              <a:spcBef>
                <a:spcPts val="0"/>
              </a:spcBef>
              <a:spcAft>
                <a:spcPts val="0"/>
              </a:spcAft>
              <a:buClr>
                <a:schemeClr val="dk1"/>
              </a:buClr>
              <a:buSzPts val="1800"/>
              <a:buFont typeface="Courier"/>
              <a:buNone/>
            </a:pPr>
            <a:r>
              <a:rPr lang="en-US" sz="1800" b="0" i="0" u="none">
                <a:solidFill>
                  <a:schemeClr val="dk1"/>
                </a:solidFill>
                <a:latin typeface="Courier"/>
                <a:ea typeface="Courier"/>
                <a:cs typeface="Courier"/>
                <a:sym typeface="Courier"/>
              </a:rPr>
              <a:t>Odometer   -0.031158    0.002309     -13.49 </a:t>
            </a:r>
            <a:r>
              <a:rPr lang="en-US" sz="1800" b="1" i="0" u="none">
                <a:solidFill>
                  <a:srgbClr val="FF0000"/>
                </a:solidFill>
                <a:latin typeface="Courier"/>
                <a:ea typeface="Courier"/>
                <a:cs typeface="Courier"/>
                <a:sym typeface="Courier"/>
              </a:rPr>
              <a:t>0.000</a:t>
            </a:r>
            <a:r>
              <a:rPr lang="en-US" sz="1600" b="1" i="0" u="none">
                <a:solidFill>
                  <a:srgbClr val="FF0000"/>
                </a:solidFill>
                <a:latin typeface="Courier"/>
                <a:ea typeface="Courier"/>
                <a:cs typeface="Courier"/>
                <a:sym typeface="Courier"/>
              </a:rPr>
              <a:t>(SIGNIFICANT)</a:t>
            </a:r>
            <a:endParaRPr sz="1800" b="1" i="0" u="none">
              <a:solidFill>
                <a:srgbClr val="FF0000"/>
              </a:solidFill>
              <a:latin typeface="Courier"/>
              <a:ea typeface="Courier"/>
              <a:cs typeface="Courier"/>
              <a:sym typeface="Courier"/>
            </a:endParaRPr>
          </a:p>
          <a:p>
            <a:pPr marL="342900" lvl="0" indent="-342900" algn="l" rtl="0">
              <a:lnSpc>
                <a:spcPct val="90000"/>
              </a:lnSpc>
              <a:spcBef>
                <a:spcPts val="0"/>
              </a:spcBef>
              <a:spcAft>
                <a:spcPts val="0"/>
              </a:spcAft>
              <a:buClr>
                <a:schemeClr val="dk1"/>
              </a:buClr>
              <a:buSzPts val="1800"/>
              <a:buFont typeface="Arial"/>
              <a:buNone/>
            </a:pPr>
            <a:endParaRPr sz="1800" b="1" i="0" u="none">
              <a:solidFill>
                <a:schemeClr val="dk1"/>
              </a:solidFill>
              <a:latin typeface="Courier"/>
              <a:ea typeface="Courier"/>
              <a:cs typeface="Courier"/>
              <a:sym typeface="Courier"/>
            </a:endParaRPr>
          </a:p>
          <a:p>
            <a:pPr marL="342900" lvl="0" indent="-342900" algn="l" rtl="0">
              <a:lnSpc>
                <a:spcPct val="90000"/>
              </a:lnSpc>
              <a:spcBef>
                <a:spcPts val="0"/>
              </a:spcBef>
              <a:spcAft>
                <a:spcPts val="0"/>
              </a:spcAft>
              <a:buClr>
                <a:schemeClr val="dk1"/>
              </a:buClr>
              <a:buSzPts val="1800"/>
              <a:buFont typeface="Courier"/>
              <a:buNone/>
            </a:pPr>
            <a:r>
              <a:rPr lang="en-US" sz="1800" b="0" i="0" u="none">
                <a:solidFill>
                  <a:schemeClr val="dk1"/>
                </a:solidFill>
                <a:latin typeface="Courier"/>
                <a:ea typeface="Courier"/>
                <a:cs typeface="Courier"/>
                <a:sym typeface="Courier"/>
              </a:rPr>
              <a:t>S = 151.6       R-Sq = 65.0%     R-Sq(adj) = 64.7%</a:t>
            </a:r>
            <a:endParaRPr/>
          </a:p>
          <a:p>
            <a:pPr marL="342900" lvl="0" indent="-342900" algn="l" rtl="0">
              <a:lnSpc>
                <a:spcPct val="90000"/>
              </a:lnSpc>
              <a:spcBef>
                <a:spcPts val="0"/>
              </a:spcBef>
              <a:spcAft>
                <a:spcPts val="0"/>
              </a:spcAft>
              <a:buClr>
                <a:schemeClr val="dk1"/>
              </a:buClr>
              <a:buSzPts val="1800"/>
              <a:buFont typeface="Arial"/>
              <a:buNone/>
            </a:pPr>
            <a:endParaRPr sz="1800" b="0" i="0" u="none">
              <a:solidFill>
                <a:schemeClr val="dk1"/>
              </a:solidFill>
              <a:latin typeface="Courier"/>
              <a:ea typeface="Courier"/>
              <a:cs typeface="Courier"/>
              <a:sym typeface="Courier"/>
            </a:endParaRPr>
          </a:p>
          <a:p>
            <a:pPr marL="342900" lvl="0" indent="-342900" algn="l" rtl="0">
              <a:lnSpc>
                <a:spcPct val="90000"/>
              </a:lnSpc>
              <a:spcBef>
                <a:spcPts val="0"/>
              </a:spcBef>
              <a:spcAft>
                <a:spcPts val="0"/>
              </a:spcAft>
              <a:buClr>
                <a:schemeClr val="dk1"/>
              </a:buClr>
              <a:buSzPts val="1800"/>
              <a:buFont typeface="Courier"/>
              <a:buNone/>
            </a:pPr>
            <a:r>
              <a:rPr lang="en-US" sz="1800" b="1" i="0" u="none">
                <a:solidFill>
                  <a:schemeClr val="dk1"/>
                </a:solidFill>
                <a:latin typeface="Courier"/>
                <a:ea typeface="Courier"/>
                <a:cs typeface="Courier"/>
                <a:sym typeface="Courier"/>
              </a:rPr>
              <a:t>Analysis of Variance</a:t>
            </a:r>
            <a:endParaRPr/>
          </a:p>
          <a:p>
            <a:pPr marL="342900" lvl="0" indent="-342900" algn="l" rtl="0">
              <a:lnSpc>
                <a:spcPct val="90000"/>
              </a:lnSpc>
              <a:spcBef>
                <a:spcPts val="0"/>
              </a:spcBef>
              <a:spcAft>
                <a:spcPts val="0"/>
              </a:spcAft>
              <a:buClr>
                <a:schemeClr val="dk1"/>
              </a:buClr>
              <a:buSzPts val="1800"/>
              <a:buFont typeface="Arial"/>
              <a:buNone/>
            </a:pPr>
            <a:endParaRPr sz="1800" b="0" i="0" u="none">
              <a:solidFill>
                <a:schemeClr val="dk1"/>
              </a:solidFill>
              <a:latin typeface="Courier"/>
              <a:ea typeface="Courier"/>
              <a:cs typeface="Courier"/>
              <a:sym typeface="Courier"/>
            </a:endParaRPr>
          </a:p>
          <a:p>
            <a:pPr marL="342900" lvl="0" indent="-342900" algn="l" rtl="0">
              <a:lnSpc>
                <a:spcPct val="90000"/>
              </a:lnSpc>
              <a:spcBef>
                <a:spcPts val="0"/>
              </a:spcBef>
              <a:spcAft>
                <a:spcPts val="0"/>
              </a:spcAft>
              <a:buClr>
                <a:schemeClr val="dk1"/>
              </a:buClr>
              <a:buSzPts val="1800"/>
              <a:buFont typeface="Courier"/>
              <a:buNone/>
            </a:pPr>
            <a:r>
              <a:rPr lang="en-US" sz="1800" b="0" i="0" u="none">
                <a:solidFill>
                  <a:schemeClr val="dk1"/>
                </a:solidFill>
                <a:latin typeface="Courier"/>
                <a:ea typeface="Courier"/>
                <a:cs typeface="Courier"/>
                <a:sym typeface="Courier"/>
              </a:rPr>
              <a:t>Source       DF          SS          MS         F        P</a:t>
            </a:r>
            <a:endParaRPr/>
          </a:p>
          <a:p>
            <a:pPr marL="342900" lvl="0" indent="-342900" algn="l" rtl="0">
              <a:lnSpc>
                <a:spcPct val="90000"/>
              </a:lnSpc>
              <a:spcBef>
                <a:spcPts val="0"/>
              </a:spcBef>
              <a:spcAft>
                <a:spcPts val="0"/>
              </a:spcAft>
              <a:buClr>
                <a:schemeClr val="dk1"/>
              </a:buClr>
              <a:buSzPts val="1800"/>
              <a:buFont typeface="Courier"/>
              <a:buNone/>
            </a:pPr>
            <a:r>
              <a:rPr lang="en-US" sz="1800" b="0" i="0" u="none">
                <a:solidFill>
                  <a:schemeClr val="dk1"/>
                </a:solidFill>
                <a:latin typeface="Courier"/>
                <a:ea typeface="Courier"/>
                <a:cs typeface="Courier"/>
                <a:sym typeface="Courier"/>
              </a:rPr>
              <a:t>Regression    1     4183528     4183528    </a:t>
            </a:r>
            <a:r>
              <a:rPr lang="en-US" sz="1800" b="0" i="0" u="none">
                <a:solidFill>
                  <a:srgbClr val="FF0000"/>
                </a:solidFill>
                <a:latin typeface="Courier"/>
                <a:ea typeface="Courier"/>
                <a:cs typeface="Courier"/>
                <a:sym typeface="Courier"/>
              </a:rPr>
              <a:t>182.11    0.000</a:t>
            </a:r>
            <a:endParaRPr/>
          </a:p>
          <a:p>
            <a:pPr marL="342900" lvl="0" indent="-342900" algn="l" rtl="0">
              <a:lnSpc>
                <a:spcPct val="90000"/>
              </a:lnSpc>
              <a:spcBef>
                <a:spcPts val="0"/>
              </a:spcBef>
              <a:spcAft>
                <a:spcPts val="0"/>
              </a:spcAft>
              <a:buClr>
                <a:schemeClr val="dk1"/>
              </a:buClr>
              <a:buSzPts val="1800"/>
              <a:buFont typeface="Courier"/>
              <a:buNone/>
            </a:pPr>
            <a:r>
              <a:rPr lang="en-US" sz="1800" b="0" i="0" u="none">
                <a:solidFill>
                  <a:schemeClr val="dk1"/>
                </a:solidFill>
                <a:latin typeface="Courier"/>
                <a:ea typeface="Courier"/>
                <a:cs typeface="Courier"/>
                <a:sym typeface="Courier"/>
              </a:rPr>
              <a:t>Error        98     2251362       22973</a:t>
            </a:r>
            <a:endParaRPr/>
          </a:p>
          <a:p>
            <a:pPr marL="342900" lvl="0" indent="-342900" algn="l" rtl="0">
              <a:lnSpc>
                <a:spcPct val="90000"/>
              </a:lnSpc>
              <a:spcBef>
                <a:spcPts val="0"/>
              </a:spcBef>
              <a:spcAft>
                <a:spcPts val="0"/>
              </a:spcAft>
              <a:buClr>
                <a:schemeClr val="dk1"/>
              </a:buClr>
              <a:buSzPts val="1800"/>
              <a:buFont typeface="Courier"/>
              <a:buNone/>
            </a:pPr>
            <a:r>
              <a:rPr lang="en-US" sz="1800" b="0" i="0" u="none">
                <a:solidFill>
                  <a:schemeClr val="dk1"/>
                </a:solidFill>
                <a:latin typeface="Courier"/>
                <a:ea typeface="Courier"/>
                <a:cs typeface="Courier"/>
                <a:sym typeface="Courier"/>
              </a:rPr>
              <a:t>Total        99     6434890</a:t>
            </a:r>
            <a:endParaRPr/>
          </a:p>
          <a:p>
            <a:pPr marL="342900" lvl="0" indent="-228600" algn="l" rtl="0">
              <a:spcBef>
                <a:spcPts val="360"/>
              </a:spcBef>
              <a:spcAft>
                <a:spcPts val="0"/>
              </a:spcAft>
              <a:buClr>
                <a:schemeClr val="dk1"/>
              </a:buClr>
              <a:buSzPts val="1800"/>
              <a:buFont typeface="Arial"/>
              <a:buNone/>
            </a:pPr>
            <a:endParaRPr sz="1800" b="0" i="0" u="none">
              <a:solidFill>
                <a:schemeClr val="dk1"/>
              </a:solidFill>
              <a:latin typeface="Courier"/>
              <a:ea typeface="Courier"/>
              <a:cs typeface="Courier"/>
              <a:sym typeface="Courier"/>
            </a:endParaRPr>
          </a:p>
        </p:txBody>
      </p:sp>
      <p:sp>
        <p:nvSpPr>
          <p:cNvPr id="291" name="Google Shape;291;p33"/>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t>21</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34"/>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400"/>
              <a:buFont typeface="Arial"/>
              <a:buNone/>
            </a:pPr>
            <a:r>
              <a:rPr lang="en-US" sz="4400" b="0" i="0" u="none">
                <a:solidFill>
                  <a:srgbClr val="FF0000"/>
                </a:solidFill>
                <a:latin typeface="Arial"/>
                <a:ea typeface="Arial"/>
                <a:cs typeface="Arial"/>
                <a:sym typeface="Arial"/>
              </a:rPr>
              <a:t>Example</a:t>
            </a:r>
            <a:endParaRPr/>
          </a:p>
        </p:txBody>
      </p:sp>
      <p:sp>
        <p:nvSpPr>
          <p:cNvPr id="297" name="Google Shape;297;p34"/>
          <p:cNvSpPr txBox="1">
            <a:spLocks noGrp="1"/>
          </p:cNvSpPr>
          <p:nvPr>
            <p:ph type="body" idx="1"/>
          </p:nvPr>
        </p:nvSpPr>
        <p:spPr>
          <a:xfrm>
            <a:off x="685800" y="1371600"/>
            <a:ext cx="7772400" cy="43434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3200"/>
              <a:buFont typeface="Arial"/>
              <a:buChar char="•"/>
            </a:pPr>
            <a:r>
              <a:rPr lang="en-US" sz="3200" b="0" i="0" u="none">
                <a:solidFill>
                  <a:schemeClr val="dk1"/>
                </a:solidFill>
                <a:latin typeface="Arial"/>
                <a:ea typeface="Arial"/>
                <a:cs typeface="Arial"/>
                <a:sym typeface="Arial"/>
              </a:rPr>
              <a:t>The least squares regression line is</a:t>
            </a:r>
            <a:endParaRPr/>
          </a:p>
          <a:p>
            <a:pPr marL="342900" lvl="0" indent="-139700" algn="l" rtl="0">
              <a:spcBef>
                <a:spcPts val="640"/>
              </a:spcBef>
              <a:spcAft>
                <a:spcPts val="0"/>
              </a:spcAft>
              <a:buClr>
                <a:schemeClr val="dk1"/>
              </a:buClr>
              <a:buSzPts val="3200"/>
              <a:buFont typeface="Arial"/>
              <a:buNone/>
            </a:pPr>
            <a:endParaRPr sz="3200" b="0" i="0" u="none">
              <a:solidFill>
                <a:schemeClr val="dk1"/>
              </a:solidFill>
              <a:latin typeface="Arial"/>
              <a:ea typeface="Arial"/>
              <a:cs typeface="Arial"/>
              <a:sym typeface="Arial"/>
            </a:endParaRPr>
          </a:p>
        </p:txBody>
      </p:sp>
      <p:pic>
        <p:nvPicPr>
          <p:cNvPr id="298" name="Google Shape;298;p34"/>
          <p:cNvPicPr preferRelativeResize="0"/>
          <p:nvPr/>
        </p:nvPicPr>
        <p:blipFill rotWithShape="1">
          <a:blip r:embed="rId3">
            <a:alphaModFix/>
          </a:blip>
          <a:srcRect/>
          <a:stretch/>
        </p:blipFill>
        <p:spPr>
          <a:xfrm>
            <a:off x="2667000" y="2514600"/>
            <a:ext cx="3594100" cy="406400"/>
          </a:xfrm>
          <a:prstGeom prst="rect">
            <a:avLst/>
          </a:prstGeom>
          <a:noFill/>
          <a:ln>
            <a:noFill/>
          </a:ln>
        </p:spPr>
      </p:pic>
      <p:sp>
        <p:nvSpPr>
          <p:cNvPr id="299" name="Google Shape;299;p34"/>
          <p:cNvSpPr/>
          <p:nvPr/>
        </p:nvSpPr>
        <p:spPr>
          <a:xfrm>
            <a:off x="1447800" y="2971800"/>
            <a:ext cx="6240462" cy="3878262"/>
          </a:xfrm>
          <a:custGeom>
            <a:avLst/>
            <a:gdLst/>
            <a:ahLst/>
            <a:cxnLst/>
            <a:rect l="l" t="t" r="r" b="b"/>
            <a:pathLst>
              <a:path w="3931" h="2443" extrusionOk="0">
                <a:moveTo>
                  <a:pt x="3931" y="2443"/>
                </a:moveTo>
                <a:lnTo>
                  <a:pt x="0" y="0"/>
                </a:lnTo>
                <a:lnTo>
                  <a:pt x="0" y="2443"/>
                </a:lnTo>
                <a:lnTo>
                  <a:pt x="3931" y="2443"/>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300" name="Google Shape;300;p34"/>
          <p:cNvSpPr/>
          <p:nvPr/>
        </p:nvSpPr>
        <p:spPr>
          <a:xfrm>
            <a:off x="1447800" y="2971800"/>
            <a:ext cx="6240462" cy="3878262"/>
          </a:xfrm>
          <a:custGeom>
            <a:avLst/>
            <a:gdLst/>
            <a:ahLst/>
            <a:cxnLst/>
            <a:rect l="l" t="t" r="r" b="b"/>
            <a:pathLst>
              <a:path w="3931" h="2443" extrusionOk="0">
                <a:moveTo>
                  <a:pt x="0" y="0"/>
                </a:moveTo>
                <a:lnTo>
                  <a:pt x="3931" y="0"/>
                </a:lnTo>
                <a:lnTo>
                  <a:pt x="3931" y="2443"/>
                </a:lnTo>
                <a:lnTo>
                  <a:pt x="0"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301" name="Google Shape;301;p34"/>
          <p:cNvSpPr/>
          <p:nvPr/>
        </p:nvSpPr>
        <p:spPr>
          <a:xfrm>
            <a:off x="1447800" y="2979737"/>
            <a:ext cx="6240462" cy="3878262"/>
          </a:xfrm>
          <a:custGeom>
            <a:avLst/>
            <a:gdLst/>
            <a:ahLst/>
            <a:cxnLst/>
            <a:rect l="l" t="t" r="r" b="b"/>
            <a:pathLst>
              <a:path w="3931" h="2443" extrusionOk="0">
                <a:moveTo>
                  <a:pt x="3931" y="2443"/>
                </a:moveTo>
                <a:lnTo>
                  <a:pt x="0" y="0"/>
                </a:lnTo>
                <a:lnTo>
                  <a:pt x="0" y="2443"/>
                </a:lnTo>
                <a:lnTo>
                  <a:pt x="3931" y="2443"/>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302" name="Google Shape;302;p34"/>
          <p:cNvSpPr/>
          <p:nvPr/>
        </p:nvSpPr>
        <p:spPr>
          <a:xfrm>
            <a:off x="1676400" y="3352800"/>
            <a:ext cx="5105400" cy="3200400"/>
          </a:xfrm>
          <a:custGeom>
            <a:avLst/>
            <a:gdLst/>
            <a:ahLst/>
            <a:cxnLst/>
            <a:rect l="l" t="t" r="r" b="b"/>
            <a:pathLst>
              <a:path w="3931" h="2443" extrusionOk="0">
                <a:moveTo>
                  <a:pt x="0" y="0"/>
                </a:moveTo>
                <a:lnTo>
                  <a:pt x="3931" y="0"/>
                </a:lnTo>
                <a:lnTo>
                  <a:pt x="3931" y="2443"/>
                </a:lnTo>
                <a:lnTo>
                  <a:pt x="0"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303" name="Google Shape;303;p34"/>
          <p:cNvSpPr/>
          <p:nvPr/>
        </p:nvSpPr>
        <p:spPr>
          <a:xfrm>
            <a:off x="2698750" y="3748087"/>
            <a:ext cx="3736975" cy="2325687"/>
          </a:xfrm>
          <a:custGeom>
            <a:avLst/>
            <a:gdLst/>
            <a:ahLst/>
            <a:cxnLst/>
            <a:rect l="l" t="t" r="r" b="b"/>
            <a:pathLst>
              <a:path w="2354" h="1465" extrusionOk="0">
                <a:moveTo>
                  <a:pt x="0" y="1465"/>
                </a:moveTo>
                <a:lnTo>
                  <a:pt x="2354" y="1465"/>
                </a:lnTo>
                <a:lnTo>
                  <a:pt x="2354" y="0"/>
                </a:lnTo>
                <a:lnTo>
                  <a:pt x="0" y="0"/>
                </a:lnTo>
                <a:lnTo>
                  <a:pt x="0" y="1465"/>
                </a:lnTo>
              </a:path>
            </a:pathLst>
          </a:custGeom>
          <a:noFill/>
          <a:ln w="9525" cap="flat"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304" name="Google Shape;304;p34"/>
          <p:cNvSpPr txBox="1"/>
          <p:nvPr/>
        </p:nvSpPr>
        <p:spPr>
          <a:xfrm>
            <a:off x="6167437" y="6196012"/>
            <a:ext cx="165100" cy="20955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a:solidFill>
                  <a:srgbClr val="000000"/>
                </a:solidFill>
                <a:latin typeface="Arial"/>
                <a:ea typeface="Arial"/>
                <a:cs typeface="Arial"/>
                <a:sym typeface="Arial"/>
              </a:rPr>
              <a:t>5</a:t>
            </a:r>
            <a:endParaRPr/>
          </a:p>
        </p:txBody>
      </p:sp>
      <p:sp>
        <p:nvSpPr>
          <p:cNvPr id="305" name="Google Shape;305;p34"/>
          <p:cNvSpPr txBox="1"/>
          <p:nvPr/>
        </p:nvSpPr>
        <p:spPr>
          <a:xfrm>
            <a:off x="6245225" y="6196012"/>
            <a:ext cx="165100" cy="20955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a:solidFill>
                  <a:srgbClr val="000000"/>
                </a:solidFill>
                <a:latin typeface="Arial"/>
                <a:ea typeface="Arial"/>
                <a:cs typeface="Arial"/>
                <a:sym typeface="Arial"/>
              </a:rPr>
              <a:t>0</a:t>
            </a:r>
            <a:endParaRPr/>
          </a:p>
        </p:txBody>
      </p:sp>
      <p:sp>
        <p:nvSpPr>
          <p:cNvPr id="306" name="Google Shape;306;p34"/>
          <p:cNvSpPr txBox="1"/>
          <p:nvPr/>
        </p:nvSpPr>
        <p:spPr>
          <a:xfrm>
            <a:off x="6323012" y="6196012"/>
            <a:ext cx="165100" cy="20955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a:solidFill>
                  <a:srgbClr val="000000"/>
                </a:solidFill>
                <a:latin typeface="Arial"/>
                <a:ea typeface="Arial"/>
                <a:cs typeface="Arial"/>
                <a:sym typeface="Arial"/>
              </a:rPr>
              <a:t>0</a:t>
            </a:r>
            <a:endParaRPr/>
          </a:p>
        </p:txBody>
      </p:sp>
      <p:sp>
        <p:nvSpPr>
          <p:cNvPr id="307" name="Google Shape;307;p34"/>
          <p:cNvSpPr txBox="1"/>
          <p:nvPr/>
        </p:nvSpPr>
        <p:spPr>
          <a:xfrm>
            <a:off x="6400800" y="6196012"/>
            <a:ext cx="165100" cy="20955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a:solidFill>
                  <a:srgbClr val="000000"/>
                </a:solidFill>
                <a:latin typeface="Arial"/>
                <a:ea typeface="Arial"/>
                <a:cs typeface="Arial"/>
                <a:sym typeface="Arial"/>
              </a:rPr>
              <a:t>0</a:t>
            </a:r>
            <a:endParaRPr/>
          </a:p>
        </p:txBody>
      </p:sp>
      <p:sp>
        <p:nvSpPr>
          <p:cNvPr id="308" name="Google Shape;308;p34"/>
          <p:cNvSpPr txBox="1"/>
          <p:nvPr/>
        </p:nvSpPr>
        <p:spPr>
          <a:xfrm>
            <a:off x="6480175" y="6196012"/>
            <a:ext cx="165100" cy="20955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a:solidFill>
                  <a:srgbClr val="000000"/>
                </a:solidFill>
                <a:latin typeface="Arial"/>
                <a:ea typeface="Arial"/>
                <a:cs typeface="Arial"/>
                <a:sym typeface="Arial"/>
              </a:rPr>
              <a:t>0</a:t>
            </a:r>
            <a:endParaRPr/>
          </a:p>
        </p:txBody>
      </p:sp>
      <p:sp>
        <p:nvSpPr>
          <p:cNvPr id="309" name="Google Shape;309;p34"/>
          <p:cNvSpPr txBox="1"/>
          <p:nvPr/>
        </p:nvSpPr>
        <p:spPr>
          <a:xfrm>
            <a:off x="5027612" y="6196012"/>
            <a:ext cx="165100" cy="20955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a:solidFill>
                  <a:srgbClr val="000000"/>
                </a:solidFill>
                <a:latin typeface="Arial"/>
                <a:ea typeface="Arial"/>
                <a:cs typeface="Arial"/>
                <a:sym typeface="Arial"/>
              </a:rPr>
              <a:t>4</a:t>
            </a:r>
            <a:endParaRPr/>
          </a:p>
        </p:txBody>
      </p:sp>
      <p:sp>
        <p:nvSpPr>
          <p:cNvPr id="310" name="Google Shape;310;p34"/>
          <p:cNvSpPr txBox="1"/>
          <p:nvPr/>
        </p:nvSpPr>
        <p:spPr>
          <a:xfrm>
            <a:off x="5106987" y="6196012"/>
            <a:ext cx="165100" cy="20955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a:solidFill>
                  <a:srgbClr val="000000"/>
                </a:solidFill>
                <a:latin typeface="Arial"/>
                <a:ea typeface="Arial"/>
                <a:cs typeface="Arial"/>
                <a:sym typeface="Arial"/>
              </a:rPr>
              <a:t>0</a:t>
            </a:r>
            <a:endParaRPr/>
          </a:p>
        </p:txBody>
      </p:sp>
      <p:sp>
        <p:nvSpPr>
          <p:cNvPr id="311" name="Google Shape;311;p34"/>
          <p:cNvSpPr txBox="1"/>
          <p:nvPr/>
        </p:nvSpPr>
        <p:spPr>
          <a:xfrm>
            <a:off x="5184775" y="6196012"/>
            <a:ext cx="165100" cy="20955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a:solidFill>
                  <a:srgbClr val="000000"/>
                </a:solidFill>
                <a:latin typeface="Arial"/>
                <a:ea typeface="Arial"/>
                <a:cs typeface="Arial"/>
                <a:sym typeface="Arial"/>
              </a:rPr>
              <a:t>0</a:t>
            </a:r>
            <a:endParaRPr/>
          </a:p>
        </p:txBody>
      </p:sp>
      <p:sp>
        <p:nvSpPr>
          <p:cNvPr id="312" name="Google Shape;312;p34"/>
          <p:cNvSpPr txBox="1"/>
          <p:nvPr/>
        </p:nvSpPr>
        <p:spPr>
          <a:xfrm>
            <a:off x="5262562" y="6196012"/>
            <a:ext cx="165100" cy="20955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a:solidFill>
                  <a:srgbClr val="000000"/>
                </a:solidFill>
                <a:latin typeface="Arial"/>
                <a:ea typeface="Arial"/>
                <a:cs typeface="Arial"/>
                <a:sym typeface="Arial"/>
              </a:rPr>
              <a:t>0</a:t>
            </a:r>
            <a:endParaRPr/>
          </a:p>
        </p:txBody>
      </p:sp>
      <p:sp>
        <p:nvSpPr>
          <p:cNvPr id="313" name="Google Shape;313;p34"/>
          <p:cNvSpPr txBox="1"/>
          <p:nvPr/>
        </p:nvSpPr>
        <p:spPr>
          <a:xfrm>
            <a:off x="5340350" y="6196012"/>
            <a:ext cx="165100" cy="20955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a:solidFill>
                  <a:srgbClr val="000000"/>
                </a:solidFill>
                <a:latin typeface="Arial"/>
                <a:ea typeface="Arial"/>
                <a:cs typeface="Arial"/>
                <a:sym typeface="Arial"/>
              </a:rPr>
              <a:t>0</a:t>
            </a:r>
            <a:endParaRPr/>
          </a:p>
        </p:txBody>
      </p:sp>
      <p:sp>
        <p:nvSpPr>
          <p:cNvPr id="314" name="Google Shape;314;p34"/>
          <p:cNvSpPr txBox="1"/>
          <p:nvPr/>
        </p:nvSpPr>
        <p:spPr>
          <a:xfrm>
            <a:off x="3898900" y="6196012"/>
            <a:ext cx="165100" cy="20955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a:solidFill>
                  <a:srgbClr val="000000"/>
                </a:solidFill>
                <a:latin typeface="Arial"/>
                <a:ea typeface="Arial"/>
                <a:cs typeface="Arial"/>
                <a:sym typeface="Arial"/>
              </a:rPr>
              <a:t>3</a:t>
            </a:r>
            <a:endParaRPr/>
          </a:p>
        </p:txBody>
      </p:sp>
      <p:sp>
        <p:nvSpPr>
          <p:cNvPr id="315" name="Google Shape;315;p34"/>
          <p:cNvSpPr txBox="1"/>
          <p:nvPr/>
        </p:nvSpPr>
        <p:spPr>
          <a:xfrm>
            <a:off x="3976687" y="6196012"/>
            <a:ext cx="165100" cy="20955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a:solidFill>
                  <a:srgbClr val="000000"/>
                </a:solidFill>
                <a:latin typeface="Arial"/>
                <a:ea typeface="Arial"/>
                <a:cs typeface="Arial"/>
                <a:sym typeface="Arial"/>
              </a:rPr>
              <a:t>0</a:t>
            </a:r>
            <a:endParaRPr/>
          </a:p>
        </p:txBody>
      </p:sp>
      <p:sp>
        <p:nvSpPr>
          <p:cNvPr id="316" name="Google Shape;316;p34"/>
          <p:cNvSpPr txBox="1"/>
          <p:nvPr/>
        </p:nvSpPr>
        <p:spPr>
          <a:xfrm>
            <a:off x="4054475" y="6196012"/>
            <a:ext cx="165100" cy="20955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a:solidFill>
                  <a:srgbClr val="000000"/>
                </a:solidFill>
                <a:latin typeface="Arial"/>
                <a:ea typeface="Arial"/>
                <a:cs typeface="Arial"/>
                <a:sym typeface="Arial"/>
              </a:rPr>
              <a:t>0</a:t>
            </a:r>
            <a:endParaRPr/>
          </a:p>
        </p:txBody>
      </p:sp>
      <p:sp>
        <p:nvSpPr>
          <p:cNvPr id="317" name="Google Shape;317;p34"/>
          <p:cNvSpPr txBox="1"/>
          <p:nvPr/>
        </p:nvSpPr>
        <p:spPr>
          <a:xfrm>
            <a:off x="4133850" y="6196012"/>
            <a:ext cx="165100" cy="20955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a:solidFill>
                  <a:srgbClr val="000000"/>
                </a:solidFill>
                <a:latin typeface="Arial"/>
                <a:ea typeface="Arial"/>
                <a:cs typeface="Arial"/>
                <a:sym typeface="Arial"/>
              </a:rPr>
              <a:t>0</a:t>
            </a:r>
            <a:endParaRPr/>
          </a:p>
        </p:txBody>
      </p:sp>
      <p:sp>
        <p:nvSpPr>
          <p:cNvPr id="318" name="Google Shape;318;p34"/>
          <p:cNvSpPr txBox="1"/>
          <p:nvPr/>
        </p:nvSpPr>
        <p:spPr>
          <a:xfrm>
            <a:off x="4211637" y="6196012"/>
            <a:ext cx="165100" cy="20955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a:solidFill>
                  <a:srgbClr val="000000"/>
                </a:solidFill>
                <a:latin typeface="Arial"/>
                <a:ea typeface="Arial"/>
                <a:cs typeface="Arial"/>
                <a:sym typeface="Arial"/>
              </a:rPr>
              <a:t>0</a:t>
            </a:r>
            <a:endParaRPr/>
          </a:p>
        </p:txBody>
      </p:sp>
      <p:sp>
        <p:nvSpPr>
          <p:cNvPr id="319" name="Google Shape;319;p34"/>
          <p:cNvSpPr txBox="1"/>
          <p:nvPr/>
        </p:nvSpPr>
        <p:spPr>
          <a:xfrm>
            <a:off x="2768600" y="6196012"/>
            <a:ext cx="165100" cy="20955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a:solidFill>
                  <a:srgbClr val="000000"/>
                </a:solidFill>
                <a:latin typeface="Arial"/>
                <a:ea typeface="Arial"/>
                <a:cs typeface="Arial"/>
                <a:sym typeface="Arial"/>
              </a:rPr>
              <a:t>2</a:t>
            </a:r>
            <a:endParaRPr/>
          </a:p>
        </p:txBody>
      </p:sp>
      <p:sp>
        <p:nvSpPr>
          <p:cNvPr id="320" name="Google Shape;320;p34"/>
          <p:cNvSpPr txBox="1"/>
          <p:nvPr/>
        </p:nvSpPr>
        <p:spPr>
          <a:xfrm>
            <a:off x="2846387" y="6196012"/>
            <a:ext cx="165100" cy="20955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a:solidFill>
                  <a:srgbClr val="000000"/>
                </a:solidFill>
                <a:latin typeface="Arial"/>
                <a:ea typeface="Arial"/>
                <a:cs typeface="Arial"/>
                <a:sym typeface="Arial"/>
              </a:rPr>
              <a:t>0</a:t>
            </a:r>
            <a:endParaRPr/>
          </a:p>
        </p:txBody>
      </p:sp>
      <p:sp>
        <p:nvSpPr>
          <p:cNvPr id="321" name="Google Shape;321;p34"/>
          <p:cNvSpPr txBox="1"/>
          <p:nvPr/>
        </p:nvSpPr>
        <p:spPr>
          <a:xfrm>
            <a:off x="2925762" y="6196012"/>
            <a:ext cx="165100" cy="20955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a:solidFill>
                  <a:srgbClr val="000000"/>
                </a:solidFill>
                <a:latin typeface="Arial"/>
                <a:ea typeface="Arial"/>
                <a:cs typeface="Arial"/>
                <a:sym typeface="Arial"/>
              </a:rPr>
              <a:t>0</a:t>
            </a:r>
            <a:endParaRPr/>
          </a:p>
        </p:txBody>
      </p:sp>
      <p:sp>
        <p:nvSpPr>
          <p:cNvPr id="322" name="Google Shape;322;p34"/>
          <p:cNvSpPr txBox="1"/>
          <p:nvPr/>
        </p:nvSpPr>
        <p:spPr>
          <a:xfrm>
            <a:off x="3003550" y="6196012"/>
            <a:ext cx="165100" cy="20955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a:solidFill>
                  <a:srgbClr val="000000"/>
                </a:solidFill>
                <a:latin typeface="Arial"/>
                <a:ea typeface="Arial"/>
                <a:cs typeface="Arial"/>
                <a:sym typeface="Arial"/>
              </a:rPr>
              <a:t>0</a:t>
            </a:r>
            <a:endParaRPr/>
          </a:p>
        </p:txBody>
      </p:sp>
      <p:sp>
        <p:nvSpPr>
          <p:cNvPr id="323" name="Google Shape;323;p34"/>
          <p:cNvSpPr txBox="1"/>
          <p:nvPr/>
        </p:nvSpPr>
        <p:spPr>
          <a:xfrm>
            <a:off x="3081337" y="6196012"/>
            <a:ext cx="165100" cy="20955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a:solidFill>
                  <a:srgbClr val="000000"/>
                </a:solidFill>
                <a:latin typeface="Arial"/>
                <a:ea typeface="Arial"/>
                <a:cs typeface="Arial"/>
                <a:sym typeface="Arial"/>
              </a:rPr>
              <a:t>0</a:t>
            </a:r>
            <a:endParaRPr/>
          </a:p>
        </p:txBody>
      </p:sp>
      <p:cxnSp>
        <p:nvCxnSpPr>
          <p:cNvPr id="324" name="Google Shape;324;p34"/>
          <p:cNvCxnSpPr/>
          <p:nvPr/>
        </p:nvCxnSpPr>
        <p:spPr>
          <a:xfrm>
            <a:off x="6365875" y="6073775"/>
            <a:ext cx="1587" cy="80962"/>
          </a:xfrm>
          <a:prstGeom prst="straightConnector1">
            <a:avLst/>
          </a:prstGeom>
          <a:noFill/>
          <a:ln w="9525" cap="flat" cmpd="sng">
            <a:solidFill>
              <a:srgbClr val="000000"/>
            </a:solidFill>
            <a:prstDash val="solid"/>
            <a:miter lim="800000"/>
            <a:headEnd type="none" w="med" len="med"/>
            <a:tailEnd type="none" w="med" len="med"/>
          </a:ln>
        </p:spPr>
      </p:cxnSp>
      <p:cxnSp>
        <p:nvCxnSpPr>
          <p:cNvPr id="325" name="Google Shape;325;p34"/>
          <p:cNvCxnSpPr/>
          <p:nvPr/>
        </p:nvCxnSpPr>
        <p:spPr>
          <a:xfrm>
            <a:off x="5227637" y="6073775"/>
            <a:ext cx="1587" cy="80962"/>
          </a:xfrm>
          <a:prstGeom prst="straightConnector1">
            <a:avLst/>
          </a:prstGeom>
          <a:noFill/>
          <a:ln w="9525" cap="flat" cmpd="sng">
            <a:solidFill>
              <a:srgbClr val="000000"/>
            </a:solidFill>
            <a:prstDash val="solid"/>
            <a:miter lim="800000"/>
            <a:headEnd type="none" w="med" len="med"/>
            <a:tailEnd type="none" w="med" len="med"/>
          </a:ln>
        </p:spPr>
      </p:cxnSp>
      <p:cxnSp>
        <p:nvCxnSpPr>
          <p:cNvPr id="326" name="Google Shape;326;p34"/>
          <p:cNvCxnSpPr/>
          <p:nvPr/>
        </p:nvCxnSpPr>
        <p:spPr>
          <a:xfrm>
            <a:off x="4098925" y="6073775"/>
            <a:ext cx="1587" cy="80962"/>
          </a:xfrm>
          <a:prstGeom prst="straightConnector1">
            <a:avLst/>
          </a:prstGeom>
          <a:noFill/>
          <a:ln w="9525" cap="flat" cmpd="sng">
            <a:solidFill>
              <a:srgbClr val="000000"/>
            </a:solidFill>
            <a:prstDash val="solid"/>
            <a:miter lim="800000"/>
            <a:headEnd type="none" w="med" len="med"/>
            <a:tailEnd type="none" w="med" len="med"/>
          </a:ln>
        </p:spPr>
      </p:cxnSp>
      <p:cxnSp>
        <p:nvCxnSpPr>
          <p:cNvPr id="327" name="Google Shape;327;p34"/>
          <p:cNvCxnSpPr/>
          <p:nvPr/>
        </p:nvCxnSpPr>
        <p:spPr>
          <a:xfrm>
            <a:off x="2968625" y="6073775"/>
            <a:ext cx="1587" cy="80962"/>
          </a:xfrm>
          <a:prstGeom prst="straightConnector1">
            <a:avLst/>
          </a:prstGeom>
          <a:noFill/>
          <a:ln w="9525" cap="flat" cmpd="sng">
            <a:solidFill>
              <a:srgbClr val="000000"/>
            </a:solidFill>
            <a:prstDash val="solid"/>
            <a:miter lim="800000"/>
            <a:headEnd type="none" w="med" len="med"/>
            <a:tailEnd type="none" w="med" len="med"/>
          </a:ln>
        </p:spPr>
      </p:cxnSp>
      <p:sp>
        <p:nvSpPr>
          <p:cNvPr id="328" name="Google Shape;328;p34"/>
          <p:cNvSpPr txBox="1"/>
          <p:nvPr/>
        </p:nvSpPr>
        <p:spPr>
          <a:xfrm>
            <a:off x="2160587" y="3724275"/>
            <a:ext cx="165100" cy="20955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a:solidFill>
                  <a:srgbClr val="000000"/>
                </a:solidFill>
                <a:latin typeface="Arial"/>
                <a:ea typeface="Arial"/>
                <a:cs typeface="Arial"/>
                <a:sym typeface="Arial"/>
              </a:rPr>
              <a:t>6</a:t>
            </a:r>
            <a:endParaRPr/>
          </a:p>
        </p:txBody>
      </p:sp>
      <p:sp>
        <p:nvSpPr>
          <p:cNvPr id="329" name="Google Shape;329;p34"/>
          <p:cNvSpPr txBox="1"/>
          <p:nvPr/>
        </p:nvSpPr>
        <p:spPr>
          <a:xfrm>
            <a:off x="2238375" y="3724275"/>
            <a:ext cx="165100" cy="20955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a:solidFill>
                  <a:srgbClr val="000000"/>
                </a:solidFill>
                <a:latin typeface="Arial"/>
                <a:ea typeface="Arial"/>
                <a:cs typeface="Arial"/>
                <a:sym typeface="Arial"/>
              </a:rPr>
              <a:t>0</a:t>
            </a:r>
            <a:endParaRPr/>
          </a:p>
        </p:txBody>
      </p:sp>
      <p:sp>
        <p:nvSpPr>
          <p:cNvPr id="330" name="Google Shape;330;p34"/>
          <p:cNvSpPr txBox="1"/>
          <p:nvPr/>
        </p:nvSpPr>
        <p:spPr>
          <a:xfrm>
            <a:off x="2316162" y="3724275"/>
            <a:ext cx="165100" cy="20955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a:solidFill>
                  <a:srgbClr val="000000"/>
                </a:solidFill>
                <a:latin typeface="Arial"/>
                <a:ea typeface="Arial"/>
                <a:cs typeface="Arial"/>
                <a:sym typeface="Arial"/>
              </a:rPr>
              <a:t>0</a:t>
            </a:r>
            <a:endParaRPr/>
          </a:p>
        </p:txBody>
      </p:sp>
      <p:sp>
        <p:nvSpPr>
          <p:cNvPr id="331" name="Google Shape;331;p34"/>
          <p:cNvSpPr txBox="1"/>
          <p:nvPr/>
        </p:nvSpPr>
        <p:spPr>
          <a:xfrm>
            <a:off x="2395537" y="3724275"/>
            <a:ext cx="165100" cy="20955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a:solidFill>
                  <a:srgbClr val="000000"/>
                </a:solidFill>
                <a:latin typeface="Arial"/>
                <a:ea typeface="Arial"/>
                <a:cs typeface="Arial"/>
                <a:sym typeface="Arial"/>
              </a:rPr>
              <a:t>0</a:t>
            </a:r>
            <a:endParaRPr/>
          </a:p>
        </p:txBody>
      </p:sp>
      <p:sp>
        <p:nvSpPr>
          <p:cNvPr id="332" name="Google Shape;332;p34"/>
          <p:cNvSpPr txBox="1"/>
          <p:nvPr/>
        </p:nvSpPr>
        <p:spPr>
          <a:xfrm>
            <a:off x="2160587" y="4621212"/>
            <a:ext cx="165100" cy="20955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a:solidFill>
                  <a:srgbClr val="000000"/>
                </a:solidFill>
                <a:latin typeface="Arial"/>
                <a:ea typeface="Arial"/>
                <a:cs typeface="Arial"/>
                <a:sym typeface="Arial"/>
              </a:rPr>
              <a:t>5</a:t>
            </a:r>
            <a:endParaRPr/>
          </a:p>
        </p:txBody>
      </p:sp>
      <p:sp>
        <p:nvSpPr>
          <p:cNvPr id="333" name="Google Shape;333;p34"/>
          <p:cNvSpPr txBox="1"/>
          <p:nvPr/>
        </p:nvSpPr>
        <p:spPr>
          <a:xfrm>
            <a:off x="2238375" y="4621212"/>
            <a:ext cx="165100" cy="20955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a:solidFill>
                  <a:srgbClr val="000000"/>
                </a:solidFill>
                <a:latin typeface="Arial"/>
                <a:ea typeface="Arial"/>
                <a:cs typeface="Arial"/>
                <a:sym typeface="Arial"/>
              </a:rPr>
              <a:t>5</a:t>
            </a:r>
            <a:endParaRPr/>
          </a:p>
        </p:txBody>
      </p:sp>
      <p:sp>
        <p:nvSpPr>
          <p:cNvPr id="334" name="Google Shape;334;p34"/>
          <p:cNvSpPr txBox="1"/>
          <p:nvPr/>
        </p:nvSpPr>
        <p:spPr>
          <a:xfrm>
            <a:off x="2316162" y="4621212"/>
            <a:ext cx="165100" cy="20955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a:solidFill>
                  <a:srgbClr val="000000"/>
                </a:solidFill>
                <a:latin typeface="Arial"/>
                <a:ea typeface="Arial"/>
                <a:cs typeface="Arial"/>
                <a:sym typeface="Arial"/>
              </a:rPr>
              <a:t>0</a:t>
            </a:r>
            <a:endParaRPr/>
          </a:p>
        </p:txBody>
      </p:sp>
      <p:sp>
        <p:nvSpPr>
          <p:cNvPr id="335" name="Google Shape;335;p34"/>
          <p:cNvSpPr txBox="1"/>
          <p:nvPr/>
        </p:nvSpPr>
        <p:spPr>
          <a:xfrm>
            <a:off x="2395537" y="4621212"/>
            <a:ext cx="165100" cy="20955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a:solidFill>
                  <a:srgbClr val="000000"/>
                </a:solidFill>
                <a:latin typeface="Arial"/>
                <a:ea typeface="Arial"/>
                <a:cs typeface="Arial"/>
                <a:sym typeface="Arial"/>
              </a:rPr>
              <a:t>0</a:t>
            </a:r>
            <a:endParaRPr/>
          </a:p>
        </p:txBody>
      </p:sp>
      <p:sp>
        <p:nvSpPr>
          <p:cNvPr id="336" name="Google Shape;336;p34"/>
          <p:cNvSpPr txBox="1"/>
          <p:nvPr/>
        </p:nvSpPr>
        <p:spPr>
          <a:xfrm>
            <a:off x="2160587" y="5526087"/>
            <a:ext cx="165100" cy="20955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a:solidFill>
                  <a:srgbClr val="000000"/>
                </a:solidFill>
                <a:latin typeface="Arial"/>
                <a:ea typeface="Arial"/>
                <a:cs typeface="Arial"/>
                <a:sym typeface="Arial"/>
              </a:rPr>
              <a:t>5</a:t>
            </a:r>
            <a:endParaRPr/>
          </a:p>
        </p:txBody>
      </p:sp>
      <p:sp>
        <p:nvSpPr>
          <p:cNvPr id="337" name="Google Shape;337;p34"/>
          <p:cNvSpPr txBox="1"/>
          <p:nvPr/>
        </p:nvSpPr>
        <p:spPr>
          <a:xfrm>
            <a:off x="2238375" y="5526087"/>
            <a:ext cx="165100" cy="20955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a:solidFill>
                  <a:srgbClr val="000000"/>
                </a:solidFill>
                <a:latin typeface="Arial"/>
                <a:ea typeface="Arial"/>
                <a:cs typeface="Arial"/>
                <a:sym typeface="Arial"/>
              </a:rPr>
              <a:t>0</a:t>
            </a:r>
            <a:endParaRPr/>
          </a:p>
        </p:txBody>
      </p:sp>
      <p:sp>
        <p:nvSpPr>
          <p:cNvPr id="338" name="Google Shape;338;p34"/>
          <p:cNvSpPr txBox="1"/>
          <p:nvPr/>
        </p:nvSpPr>
        <p:spPr>
          <a:xfrm>
            <a:off x="2316162" y="5526087"/>
            <a:ext cx="165100" cy="20955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a:solidFill>
                  <a:srgbClr val="000000"/>
                </a:solidFill>
                <a:latin typeface="Arial"/>
                <a:ea typeface="Arial"/>
                <a:cs typeface="Arial"/>
                <a:sym typeface="Arial"/>
              </a:rPr>
              <a:t>0</a:t>
            </a:r>
            <a:endParaRPr/>
          </a:p>
        </p:txBody>
      </p:sp>
      <p:sp>
        <p:nvSpPr>
          <p:cNvPr id="339" name="Google Shape;339;p34"/>
          <p:cNvSpPr txBox="1"/>
          <p:nvPr/>
        </p:nvSpPr>
        <p:spPr>
          <a:xfrm>
            <a:off x="2395537" y="5526087"/>
            <a:ext cx="165100" cy="20955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a:solidFill>
                  <a:srgbClr val="000000"/>
                </a:solidFill>
                <a:latin typeface="Arial"/>
                <a:ea typeface="Arial"/>
                <a:cs typeface="Arial"/>
                <a:sym typeface="Arial"/>
              </a:rPr>
              <a:t>0</a:t>
            </a:r>
            <a:endParaRPr/>
          </a:p>
        </p:txBody>
      </p:sp>
      <p:cxnSp>
        <p:nvCxnSpPr>
          <p:cNvPr id="340" name="Google Shape;340;p34"/>
          <p:cNvCxnSpPr/>
          <p:nvPr/>
        </p:nvCxnSpPr>
        <p:spPr>
          <a:xfrm flipH="1">
            <a:off x="2568575" y="3787775"/>
            <a:ext cx="130175" cy="1587"/>
          </a:xfrm>
          <a:prstGeom prst="straightConnector1">
            <a:avLst/>
          </a:prstGeom>
          <a:noFill/>
          <a:ln w="9525" cap="flat" cmpd="sng">
            <a:solidFill>
              <a:srgbClr val="000000"/>
            </a:solidFill>
            <a:prstDash val="solid"/>
            <a:miter lim="800000"/>
            <a:headEnd type="none" w="med" len="med"/>
            <a:tailEnd type="none" w="med" len="med"/>
          </a:ln>
        </p:spPr>
      </p:cxnSp>
      <p:cxnSp>
        <p:nvCxnSpPr>
          <p:cNvPr id="341" name="Google Shape;341;p34"/>
          <p:cNvCxnSpPr/>
          <p:nvPr/>
        </p:nvCxnSpPr>
        <p:spPr>
          <a:xfrm flipH="1">
            <a:off x="2568575" y="4684712"/>
            <a:ext cx="130175" cy="1587"/>
          </a:xfrm>
          <a:prstGeom prst="straightConnector1">
            <a:avLst/>
          </a:prstGeom>
          <a:noFill/>
          <a:ln w="9525" cap="flat" cmpd="sng">
            <a:solidFill>
              <a:srgbClr val="000000"/>
            </a:solidFill>
            <a:prstDash val="solid"/>
            <a:miter lim="800000"/>
            <a:headEnd type="none" w="med" len="med"/>
            <a:tailEnd type="none" w="med" len="med"/>
          </a:ln>
        </p:spPr>
      </p:cxnSp>
      <p:cxnSp>
        <p:nvCxnSpPr>
          <p:cNvPr id="342" name="Google Shape;342;p34"/>
          <p:cNvCxnSpPr/>
          <p:nvPr/>
        </p:nvCxnSpPr>
        <p:spPr>
          <a:xfrm flipH="1">
            <a:off x="2568575" y="5589587"/>
            <a:ext cx="130175" cy="1587"/>
          </a:xfrm>
          <a:prstGeom prst="straightConnector1">
            <a:avLst/>
          </a:prstGeom>
          <a:noFill/>
          <a:ln w="9525" cap="flat" cmpd="sng">
            <a:solidFill>
              <a:srgbClr val="000000"/>
            </a:solidFill>
            <a:prstDash val="solid"/>
            <a:miter lim="800000"/>
            <a:headEnd type="none" w="med" len="med"/>
            <a:tailEnd type="none" w="med" len="med"/>
          </a:ln>
        </p:spPr>
      </p:cxnSp>
      <p:sp>
        <p:nvSpPr>
          <p:cNvPr id="343" name="Google Shape;343;p34"/>
          <p:cNvSpPr txBox="1"/>
          <p:nvPr/>
        </p:nvSpPr>
        <p:spPr>
          <a:xfrm>
            <a:off x="4176712" y="6405562"/>
            <a:ext cx="234950" cy="24288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a:solidFill>
                  <a:srgbClr val="000000"/>
                </a:solidFill>
                <a:latin typeface="Arial"/>
                <a:ea typeface="Arial"/>
                <a:cs typeface="Arial"/>
                <a:sym typeface="Arial"/>
              </a:rPr>
              <a:t>O</a:t>
            </a:r>
            <a:endParaRPr/>
          </a:p>
        </p:txBody>
      </p:sp>
      <p:sp>
        <p:nvSpPr>
          <p:cNvPr id="344" name="Google Shape;344;p34"/>
          <p:cNvSpPr txBox="1"/>
          <p:nvPr/>
        </p:nvSpPr>
        <p:spPr>
          <a:xfrm>
            <a:off x="4316412" y="6405562"/>
            <a:ext cx="190500" cy="24288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a:solidFill>
                  <a:srgbClr val="000000"/>
                </a:solidFill>
                <a:latin typeface="Arial"/>
                <a:ea typeface="Arial"/>
                <a:cs typeface="Arial"/>
                <a:sym typeface="Arial"/>
              </a:rPr>
              <a:t>d</a:t>
            </a:r>
            <a:endParaRPr/>
          </a:p>
        </p:txBody>
      </p:sp>
      <p:sp>
        <p:nvSpPr>
          <p:cNvPr id="345" name="Google Shape;345;p34"/>
          <p:cNvSpPr txBox="1"/>
          <p:nvPr/>
        </p:nvSpPr>
        <p:spPr>
          <a:xfrm>
            <a:off x="4411662" y="6405562"/>
            <a:ext cx="200025" cy="24288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a:solidFill>
                  <a:srgbClr val="000000"/>
                </a:solidFill>
                <a:latin typeface="Arial"/>
                <a:ea typeface="Arial"/>
                <a:cs typeface="Arial"/>
                <a:sym typeface="Arial"/>
              </a:rPr>
              <a:t>o</a:t>
            </a:r>
            <a:endParaRPr/>
          </a:p>
        </p:txBody>
      </p:sp>
      <p:sp>
        <p:nvSpPr>
          <p:cNvPr id="346" name="Google Shape;346;p34"/>
          <p:cNvSpPr txBox="1"/>
          <p:nvPr/>
        </p:nvSpPr>
        <p:spPr>
          <a:xfrm>
            <a:off x="4506912" y="6405562"/>
            <a:ext cx="242887" cy="24288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a:solidFill>
                  <a:srgbClr val="000000"/>
                </a:solidFill>
                <a:latin typeface="Arial"/>
                <a:ea typeface="Arial"/>
                <a:cs typeface="Arial"/>
                <a:sym typeface="Arial"/>
              </a:rPr>
              <a:t>m</a:t>
            </a:r>
            <a:endParaRPr/>
          </a:p>
        </p:txBody>
      </p:sp>
      <p:sp>
        <p:nvSpPr>
          <p:cNvPr id="347" name="Google Shape;347;p34"/>
          <p:cNvSpPr txBox="1"/>
          <p:nvPr/>
        </p:nvSpPr>
        <p:spPr>
          <a:xfrm>
            <a:off x="4646612" y="6405562"/>
            <a:ext cx="190500" cy="24288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a:solidFill>
                  <a:srgbClr val="000000"/>
                </a:solidFill>
                <a:latin typeface="Arial"/>
                <a:ea typeface="Arial"/>
                <a:cs typeface="Arial"/>
                <a:sym typeface="Arial"/>
              </a:rPr>
              <a:t>e</a:t>
            </a:r>
            <a:endParaRPr/>
          </a:p>
        </p:txBody>
      </p:sp>
      <p:sp>
        <p:nvSpPr>
          <p:cNvPr id="348" name="Google Shape;348;p34"/>
          <p:cNvSpPr txBox="1"/>
          <p:nvPr/>
        </p:nvSpPr>
        <p:spPr>
          <a:xfrm>
            <a:off x="4741862" y="6405562"/>
            <a:ext cx="139700" cy="24288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a:solidFill>
                  <a:srgbClr val="000000"/>
                </a:solidFill>
                <a:latin typeface="Arial"/>
                <a:ea typeface="Arial"/>
                <a:cs typeface="Arial"/>
                <a:sym typeface="Arial"/>
              </a:rPr>
              <a:t>t</a:t>
            </a:r>
            <a:endParaRPr/>
          </a:p>
        </p:txBody>
      </p:sp>
      <p:sp>
        <p:nvSpPr>
          <p:cNvPr id="349" name="Google Shape;349;p34"/>
          <p:cNvSpPr txBox="1"/>
          <p:nvPr/>
        </p:nvSpPr>
        <p:spPr>
          <a:xfrm>
            <a:off x="4794250" y="6405562"/>
            <a:ext cx="190500" cy="24288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a:solidFill>
                  <a:srgbClr val="000000"/>
                </a:solidFill>
                <a:latin typeface="Arial"/>
                <a:ea typeface="Arial"/>
                <a:cs typeface="Arial"/>
                <a:sym typeface="Arial"/>
              </a:rPr>
              <a:t>e</a:t>
            </a:r>
            <a:endParaRPr/>
          </a:p>
        </p:txBody>
      </p:sp>
      <p:sp>
        <p:nvSpPr>
          <p:cNvPr id="350" name="Google Shape;350;p34"/>
          <p:cNvSpPr txBox="1"/>
          <p:nvPr/>
        </p:nvSpPr>
        <p:spPr>
          <a:xfrm>
            <a:off x="4889500" y="6405562"/>
            <a:ext cx="147637" cy="24288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a:solidFill>
                  <a:srgbClr val="000000"/>
                </a:solidFill>
                <a:latin typeface="Arial"/>
                <a:ea typeface="Arial"/>
                <a:cs typeface="Arial"/>
                <a:sym typeface="Arial"/>
              </a:rPr>
              <a:t>r</a:t>
            </a:r>
            <a:endParaRPr/>
          </a:p>
        </p:txBody>
      </p:sp>
      <p:cxnSp>
        <p:nvCxnSpPr>
          <p:cNvPr id="351" name="Google Shape;351;p34"/>
          <p:cNvCxnSpPr/>
          <p:nvPr/>
        </p:nvCxnSpPr>
        <p:spPr>
          <a:xfrm>
            <a:off x="2760662" y="6073775"/>
            <a:ext cx="3614737" cy="1587"/>
          </a:xfrm>
          <a:prstGeom prst="straightConnector1">
            <a:avLst/>
          </a:prstGeom>
          <a:noFill/>
          <a:ln w="9525" cap="flat" cmpd="sng">
            <a:solidFill>
              <a:srgbClr val="000000"/>
            </a:solidFill>
            <a:prstDash val="solid"/>
            <a:miter lim="800000"/>
            <a:headEnd type="none" w="med" len="med"/>
            <a:tailEnd type="none" w="med" len="med"/>
          </a:ln>
        </p:spPr>
      </p:cxnSp>
      <p:sp>
        <p:nvSpPr>
          <p:cNvPr id="352" name="Google Shape;352;p34"/>
          <p:cNvSpPr txBox="1"/>
          <p:nvPr/>
        </p:nvSpPr>
        <p:spPr>
          <a:xfrm rot="-5400000">
            <a:off x="1887537" y="4872037"/>
            <a:ext cx="217487" cy="24288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a:solidFill>
                  <a:srgbClr val="000000"/>
                </a:solidFill>
                <a:latin typeface="Arial"/>
                <a:ea typeface="Arial"/>
                <a:cs typeface="Arial"/>
                <a:sym typeface="Arial"/>
              </a:rPr>
              <a:t>P</a:t>
            </a:r>
            <a:endParaRPr/>
          </a:p>
        </p:txBody>
      </p:sp>
      <p:sp>
        <p:nvSpPr>
          <p:cNvPr id="353" name="Google Shape;353;p34"/>
          <p:cNvSpPr txBox="1"/>
          <p:nvPr/>
        </p:nvSpPr>
        <p:spPr>
          <a:xfrm rot="-5400000">
            <a:off x="1922462" y="4800600"/>
            <a:ext cx="147637" cy="24288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a:solidFill>
                  <a:srgbClr val="000000"/>
                </a:solidFill>
                <a:latin typeface="Arial"/>
                <a:ea typeface="Arial"/>
                <a:cs typeface="Arial"/>
                <a:sym typeface="Arial"/>
              </a:rPr>
              <a:t>r</a:t>
            </a:r>
            <a:endParaRPr/>
          </a:p>
        </p:txBody>
      </p:sp>
      <p:sp>
        <p:nvSpPr>
          <p:cNvPr id="354" name="Google Shape;354;p34"/>
          <p:cNvSpPr txBox="1"/>
          <p:nvPr/>
        </p:nvSpPr>
        <p:spPr>
          <a:xfrm rot="-5400000">
            <a:off x="1931193" y="4755356"/>
            <a:ext cx="130175" cy="24288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a:solidFill>
                  <a:srgbClr val="000000"/>
                </a:solidFill>
                <a:latin typeface="Arial"/>
                <a:ea typeface="Arial"/>
                <a:cs typeface="Arial"/>
                <a:sym typeface="Arial"/>
              </a:rPr>
              <a:t>i</a:t>
            </a:r>
            <a:endParaRPr/>
          </a:p>
        </p:txBody>
      </p:sp>
      <p:sp>
        <p:nvSpPr>
          <p:cNvPr id="355" name="Google Shape;355;p34"/>
          <p:cNvSpPr txBox="1"/>
          <p:nvPr/>
        </p:nvSpPr>
        <p:spPr>
          <a:xfrm rot="-5400000">
            <a:off x="1905000" y="4694237"/>
            <a:ext cx="182562" cy="24288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a:solidFill>
                  <a:srgbClr val="000000"/>
                </a:solidFill>
                <a:latin typeface="Arial"/>
                <a:ea typeface="Arial"/>
                <a:cs typeface="Arial"/>
                <a:sym typeface="Arial"/>
              </a:rPr>
              <a:t>c</a:t>
            </a:r>
            <a:endParaRPr/>
          </a:p>
        </p:txBody>
      </p:sp>
      <p:sp>
        <p:nvSpPr>
          <p:cNvPr id="356" name="Google Shape;356;p34"/>
          <p:cNvSpPr txBox="1"/>
          <p:nvPr/>
        </p:nvSpPr>
        <p:spPr>
          <a:xfrm rot="-5400000">
            <a:off x="1901031" y="4612481"/>
            <a:ext cx="190500" cy="24288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a:solidFill>
                  <a:srgbClr val="000000"/>
                </a:solidFill>
                <a:latin typeface="Arial"/>
                <a:ea typeface="Arial"/>
                <a:cs typeface="Arial"/>
                <a:sym typeface="Arial"/>
              </a:rPr>
              <a:t>e</a:t>
            </a:r>
            <a:endParaRPr/>
          </a:p>
        </p:txBody>
      </p:sp>
      <p:cxnSp>
        <p:nvCxnSpPr>
          <p:cNvPr id="357" name="Google Shape;357;p34"/>
          <p:cNvCxnSpPr/>
          <p:nvPr/>
        </p:nvCxnSpPr>
        <p:spPr>
          <a:xfrm rot="10800000" flipH="1">
            <a:off x="2698750" y="3787775"/>
            <a:ext cx="1587" cy="2246312"/>
          </a:xfrm>
          <a:prstGeom prst="straightConnector1">
            <a:avLst/>
          </a:prstGeom>
          <a:noFill/>
          <a:ln w="9525" cap="flat" cmpd="sng">
            <a:solidFill>
              <a:srgbClr val="000000"/>
            </a:solidFill>
            <a:prstDash val="solid"/>
            <a:miter lim="800000"/>
            <a:headEnd type="none" w="med" len="med"/>
            <a:tailEnd type="none" w="med" len="med"/>
          </a:ln>
        </p:spPr>
      </p:cxnSp>
      <p:sp>
        <p:nvSpPr>
          <p:cNvPr id="358" name="Google Shape;358;p34"/>
          <p:cNvSpPr/>
          <p:nvPr/>
        </p:nvSpPr>
        <p:spPr>
          <a:xfrm>
            <a:off x="4784725" y="5314950"/>
            <a:ext cx="69850" cy="65087"/>
          </a:xfrm>
          <a:custGeom>
            <a:avLst/>
            <a:gdLst/>
            <a:ahLst/>
            <a:cxnLst/>
            <a:rect l="l" t="t" r="r" b="b"/>
            <a:pathLst>
              <a:path w="44" h="41" extrusionOk="0">
                <a:moveTo>
                  <a:pt x="44" y="20"/>
                </a:moveTo>
                <a:lnTo>
                  <a:pt x="44" y="10"/>
                </a:lnTo>
                <a:lnTo>
                  <a:pt x="38" y="5"/>
                </a:lnTo>
                <a:lnTo>
                  <a:pt x="33" y="0"/>
                </a:lnTo>
                <a:lnTo>
                  <a:pt x="22" y="0"/>
                </a:lnTo>
                <a:lnTo>
                  <a:pt x="11" y="0"/>
                </a:lnTo>
                <a:lnTo>
                  <a:pt x="6" y="5"/>
                </a:lnTo>
                <a:lnTo>
                  <a:pt x="0" y="10"/>
                </a:lnTo>
                <a:lnTo>
                  <a:pt x="0" y="20"/>
                </a:lnTo>
                <a:lnTo>
                  <a:pt x="0" y="30"/>
                </a:lnTo>
                <a:lnTo>
                  <a:pt x="6" y="36"/>
                </a:lnTo>
                <a:lnTo>
                  <a:pt x="11" y="41"/>
                </a:lnTo>
                <a:lnTo>
                  <a:pt x="22" y="41"/>
                </a:lnTo>
                <a:lnTo>
                  <a:pt x="33" y="41"/>
                </a:lnTo>
                <a:lnTo>
                  <a:pt x="38" y="36"/>
                </a:lnTo>
                <a:lnTo>
                  <a:pt x="44" y="30"/>
                </a:lnTo>
                <a:lnTo>
                  <a:pt x="44" y="20"/>
                </a:lnTo>
              </a:path>
            </a:pathLst>
          </a:custGeom>
          <a:noFill/>
          <a:ln w="9525" cap="flat"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359" name="Google Shape;359;p34"/>
          <p:cNvSpPr/>
          <p:nvPr/>
        </p:nvSpPr>
        <p:spPr>
          <a:xfrm>
            <a:off x="5106987" y="4919662"/>
            <a:ext cx="68262" cy="63500"/>
          </a:xfrm>
          <a:custGeom>
            <a:avLst/>
            <a:gdLst/>
            <a:ahLst/>
            <a:cxnLst/>
            <a:rect l="l" t="t" r="r" b="b"/>
            <a:pathLst>
              <a:path w="43" h="40" extrusionOk="0">
                <a:moveTo>
                  <a:pt x="43" y="20"/>
                </a:moveTo>
                <a:lnTo>
                  <a:pt x="43" y="10"/>
                </a:lnTo>
                <a:lnTo>
                  <a:pt x="38" y="5"/>
                </a:lnTo>
                <a:lnTo>
                  <a:pt x="33" y="0"/>
                </a:lnTo>
                <a:lnTo>
                  <a:pt x="22" y="0"/>
                </a:lnTo>
                <a:lnTo>
                  <a:pt x="11" y="0"/>
                </a:lnTo>
                <a:lnTo>
                  <a:pt x="5" y="5"/>
                </a:lnTo>
                <a:lnTo>
                  <a:pt x="0" y="10"/>
                </a:lnTo>
                <a:lnTo>
                  <a:pt x="0" y="20"/>
                </a:lnTo>
                <a:lnTo>
                  <a:pt x="0" y="30"/>
                </a:lnTo>
                <a:lnTo>
                  <a:pt x="5" y="35"/>
                </a:lnTo>
                <a:lnTo>
                  <a:pt x="11" y="40"/>
                </a:lnTo>
                <a:lnTo>
                  <a:pt x="22" y="40"/>
                </a:lnTo>
                <a:lnTo>
                  <a:pt x="33" y="40"/>
                </a:lnTo>
                <a:lnTo>
                  <a:pt x="38" y="35"/>
                </a:lnTo>
                <a:lnTo>
                  <a:pt x="43" y="30"/>
                </a:lnTo>
                <a:lnTo>
                  <a:pt x="43" y="20"/>
                </a:lnTo>
              </a:path>
            </a:pathLst>
          </a:custGeom>
          <a:noFill/>
          <a:ln w="9525" cap="flat"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360" name="Google Shape;360;p34"/>
          <p:cNvSpPr/>
          <p:nvPr/>
        </p:nvSpPr>
        <p:spPr>
          <a:xfrm>
            <a:off x="4429125" y="5087937"/>
            <a:ext cx="68262" cy="65087"/>
          </a:xfrm>
          <a:custGeom>
            <a:avLst/>
            <a:gdLst/>
            <a:ahLst/>
            <a:cxnLst/>
            <a:rect l="l" t="t" r="r" b="b"/>
            <a:pathLst>
              <a:path w="43" h="41" extrusionOk="0">
                <a:moveTo>
                  <a:pt x="43" y="21"/>
                </a:moveTo>
                <a:lnTo>
                  <a:pt x="43" y="11"/>
                </a:lnTo>
                <a:lnTo>
                  <a:pt x="38" y="6"/>
                </a:lnTo>
                <a:lnTo>
                  <a:pt x="33" y="0"/>
                </a:lnTo>
                <a:lnTo>
                  <a:pt x="22" y="0"/>
                </a:lnTo>
                <a:lnTo>
                  <a:pt x="11" y="0"/>
                </a:lnTo>
                <a:lnTo>
                  <a:pt x="5" y="6"/>
                </a:lnTo>
                <a:lnTo>
                  <a:pt x="0" y="11"/>
                </a:lnTo>
                <a:lnTo>
                  <a:pt x="0" y="21"/>
                </a:lnTo>
                <a:lnTo>
                  <a:pt x="0" y="31"/>
                </a:lnTo>
                <a:lnTo>
                  <a:pt x="5" y="36"/>
                </a:lnTo>
                <a:lnTo>
                  <a:pt x="11" y="41"/>
                </a:lnTo>
                <a:lnTo>
                  <a:pt x="22" y="41"/>
                </a:lnTo>
                <a:lnTo>
                  <a:pt x="33" y="41"/>
                </a:lnTo>
                <a:lnTo>
                  <a:pt x="38" y="36"/>
                </a:lnTo>
                <a:lnTo>
                  <a:pt x="43" y="31"/>
                </a:lnTo>
                <a:lnTo>
                  <a:pt x="43" y="21"/>
                </a:lnTo>
              </a:path>
            </a:pathLst>
          </a:custGeom>
          <a:noFill/>
          <a:ln w="9525" cap="flat"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361" name="Google Shape;361;p34"/>
          <p:cNvSpPr/>
          <p:nvPr/>
        </p:nvSpPr>
        <p:spPr>
          <a:xfrm>
            <a:off x="4541837" y="5048250"/>
            <a:ext cx="69850" cy="65087"/>
          </a:xfrm>
          <a:custGeom>
            <a:avLst/>
            <a:gdLst/>
            <a:ahLst/>
            <a:cxnLst/>
            <a:rect l="l" t="t" r="r" b="b"/>
            <a:pathLst>
              <a:path w="44" h="41" extrusionOk="0">
                <a:moveTo>
                  <a:pt x="44" y="20"/>
                </a:moveTo>
                <a:lnTo>
                  <a:pt x="44" y="10"/>
                </a:lnTo>
                <a:lnTo>
                  <a:pt x="38" y="5"/>
                </a:lnTo>
                <a:lnTo>
                  <a:pt x="33" y="0"/>
                </a:lnTo>
                <a:lnTo>
                  <a:pt x="22" y="0"/>
                </a:lnTo>
                <a:lnTo>
                  <a:pt x="11" y="0"/>
                </a:lnTo>
                <a:lnTo>
                  <a:pt x="5" y="5"/>
                </a:lnTo>
                <a:lnTo>
                  <a:pt x="0" y="10"/>
                </a:lnTo>
                <a:lnTo>
                  <a:pt x="0" y="20"/>
                </a:lnTo>
                <a:lnTo>
                  <a:pt x="0" y="31"/>
                </a:lnTo>
                <a:lnTo>
                  <a:pt x="5" y="36"/>
                </a:lnTo>
                <a:lnTo>
                  <a:pt x="11" y="41"/>
                </a:lnTo>
                <a:lnTo>
                  <a:pt x="22" y="41"/>
                </a:lnTo>
                <a:lnTo>
                  <a:pt x="33" y="41"/>
                </a:lnTo>
                <a:lnTo>
                  <a:pt x="38" y="36"/>
                </a:lnTo>
                <a:lnTo>
                  <a:pt x="44" y="31"/>
                </a:lnTo>
                <a:lnTo>
                  <a:pt x="44" y="20"/>
                </a:lnTo>
              </a:path>
            </a:pathLst>
          </a:custGeom>
          <a:noFill/>
          <a:ln w="9525" cap="flat"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362" name="Google Shape;362;p34"/>
          <p:cNvSpPr/>
          <p:nvPr/>
        </p:nvSpPr>
        <p:spPr>
          <a:xfrm>
            <a:off x="4767262" y="4789487"/>
            <a:ext cx="69850" cy="65087"/>
          </a:xfrm>
          <a:custGeom>
            <a:avLst/>
            <a:gdLst/>
            <a:ahLst/>
            <a:cxnLst/>
            <a:rect l="l" t="t" r="r" b="b"/>
            <a:pathLst>
              <a:path w="44" h="41" extrusionOk="0">
                <a:moveTo>
                  <a:pt x="44" y="20"/>
                </a:moveTo>
                <a:lnTo>
                  <a:pt x="44" y="10"/>
                </a:lnTo>
                <a:lnTo>
                  <a:pt x="38" y="5"/>
                </a:lnTo>
                <a:lnTo>
                  <a:pt x="33" y="0"/>
                </a:lnTo>
                <a:lnTo>
                  <a:pt x="22" y="0"/>
                </a:lnTo>
                <a:lnTo>
                  <a:pt x="11" y="0"/>
                </a:lnTo>
                <a:lnTo>
                  <a:pt x="6" y="5"/>
                </a:lnTo>
                <a:lnTo>
                  <a:pt x="0" y="10"/>
                </a:lnTo>
                <a:lnTo>
                  <a:pt x="0" y="20"/>
                </a:lnTo>
                <a:lnTo>
                  <a:pt x="0" y="31"/>
                </a:lnTo>
                <a:lnTo>
                  <a:pt x="6" y="36"/>
                </a:lnTo>
                <a:lnTo>
                  <a:pt x="11" y="41"/>
                </a:lnTo>
                <a:lnTo>
                  <a:pt x="22" y="41"/>
                </a:lnTo>
                <a:lnTo>
                  <a:pt x="33" y="41"/>
                </a:lnTo>
                <a:lnTo>
                  <a:pt x="38" y="36"/>
                </a:lnTo>
                <a:lnTo>
                  <a:pt x="44" y="31"/>
                </a:lnTo>
                <a:lnTo>
                  <a:pt x="44" y="20"/>
                </a:lnTo>
              </a:path>
            </a:pathLst>
          </a:custGeom>
          <a:noFill/>
          <a:ln w="9525" cap="flat"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363" name="Google Shape;363;p34"/>
          <p:cNvSpPr/>
          <p:nvPr/>
        </p:nvSpPr>
        <p:spPr>
          <a:xfrm>
            <a:off x="4219575" y="4611687"/>
            <a:ext cx="69850" cy="65087"/>
          </a:xfrm>
          <a:custGeom>
            <a:avLst/>
            <a:gdLst/>
            <a:ahLst/>
            <a:cxnLst/>
            <a:rect l="l" t="t" r="r" b="b"/>
            <a:pathLst>
              <a:path w="44" h="41" extrusionOk="0">
                <a:moveTo>
                  <a:pt x="44" y="21"/>
                </a:moveTo>
                <a:lnTo>
                  <a:pt x="44" y="10"/>
                </a:lnTo>
                <a:lnTo>
                  <a:pt x="39" y="5"/>
                </a:lnTo>
                <a:lnTo>
                  <a:pt x="33" y="0"/>
                </a:lnTo>
                <a:lnTo>
                  <a:pt x="22" y="0"/>
                </a:lnTo>
                <a:lnTo>
                  <a:pt x="11" y="0"/>
                </a:lnTo>
                <a:lnTo>
                  <a:pt x="6" y="5"/>
                </a:lnTo>
                <a:lnTo>
                  <a:pt x="0" y="10"/>
                </a:lnTo>
                <a:lnTo>
                  <a:pt x="0" y="21"/>
                </a:lnTo>
                <a:lnTo>
                  <a:pt x="0" y="31"/>
                </a:lnTo>
                <a:lnTo>
                  <a:pt x="6" y="36"/>
                </a:lnTo>
                <a:lnTo>
                  <a:pt x="11" y="41"/>
                </a:lnTo>
                <a:lnTo>
                  <a:pt x="22" y="41"/>
                </a:lnTo>
                <a:lnTo>
                  <a:pt x="33" y="41"/>
                </a:lnTo>
                <a:lnTo>
                  <a:pt x="39" y="36"/>
                </a:lnTo>
                <a:lnTo>
                  <a:pt x="44" y="31"/>
                </a:lnTo>
                <a:lnTo>
                  <a:pt x="44" y="21"/>
                </a:lnTo>
              </a:path>
            </a:pathLst>
          </a:custGeom>
          <a:noFill/>
          <a:ln w="9525" cap="flat"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364" name="Google Shape;364;p34"/>
          <p:cNvSpPr/>
          <p:nvPr/>
        </p:nvSpPr>
        <p:spPr>
          <a:xfrm>
            <a:off x="4237037" y="4216400"/>
            <a:ext cx="69850" cy="63500"/>
          </a:xfrm>
          <a:custGeom>
            <a:avLst/>
            <a:gdLst/>
            <a:ahLst/>
            <a:cxnLst/>
            <a:rect l="l" t="t" r="r" b="b"/>
            <a:pathLst>
              <a:path w="44" h="40" extrusionOk="0">
                <a:moveTo>
                  <a:pt x="44" y="20"/>
                </a:moveTo>
                <a:lnTo>
                  <a:pt x="44" y="10"/>
                </a:lnTo>
                <a:lnTo>
                  <a:pt x="39" y="5"/>
                </a:lnTo>
                <a:lnTo>
                  <a:pt x="33" y="0"/>
                </a:lnTo>
                <a:lnTo>
                  <a:pt x="22" y="0"/>
                </a:lnTo>
                <a:lnTo>
                  <a:pt x="11" y="0"/>
                </a:lnTo>
                <a:lnTo>
                  <a:pt x="6" y="5"/>
                </a:lnTo>
                <a:lnTo>
                  <a:pt x="0" y="10"/>
                </a:lnTo>
                <a:lnTo>
                  <a:pt x="0" y="20"/>
                </a:lnTo>
                <a:lnTo>
                  <a:pt x="0" y="30"/>
                </a:lnTo>
                <a:lnTo>
                  <a:pt x="6" y="35"/>
                </a:lnTo>
                <a:lnTo>
                  <a:pt x="11" y="40"/>
                </a:lnTo>
                <a:lnTo>
                  <a:pt x="22" y="40"/>
                </a:lnTo>
                <a:lnTo>
                  <a:pt x="33" y="40"/>
                </a:lnTo>
                <a:lnTo>
                  <a:pt x="39" y="35"/>
                </a:lnTo>
                <a:lnTo>
                  <a:pt x="44" y="30"/>
                </a:lnTo>
                <a:lnTo>
                  <a:pt x="44" y="20"/>
                </a:lnTo>
              </a:path>
            </a:pathLst>
          </a:custGeom>
          <a:noFill/>
          <a:ln w="9525" cap="flat"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365" name="Google Shape;365;p34"/>
          <p:cNvSpPr/>
          <p:nvPr/>
        </p:nvSpPr>
        <p:spPr>
          <a:xfrm>
            <a:off x="4994275" y="5040312"/>
            <a:ext cx="68262" cy="65087"/>
          </a:xfrm>
          <a:custGeom>
            <a:avLst/>
            <a:gdLst/>
            <a:ahLst/>
            <a:cxnLst/>
            <a:rect l="l" t="t" r="r" b="b"/>
            <a:pathLst>
              <a:path w="43" h="41" extrusionOk="0">
                <a:moveTo>
                  <a:pt x="43" y="20"/>
                </a:moveTo>
                <a:lnTo>
                  <a:pt x="43" y="10"/>
                </a:lnTo>
                <a:lnTo>
                  <a:pt x="38" y="5"/>
                </a:lnTo>
                <a:lnTo>
                  <a:pt x="32" y="0"/>
                </a:lnTo>
                <a:lnTo>
                  <a:pt x="21" y="0"/>
                </a:lnTo>
                <a:lnTo>
                  <a:pt x="10" y="0"/>
                </a:lnTo>
                <a:lnTo>
                  <a:pt x="5" y="5"/>
                </a:lnTo>
                <a:lnTo>
                  <a:pt x="0" y="10"/>
                </a:lnTo>
                <a:lnTo>
                  <a:pt x="0" y="20"/>
                </a:lnTo>
                <a:lnTo>
                  <a:pt x="0" y="30"/>
                </a:lnTo>
                <a:lnTo>
                  <a:pt x="5" y="36"/>
                </a:lnTo>
                <a:lnTo>
                  <a:pt x="10" y="41"/>
                </a:lnTo>
                <a:lnTo>
                  <a:pt x="21" y="41"/>
                </a:lnTo>
                <a:lnTo>
                  <a:pt x="32" y="41"/>
                </a:lnTo>
                <a:lnTo>
                  <a:pt x="38" y="36"/>
                </a:lnTo>
                <a:lnTo>
                  <a:pt x="43" y="30"/>
                </a:lnTo>
                <a:lnTo>
                  <a:pt x="43" y="20"/>
                </a:lnTo>
              </a:path>
            </a:pathLst>
          </a:custGeom>
          <a:noFill/>
          <a:ln w="9525" cap="flat"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366" name="Google Shape;366;p34"/>
          <p:cNvSpPr/>
          <p:nvPr/>
        </p:nvSpPr>
        <p:spPr>
          <a:xfrm>
            <a:off x="3959225" y="4313237"/>
            <a:ext cx="69850" cy="65087"/>
          </a:xfrm>
          <a:custGeom>
            <a:avLst/>
            <a:gdLst/>
            <a:ahLst/>
            <a:cxnLst/>
            <a:rect l="l" t="t" r="r" b="b"/>
            <a:pathLst>
              <a:path w="44" h="41" extrusionOk="0">
                <a:moveTo>
                  <a:pt x="44" y="20"/>
                </a:moveTo>
                <a:lnTo>
                  <a:pt x="44" y="10"/>
                </a:lnTo>
                <a:lnTo>
                  <a:pt x="38" y="5"/>
                </a:lnTo>
                <a:lnTo>
                  <a:pt x="33" y="0"/>
                </a:lnTo>
                <a:lnTo>
                  <a:pt x="22" y="0"/>
                </a:lnTo>
                <a:lnTo>
                  <a:pt x="11" y="0"/>
                </a:lnTo>
                <a:lnTo>
                  <a:pt x="6" y="5"/>
                </a:lnTo>
                <a:lnTo>
                  <a:pt x="0" y="10"/>
                </a:lnTo>
                <a:lnTo>
                  <a:pt x="0" y="20"/>
                </a:lnTo>
                <a:lnTo>
                  <a:pt x="0" y="30"/>
                </a:lnTo>
                <a:lnTo>
                  <a:pt x="6" y="35"/>
                </a:lnTo>
                <a:lnTo>
                  <a:pt x="11" y="41"/>
                </a:lnTo>
                <a:lnTo>
                  <a:pt x="22" y="41"/>
                </a:lnTo>
                <a:lnTo>
                  <a:pt x="33" y="41"/>
                </a:lnTo>
                <a:lnTo>
                  <a:pt x="38" y="35"/>
                </a:lnTo>
                <a:lnTo>
                  <a:pt x="44" y="30"/>
                </a:lnTo>
                <a:lnTo>
                  <a:pt x="44" y="20"/>
                </a:lnTo>
              </a:path>
            </a:pathLst>
          </a:custGeom>
          <a:noFill/>
          <a:ln w="9525" cap="flat"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367" name="Google Shape;367;p34"/>
          <p:cNvSpPr/>
          <p:nvPr/>
        </p:nvSpPr>
        <p:spPr>
          <a:xfrm>
            <a:off x="4741862" y="4692650"/>
            <a:ext cx="69850" cy="65087"/>
          </a:xfrm>
          <a:custGeom>
            <a:avLst/>
            <a:gdLst/>
            <a:ahLst/>
            <a:cxnLst/>
            <a:rect l="l" t="t" r="r" b="b"/>
            <a:pathLst>
              <a:path w="44" h="41" extrusionOk="0">
                <a:moveTo>
                  <a:pt x="44" y="20"/>
                </a:moveTo>
                <a:lnTo>
                  <a:pt x="44" y="10"/>
                </a:lnTo>
                <a:lnTo>
                  <a:pt x="38" y="5"/>
                </a:lnTo>
                <a:lnTo>
                  <a:pt x="33" y="0"/>
                </a:lnTo>
                <a:lnTo>
                  <a:pt x="22" y="0"/>
                </a:lnTo>
                <a:lnTo>
                  <a:pt x="11" y="0"/>
                </a:lnTo>
                <a:lnTo>
                  <a:pt x="5" y="5"/>
                </a:lnTo>
                <a:lnTo>
                  <a:pt x="0" y="10"/>
                </a:lnTo>
                <a:lnTo>
                  <a:pt x="0" y="20"/>
                </a:lnTo>
                <a:lnTo>
                  <a:pt x="0" y="31"/>
                </a:lnTo>
                <a:lnTo>
                  <a:pt x="5" y="36"/>
                </a:lnTo>
                <a:lnTo>
                  <a:pt x="11" y="41"/>
                </a:lnTo>
                <a:lnTo>
                  <a:pt x="22" y="41"/>
                </a:lnTo>
                <a:lnTo>
                  <a:pt x="33" y="41"/>
                </a:lnTo>
                <a:lnTo>
                  <a:pt x="38" y="36"/>
                </a:lnTo>
                <a:lnTo>
                  <a:pt x="44" y="31"/>
                </a:lnTo>
                <a:lnTo>
                  <a:pt x="44" y="20"/>
                </a:lnTo>
              </a:path>
            </a:pathLst>
          </a:custGeom>
          <a:noFill/>
          <a:ln w="9525" cap="flat"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368" name="Google Shape;368;p34"/>
          <p:cNvSpPr/>
          <p:nvPr/>
        </p:nvSpPr>
        <p:spPr>
          <a:xfrm>
            <a:off x="4254500" y="4240212"/>
            <a:ext cx="69850" cy="65087"/>
          </a:xfrm>
          <a:custGeom>
            <a:avLst/>
            <a:gdLst/>
            <a:ahLst/>
            <a:cxnLst/>
            <a:rect l="l" t="t" r="r" b="b"/>
            <a:pathLst>
              <a:path w="44" h="41" extrusionOk="0">
                <a:moveTo>
                  <a:pt x="44" y="20"/>
                </a:moveTo>
                <a:lnTo>
                  <a:pt x="44" y="10"/>
                </a:lnTo>
                <a:lnTo>
                  <a:pt x="39" y="5"/>
                </a:lnTo>
                <a:lnTo>
                  <a:pt x="33" y="0"/>
                </a:lnTo>
                <a:lnTo>
                  <a:pt x="22" y="0"/>
                </a:lnTo>
                <a:lnTo>
                  <a:pt x="11" y="0"/>
                </a:lnTo>
                <a:lnTo>
                  <a:pt x="6" y="5"/>
                </a:lnTo>
                <a:lnTo>
                  <a:pt x="0" y="10"/>
                </a:lnTo>
                <a:lnTo>
                  <a:pt x="0" y="20"/>
                </a:lnTo>
                <a:lnTo>
                  <a:pt x="0" y="31"/>
                </a:lnTo>
                <a:lnTo>
                  <a:pt x="6" y="36"/>
                </a:lnTo>
                <a:lnTo>
                  <a:pt x="11" y="41"/>
                </a:lnTo>
                <a:lnTo>
                  <a:pt x="22" y="41"/>
                </a:lnTo>
                <a:lnTo>
                  <a:pt x="33" y="41"/>
                </a:lnTo>
                <a:lnTo>
                  <a:pt x="39" y="36"/>
                </a:lnTo>
                <a:lnTo>
                  <a:pt x="44" y="31"/>
                </a:lnTo>
                <a:lnTo>
                  <a:pt x="44" y="20"/>
                </a:lnTo>
              </a:path>
            </a:pathLst>
          </a:custGeom>
          <a:noFill/>
          <a:ln w="9525" cap="flat"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369" name="Google Shape;369;p34"/>
          <p:cNvSpPr/>
          <p:nvPr/>
        </p:nvSpPr>
        <p:spPr>
          <a:xfrm>
            <a:off x="4402137" y="4805362"/>
            <a:ext cx="69850" cy="65087"/>
          </a:xfrm>
          <a:custGeom>
            <a:avLst/>
            <a:gdLst/>
            <a:ahLst/>
            <a:cxnLst/>
            <a:rect l="l" t="t" r="r" b="b"/>
            <a:pathLst>
              <a:path w="44" h="41" extrusionOk="0">
                <a:moveTo>
                  <a:pt x="44" y="21"/>
                </a:moveTo>
                <a:lnTo>
                  <a:pt x="44" y="10"/>
                </a:lnTo>
                <a:lnTo>
                  <a:pt x="39" y="5"/>
                </a:lnTo>
                <a:lnTo>
                  <a:pt x="33" y="0"/>
                </a:lnTo>
                <a:lnTo>
                  <a:pt x="22" y="0"/>
                </a:lnTo>
                <a:lnTo>
                  <a:pt x="11" y="0"/>
                </a:lnTo>
                <a:lnTo>
                  <a:pt x="6" y="5"/>
                </a:lnTo>
                <a:lnTo>
                  <a:pt x="0" y="10"/>
                </a:lnTo>
                <a:lnTo>
                  <a:pt x="0" y="21"/>
                </a:lnTo>
                <a:lnTo>
                  <a:pt x="0" y="31"/>
                </a:lnTo>
                <a:lnTo>
                  <a:pt x="6" y="36"/>
                </a:lnTo>
                <a:lnTo>
                  <a:pt x="11" y="41"/>
                </a:lnTo>
                <a:lnTo>
                  <a:pt x="22" y="41"/>
                </a:lnTo>
                <a:lnTo>
                  <a:pt x="33" y="41"/>
                </a:lnTo>
                <a:lnTo>
                  <a:pt x="39" y="36"/>
                </a:lnTo>
                <a:lnTo>
                  <a:pt x="44" y="31"/>
                </a:lnTo>
                <a:lnTo>
                  <a:pt x="44" y="21"/>
                </a:lnTo>
              </a:path>
            </a:pathLst>
          </a:custGeom>
          <a:noFill/>
          <a:ln w="9525" cap="flat"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370" name="Google Shape;370;p34"/>
          <p:cNvSpPr/>
          <p:nvPr/>
        </p:nvSpPr>
        <p:spPr>
          <a:xfrm>
            <a:off x="5489575" y="5291137"/>
            <a:ext cx="68262" cy="63500"/>
          </a:xfrm>
          <a:custGeom>
            <a:avLst/>
            <a:gdLst/>
            <a:ahLst/>
            <a:cxnLst/>
            <a:rect l="l" t="t" r="r" b="b"/>
            <a:pathLst>
              <a:path w="43" h="40" extrusionOk="0">
                <a:moveTo>
                  <a:pt x="43" y="20"/>
                </a:moveTo>
                <a:lnTo>
                  <a:pt x="43" y="10"/>
                </a:lnTo>
                <a:lnTo>
                  <a:pt x="38" y="5"/>
                </a:lnTo>
                <a:lnTo>
                  <a:pt x="32" y="0"/>
                </a:lnTo>
                <a:lnTo>
                  <a:pt x="21" y="0"/>
                </a:lnTo>
                <a:lnTo>
                  <a:pt x="10" y="0"/>
                </a:lnTo>
                <a:lnTo>
                  <a:pt x="5" y="5"/>
                </a:lnTo>
                <a:lnTo>
                  <a:pt x="0" y="10"/>
                </a:lnTo>
                <a:lnTo>
                  <a:pt x="0" y="20"/>
                </a:lnTo>
                <a:lnTo>
                  <a:pt x="0" y="30"/>
                </a:lnTo>
                <a:lnTo>
                  <a:pt x="5" y="35"/>
                </a:lnTo>
                <a:lnTo>
                  <a:pt x="10" y="40"/>
                </a:lnTo>
                <a:lnTo>
                  <a:pt x="21" y="40"/>
                </a:lnTo>
                <a:lnTo>
                  <a:pt x="32" y="40"/>
                </a:lnTo>
                <a:lnTo>
                  <a:pt x="38" y="35"/>
                </a:lnTo>
                <a:lnTo>
                  <a:pt x="43" y="30"/>
                </a:lnTo>
                <a:lnTo>
                  <a:pt x="43" y="20"/>
                </a:lnTo>
              </a:path>
            </a:pathLst>
          </a:custGeom>
          <a:noFill/>
          <a:ln w="9525" cap="flat"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371" name="Google Shape;371;p34"/>
          <p:cNvSpPr/>
          <p:nvPr/>
        </p:nvSpPr>
        <p:spPr>
          <a:xfrm>
            <a:off x="4872037" y="5024437"/>
            <a:ext cx="69850" cy="63500"/>
          </a:xfrm>
          <a:custGeom>
            <a:avLst/>
            <a:gdLst/>
            <a:ahLst/>
            <a:cxnLst/>
            <a:rect l="l" t="t" r="r" b="b"/>
            <a:pathLst>
              <a:path w="44" h="40" extrusionOk="0">
                <a:moveTo>
                  <a:pt x="44" y="20"/>
                </a:moveTo>
                <a:lnTo>
                  <a:pt x="44" y="10"/>
                </a:lnTo>
                <a:lnTo>
                  <a:pt x="38" y="5"/>
                </a:lnTo>
                <a:lnTo>
                  <a:pt x="33" y="0"/>
                </a:lnTo>
                <a:lnTo>
                  <a:pt x="22" y="0"/>
                </a:lnTo>
                <a:lnTo>
                  <a:pt x="11" y="0"/>
                </a:lnTo>
                <a:lnTo>
                  <a:pt x="5" y="5"/>
                </a:lnTo>
                <a:lnTo>
                  <a:pt x="0" y="10"/>
                </a:lnTo>
                <a:lnTo>
                  <a:pt x="0" y="20"/>
                </a:lnTo>
                <a:lnTo>
                  <a:pt x="0" y="30"/>
                </a:lnTo>
                <a:lnTo>
                  <a:pt x="5" y="35"/>
                </a:lnTo>
                <a:lnTo>
                  <a:pt x="11" y="40"/>
                </a:lnTo>
                <a:lnTo>
                  <a:pt x="22" y="40"/>
                </a:lnTo>
                <a:lnTo>
                  <a:pt x="33" y="40"/>
                </a:lnTo>
                <a:lnTo>
                  <a:pt x="38" y="35"/>
                </a:lnTo>
                <a:lnTo>
                  <a:pt x="44" y="30"/>
                </a:lnTo>
                <a:lnTo>
                  <a:pt x="44" y="20"/>
                </a:lnTo>
              </a:path>
            </a:pathLst>
          </a:custGeom>
          <a:noFill/>
          <a:ln w="9525" cap="flat"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372" name="Google Shape;372;p34"/>
          <p:cNvSpPr/>
          <p:nvPr/>
        </p:nvSpPr>
        <p:spPr>
          <a:xfrm>
            <a:off x="3108325" y="4022725"/>
            <a:ext cx="68262" cy="63500"/>
          </a:xfrm>
          <a:custGeom>
            <a:avLst/>
            <a:gdLst/>
            <a:ahLst/>
            <a:cxnLst/>
            <a:rect l="l" t="t" r="r" b="b"/>
            <a:pathLst>
              <a:path w="43" h="40" extrusionOk="0">
                <a:moveTo>
                  <a:pt x="43" y="20"/>
                </a:moveTo>
                <a:lnTo>
                  <a:pt x="43" y="10"/>
                </a:lnTo>
                <a:lnTo>
                  <a:pt x="38" y="5"/>
                </a:lnTo>
                <a:lnTo>
                  <a:pt x="32" y="0"/>
                </a:lnTo>
                <a:lnTo>
                  <a:pt x="21" y="0"/>
                </a:lnTo>
                <a:lnTo>
                  <a:pt x="11" y="0"/>
                </a:lnTo>
                <a:lnTo>
                  <a:pt x="5" y="5"/>
                </a:lnTo>
                <a:lnTo>
                  <a:pt x="0" y="10"/>
                </a:lnTo>
                <a:lnTo>
                  <a:pt x="0" y="20"/>
                </a:lnTo>
                <a:lnTo>
                  <a:pt x="0" y="30"/>
                </a:lnTo>
                <a:lnTo>
                  <a:pt x="5" y="35"/>
                </a:lnTo>
                <a:lnTo>
                  <a:pt x="11" y="40"/>
                </a:lnTo>
                <a:lnTo>
                  <a:pt x="21" y="40"/>
                </a:lnTo>
                <a:lnTo>
                  <a:pt x="32" y="40"/>
                </a:lnTo>
                <a:lnTo>
                  <a:pt x="38" y="35"/>
                </a:lnTo>
                <a:lnTo>
                  <a:pt x="43" y="30"/>
                </a:lnTo>
                <a:lnTo>
                  <a:pt x="43" y="20"/>
                </a:lnTo>
              </a:path>
            </a:pathLst>
          </a:custGeom>
          <a:noFill/>
          <a:ln w="9525" cap="flat"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373" name="Google Shape;373;p34"/>
          <p:cNvSpPr/>
          <p:nvPr/>
        </p:nvSpPr>
        <p:spPr>
          <a:xfrm>
            <a:off x="5106987" y="5338762"/>
            <a:ext cx="68262" cy="65087"/>
          </a:xfrm>
          <a:custGeom>
            <a:avLst/>
            <a:gdLst/>
            <a:ahLst/>
            <a:cxnLst/>
            <a:rect l="l" t="t" r="r" b="b"/>
            <a:pathLst>
              <a:path w="43" h="41" extrusionOk="0">
                <a:moveTo>
                  <a:pt x="43" y="21"/>
                </a:moveTo>
                <a:lnTo>
                  <a:pt x="43" y="10"/>
                </a:lnTo>
                <a:lnTo>
                  <a:pt x="38" y="5"/>
                </a:lnTo>
                <a:lnTo>
                  <a:pt x="33" y="0"/>
                </a:lnTo>
                <a:lnTo>
                  <a:pt x="22" y="0"/>
                </a:lnTo>
                <a:lnTo>
                  <a:pt x="11" y="0"/>
                </a:lnTo>
                <a:lnTo>
                  <a:pt x="5" y="5"/>
                </a:lnTo>
                <a:lnTo>
                  <a:pt x="0" y="10"/>
                </a:lnTo>
                <a:lnTo>
                  <a:pt x="0" y="21"/>
                </a:lnTo>
                <a:lnTo>
                  <a:pt x="0" y="31"/>
                </a:lnTo>
                <a:lnTo>
                  <a:pt x="5" y="36"/>
                </a:lnTo>
                <a:lnTo>
                  <a:pt x="11" y="41"/>
                </a:lnTo>
                <a:lnTo>
                  <a:pt x="22" y="41"/>
                </a:lnTo>
                <a:lnTo>
                  <a:pt x="33" y="41"/>
                </a:lnTo>
                <a:lnTo>
                  <a:pt x="38" y="36"/>
                </a:lnTo>
                <a:lnTo>
                  <a:pt x="43" y="31"/>
                </a:lnTo>
                <a:lnTo>
                  <a:pt x="43" y="21"/>
                </a:lnTo>
              </a:path>
            </a:pathLst>
          </a:custGeom>
          <a:noFill/>
          <a:ln w="9525" cap="flat"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374" name="Google Shape;374;p34"/>
          <p:cNvSpPr/>
          <p:nvPr/>
        </p:nvSpPr>
        <p:spPr>
          <a:xfrm>
            <a:off x="3586162" y="4530725"/>
            <a:ext cx="68262" cy="65087"/>
          </a:xfrm>
          <a:custGeom>
            <a:avLst/>
            <a:gdLst/>
            <a:ahLst/>
            <a:cxnLst/>
            <a:rect l="l" t="t" r="r" b="b"/>
            <a:pathLst>
              <a:path w="43" h="41" extrusionOk="0">
                <a:moveTo>
                  <a:pt x="43" y="21"/>
                </a:moveTo>
                <a:lnTo>
                  <a:pt x="43" y="10"/>
                </a:lnTo>
                <a:lnTo>
                  <a:pt x="38" y="5"/>
                </a:lnTo>
                <a:lnTo>
                  <a:pt x="33" y="0"/>
                </a:lnTo>
                <a:lnTo>
                  <a:pt x="22" y="0"/>
                </a:lnTo>
                <a:lnTo>
                  <a:pt x="11" y="0"/>
                </a:lnTo>
                <a:lnTo>
                  <a:pt x="5" y="5"/>
                </a:lnTo>
                <a:lnTo>
                  <a:pt x="0" y="10"/>
                </a:lnTo>
                <a:lnTo>
                  <a:pt x="0" y="21"/>
                </a:lnTo>
                <a:lnTo>
                  <a:pt x="0" y="31"/>
                </a:lnTo>
                <a:lnTo>
                  <a:pt x="5" y="36"/>
                </a:lnTo>
                <a:lnTo>
                  <a:pt x="11" y="41"/>
                </a:lnTo>
                <a:lnTo>
                  <a:pt x="22" y="41"/>
                </a:lnTo>
                <a:lnTo>
                  <a:pt x="33" y="41"/>
                </a:lnTo>
                <a:lnTo>
                  <a:pt x="38" y="36"/>
                </a:lnTo>
                <a:lnTo>
                  <a:pt x="43" y="31"/>
                </a:lnTo>
                <a:lnTo>
                  <a:pt x="43" y="21"/>
                </a:lnTo>
              </a:path>
            </a:pathLst>
          </a:custGeom>
          <a:noFill/>
          <a:ln w="9525" cap="flat"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375" name="Google Shape;375;p34"/>
          <p:cNvSpPr/>
          <p:nvPr/>
        </p:nvSpPr>
        <p:spPr>
          <a:xfrm>
            <a:off x="4794250" y="4564062"/>
            <a:ext cx="68262" cy="63500"/>
          </a:xfrm>
          <a:custGeom>
            <a:avLst/>
            <a:gdLst/>
            <a:ahLst/>
            <a:cxnLst/>
            <a:rect l="l" t="t" r="r" b="b"/>
            <a:pathLst>
              <a:path w="43" h="40" extrusionOk="0">
                <a:moveTo>
                  <a:pt x="43" y="20"/>
                </a:moveTo>
                <a:lnTo>
                  <a:pt x="43" y="10"/>
                </a:lnTo>
                <a:lnTo>
                  <a:pt x="38" y="5"/>
                </a:lnTo>
                <a:lnTo>
                  <a:pt x="32" y="0"/>
                </a:lnTo>
                <a:lnTo>
                  <a:pt x="21" y="0"/>
                </a:lnTo>
                <a:lnTo>
                  <a:pt x="11" y="0"/>
                </a:lnTo>
                <a:lnTo>
                  <a:pt x="5" y="5"/>
                </a:lnTo>
                <a:lnTo>
                  <a:pt x="0" y="10"/>
                </a:lnTo>
                <a:lnTo>
                  <a:pt x="0" y="20"/>
                </a:lnTo>
                <a:lnTo>
                  <a:pt x="0" y="30"/>
                </a:lnTo>
                <a:lnTo>
                  <a:pt x="5" y="35"/>
                </a:lnTo>
                <a:lnTo>
                  <a:pt x="11" y="40"/>
                </a:lnTo>
                <a:lnTo>
                  <a:pt x="21" y="40"/>
                </a:lnTo>
                <a:lnTo>
                  <a:pt x="32" y="40"/>
                </a:lnTo>
                <a:lnTo>
                  <a:pt x="38" y="35"/>
                </a:lnTo>
                <a:lnTo>
                  <a:pt x="43" y="30"/>
                </a:lnTo>
                <a:lnTo>
                  <a:pt x="43" y="20"/>
                </a:lnTo>
              </a:path>
            </a:pathLst>
          </a:custGeom>
          <a:noFill/>
          <a:ln w="9525" cap="flat"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376" name="Google Shape;376;p34"/>
          <p:cNvSpPr/>
          <p:nvPr/>
        </p:nvSpPr>
        <p:spPr>
          <a:xfrm>
            <a:off x="5037137" y="5265737"/>
            <a:ext cx="69850" cy="65087"/>
          </a:xfrm>
          <a:custGeom>
            <a:avLst/>
            <a:gdLst/>
            <a:ahLst/>
            <a:cxnLst/>
            <a:rect l="l" t="t" r="r" b="b"/>
            <a:pathLst>
              <a:path w="44" h="41" extrusionOk="0">
                <a:moveTo>
                  <a:pt x="44" y="21"/>
                </a:moveTo>
                <a:lnTo>
                  <a:pt x="44" y="11"/>
                </a:lnTo>
                <a:lnTo>
                  <a:pt x="38" y="5"/>
                </a:lnTo>
                <a:lnTo>
                  <a:pt x="33" y="0"/>
                </a:lnTo>
                <a:lnTo>
                  <a:pt x="22" y="0"/>
                </a:lnTo>
                <a:lnTo>
                  <a:pt x="11" y="0"/>
                </a:lnTo>
                <a:lnTo>
                  <a:pt x="5" y="5"/>
                </a:lnTo>
                <a:lnTo>
                  <a:pt x="0" y="11"/>
                </a:lnTo>
                <a:lnTo>
                  <a:pt x="0" y="21"/>
                </a:lnTo>
                <a:lnTo>
                  <a:pt x="0" y="31"/>
                </a:lnTo>
                <a:lnTo>
                  <a:pt x="5" y="36"/>
                </a:lnTo>
                <a:lnTo>
                  <a:pt x="11" y="41"/>
                </a:lnTo>
                <a:lnTo>
                  <a:pt x="22" y="41"/>
                </a:lnTo>
                <a:lnTo>
                  <a:pt x="33" y="41"/>
                </a:lnTo>
                <a:lnTo>
                  <a:pt x="38" y="36"/>
                </a:lnTo>
                <a:lnTo>
                  <a:pt x="44" y="31"/>
                </a:lnTo>
                <a:lnTo>
                  <a:pt x="44" y="21"/>
                </a:lnTo>
              </a:path>
            </a:pathLst>
          </a:custGeom>
          <a:noFill/>
          <a:ln w="9525" cap="flat"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377" name="Google Shape;377;p34"/>
          <p:cNvSpPr/>
          <p:nvPr/>
        </p:nvSpPr>
        <p:spPr>
          <a:xfrm>
            <a:off x="4184650" y="4902200"/>
            <a:ext cx="69850" cy="65087"/>
          </a:xfrm>
          <a:custGeom>
            <a:avLst/>
            <a:gdLst/>
            <a:ahLst/>
            <a:cxnLst/>
            <a:rect l="l" t="t" r="r" b="b"/>
            <a:pathLst>
              <a:path w="44" h="41" extrusionOk="0">
                <a:moveTo>
                  <a:pt x="44" y="21"/>
                </a:moveTo>
                <a:lnTo>
                  <a:pt x="44" y="11"/>
                </a:lnTo>
                <a:lnTo>
                  <a:pt x="39" y="5"/>
                </a:lnTo>
                <a:lnTo>
                  <a:pt x="33" y="0"/>
                </a:lnTo>
                <a:lnTo>
                  <a:pt x="22" y="0"/>
                </a:lnTo>
                <a:lnTo>
                  <a:pt x="11" y="0"/>
                </a:lnTo>
                <a:lnTo>
                  <a:pt x="6" y="5"/>
                </a:lnTo>
                <a:lnTo>
                  <a:pt x="0" y="11"/>
                </a:lnTo>
                <a:lnTo>
                  <a:pt x="0" y="21"/>
                </a:lnTo>
                <a:lnTo>
                  <a:pt x="0" y="31"/>
                </a:lnTo>
                <a:lnTo>
                  <a:pt x="6" y="36"/>
                </a:lnTo>
                <a:lnTo>
                  <a:pt x="11" y="41"/>
                </a:lnTo>
                <a:lnTo>
                  <a:pt x="22" y="41"/>
                </a:lnTo>
                <a:lnTo>
                  <a:pt x="33" y="41"/>
                </a:lnTo>
                <a:lnTo>
                  <a:pt x="39" y="36"/>
                </a:lnTo>
                <a:lnTo>
                  <a:pt x="44" y="31"/>
                </a:lnTo>
                <a:lnTo>
                  <a:pt x="44" y="21"/>
                </a:lnTo>
              </a:path>
            </a:pathLst>
          </a:custGeom>
          <a:noFill/>
          <a:ln w="9525" cap="flat"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378" name="Google Shape;378;p34"/>
          <p:cNvSpPr/>
          <p:nvPr/>
        </p:nvSpPr>
        <p:spPr>
          <a:xfrm>
            <a:off x="4594225" y="4732337"/>
            <a:ext cx="68262" cy="65087"/>
          </a:xfrm>
          <a:custGeom>
            <a:avLst/>
            <a:gdLst/>
            <a:ahLst/>
            <a:cxnLst/>
            <a:rect l="l" t="t" r="r" b="b"/>
            <a:pathLst>
              <a:path w="43" h="41" extrusionOk="0">
                <a:moveTo>
                  <a:pt x="43" y="21"/>
                </a:moveTo>
                <a:lnTo>
                  <a:pt x="43" y="11"/>
                </a:lnTo>
                <a:lnTo>
                  <a:pt x="38" y="6"/>
                </a:lnTo>
                <a:lnTo>
                  <a:pt x="33" y="0"/>
                </a:lnTo>
                <a:lnTo>
                  <a:pt x="22" y="0"/>
                </a:lnTo>
                <a:lnTo>
                  <a:pt x="11" y="0"/>
                </a:lnTo>
                <a:lnTo>
                  <a:pt x="5" y="6"/>
                </a:lnTo>
                <a:lnTo>
                  <a:pt x="0" y="11"/>
                </a:lnTo>
                <a:lnTo>
                  <a:pt x="0" y="21"/>
                </a:lnTo>
                <a:lnTo>
                  <a:pt x="0" y="31"/>
                </a:lnTo>
                <a:lnTo>
                  <a:pt x="5" y="36"/>
                </a:lnTo>
                <a:lnTo>
                  <a:pt x="11" y="41"/>
                </a:lnTo>
                <a:lnTo>
                  <a:pt x="22" y="41"/>
                </a:lnTo>
                <a:lnTo>
                  <a:pt x="33" y="41"/>
                </a:lnTo>
                <a:lnTo>
                  <a:pt x="38" y="36"/>
                </a:lnTo>
                <a:lnTo>
                  <a:pt x="43" y="31"/>
                </a:lnTo>
                <a:lnTo>
                  <a:pt x="43" y="21"/>
                </a:lnTo>
              </a:path>
            </a:pathLst>
          </a:custGeom>
          <a:noFill/>
          <a:ln w="9525" cap="flat"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379" name="Google Shape;379;p34"/>
          <p:cNvSpPr/>
          <p:nvPr/>
        </p:nvSpPr>
        <p:spPr>
          <a:xfrm>
            <a:off x="4298950" y="4279900"/>
            <a:ext cx="68262" cy="65087"/>
          </a:xfrm>
          <a:custGeom>
            <a:avLst/>
            <a:gdLst/>
            <a:ahLst/>
            <a:cxnLst/>
            <a:rect l="l" t="t" r="r" b="b"/>
            <a:pathLst>
              <a:path w="43" h="41" extrusionOk="0">
                <a:moveTo>
                  <a:pt x="43" y="21"/>
                </a:moveTo>
                <a:lnTo>
                  <a:pt x="43" y="11"/>
                </a:lnTo>
                <a:lnTo>
                  <a:pt x="38" y="6"/>
                </a:lnTo>
                <a:lnTo>
                  <a:pt x="32" y="0"/>
                </a:lnTo>
                <a:lnTo>
                  <a:pt x="21" y="0"/>
                </a:lnTo>
                <a:lnTo>
                  <a:pt x="11" y="0"/>
                </a:lnTo>
                <a:lnTo>
                  <a:pt x="5" y="6"/>
                </a:lnTo>
                <a:lnTo>
                  <a:pt x="0" y="11"/>
                </a:lnTo>
                <a:lnTo>
                  <a:pt x="0" y="21"/>
                </a:lnTo>
                <a:lnTo>
                  <a:pt x="0" y="31"/>
                </a:lnTo>
                <a:lnTo>
                  <a:pt x="5" y="36"/>
                </a:lnTo>
                <a:lnTo>
                  <a:pt x="11" y="41"/>
                </a:lnTo>
                <a:lnTo>
                  <a:pt x="21" y="41"/>
                </a:lnTo>
                <a:lnTo>
                  <a:pt x="32" y="41"/>
                </a:lnTo>
                <a:lnTo>
                  <a:pt x="38" y="36"/>
                </a:lnTo>
                <a:lnTo>
                  <a:pt x="43" y="31"/>
                </a:lnTo>
                <a:lnTo>
                  <a:pt x="43" y="21"/>
                </a:lnTo>
              </a:path>
            </a:pathLst>
          </a:custGeom>
          <a:noFill/>
          <a:ln w="9525" cap="flat"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380" name="Google Shape;380;p34"/>
          <p:cNvSpPr/>
          <p:nvPr/>
        </p:nvSpPr>
        <p:spPr>
          <a:xfrm>
            <a:off x="5688012" y="5937250"/>
            <a:ext cx="69850" cy="65087"/>
          </a:xfrm>
          <a:custGeom>
            <a:avLst/>
            <a:gdLst/>
            <a:ahLst/>
            <a:cxnLst/>
            <a:rect l="l" t="t" r="r" b="b"/>
            <a:pathLst>
              <a:path w="44" h="41" extrusionOk="0">
                <a:moveTo>
                  <a:pt x="44" y="20"/>
                </a:moveTo>
                <a:lnTo>
                  <a:pt x="44" y="10"/>
                </a:lnTo>
                <a:lnTo>
                  <a:pt x="39" y="5"/>
                </a:lnTo>
                <a:lnTo>
                  <a:pt x="33" y="0"/>
                </a:lnTo>
                <a:lnTo>
                  <a:pt x="22" y="0"/>
                </a:lnTo>
                <a:lnTo>
                  <a:pt x="11" y="0"/>
                </a:lnTo>
                <a:lnTo>
                  <a:pt x="6" y="5"/>
                </a:lnTo>
                <a:lnTo>
                  <a:pt x="0" y="10"/>
                </a:lnTo>
                <a:lnTo>
                  <a:pt x="0" y="20"/>
                </a:lnTo>
                <a:lnTo>
                  <a:pt x="0" y="30"/>
                </a:lnTo>
                <a:lnTo>
                  <a:pt x="6" y="35"/>
                </a:lnTo>
                <a:lnTo>
                  <a:pt x="11" y="41"/>
                </a:lnTo>
                <a:lnTo>
                  <a:pt x="22" y="41"/>
                </a:lnTo>
                <a:lnTo>
                  <a:pt x="33" y="41"/>
                </a:lnTo>
                <a:lnTo>
                  <a:pt x="39" y="35"/>
                </a:lnTo>
                <a:lnTo>
                  <a:pt x="44" y="30"/>
                </a:lnTo>
                <a:lnTo>
                  <a:pt x="44" y="20"/>
                </a:lnTo>
              </a:path>
            </a:pathLst>
          </a:custGeom>
          <a:noFill/>
          <a:ln w="9525" cap="flat"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381" name="Google Shape;381;p34"/>
          <p:cNvSpPr/>
          <p:nvPr/>
        </p:nvSpPr>
        <p:spPr>
          <a:xfrm>
            <a:off x="4559300" y="4660900"/>
            <a:ext cx="69850" cy="63500"/>
          </a:xfrm>
          <a:custGeom>
            <a:avLst/>
            <a:gdLst/>
            <a:ahLst/>
            <a:cxnLst/>
            <a:rect l="l" t="t" r="r" b="b"/>
            <a:pathLst>
              <a:path w="44" h="40" extrusionOk="0">
                <a:moveTo>
                  <a:pt x="44" y="20"/>
                </a:moveTo>
                <a:lnTo>
                  <a:pt x="44" y="10"/>
                </a:lnTo>
                <a:lnTo>
                  <a:pt x="38" y="5"/>
                </a:lnTo>
                <a:lnTo>
                  <a:pt x="33" y="0"/>
                </a:lnTo>
                <a:lnTo>
                  <a:pt x="22" y="0"/>
                </a:lnTo>
                <a:lnTo>
                  <a:pt x="11" y="0"/>
                </a:lnTo>
                <a:lnTo>
                  <a:pt x="5" y="5"/>
                </a:lnTo>
                <a:lnTo>
                  <a:pt x="0" y="10"/>
                </a:lnTo>
                <a:lnTo>
                  <a:pt x="0" y="20"/>
                </a:lnTo>
                <a:lnTo>
                  <a:pt x="0" y="30"/>
                </a:lnTo>
                <a:lnTo>
                  <a:pt x="5" y="35"/>
                </a:lnTo>
                <a:lnTo>
                  <a:pt x="11" y="40"/>
                </a:lnTo>
                <a:lnTo>
                  <a:pt x="22" y="40"/>
                </a:lnTo>
                <a:lnTo>
                  <a:pt x="33" y="40"/>
                </a:lnTo>
                <a:lnTo>
                  <a:pt x="38" y="35"/>
                </a:lnTo>
                <a:lnTo>
                  <a:pt x="44" y="30"/>
                </a:lnTo>
                <a:lnTo>
                  <a:pt x="44" y="20"/>
                </a:lnTo>
              </a:path>
            </a:pathLst>
          </a:custGeom>
          <a:noFill/>
          <a:ln w="9525" cap="flat"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382" name="Google Shape;382;p34"/>
          <p:cNvSpPr/>
          <p:nvPr/>
        </p:nvSpPr>
        <p:spPr>
          <a:xfrm>
            <a:off x="4767262" y="4773612"/>
            <a:ext cx="69850" cy="65087"/>
          </a:xfrm>
          <a:custGeom>
            <a:avLst/>
            <a:gdLst/>
            <a:ahLst/>
            <a:cxnLst/>
            <a:rect l="l" t="t" r="r" b="b"/>
            <a:pathLst>
              <a:path w="44" h="41" extrusionOk="0">
                <a:moveTo>
                  <a:pt x="44" y="20"/>
                </a:moveTo>
                <a:lnTo>
                  <a:pt x="44" y="10"/>
                </a:lnTo>
                <a:lnTo>
                  <a:pt x="38" y="5"/>
                </a:lnTo>
                <a:lnTo>
                  <a:pt x="33" y="0"/>
                </a:lnTo>
                <a:lnTo>
                  <a:pt x="22" y="0"/>
                </a:lnTo>
                <a:lnTo>
                  <a:pt x="11" y="0"/>
                </a:lnTo>
                <a:lnTo>
                  <a:pt x="6" y="5"/>
                </a:lnTo>
                <a:lnTo>
                  <a:pt x="0" y="10"/>
                </a:lnTo>
                <a:lnTo>
                  <a:pt x="0" y="20"/>
                </a:lnTo>
                <a:lnTo>
                  <a:pt x="0" y="30"/>
                </a:lnTo>
                <a:lnTo>
                  <a:pt x="6" y="36"/>
                </a:lnTo>
                <a:lnTo>
                  <a:pt x="11" y="41"/>
                </a:lnTo>
                <a:lnTo>
                  <a:pt x="22" y="41"/>
                </a:lnTo>
                <a:lnTo>
                  <a:pt x="33" y="41"/>
                </a:lnTo>
                <a:lnTo>
                  <a:pt x="38" y="36"/>
                </a:lnTo>
                <a:lnTo>
                  <a:pt x="44" y="30"/>
                </a:lnTo>
                <a:lnTo>
                  <a:pt x="44" y="20"/>
                </a:lnTo>
              </a:path>
            </a:pathLst>
          </a:custGeom>
          <a:noFill/>
          <a:ln w="9525" cap="flat"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383" name="Google Shape;383;p34"/>
          <p:cNvSpPr/>
          <p:nvPr/>
        </p:nvSpPr>
        <p:spPr>
          <a:xfrm>
            <a:off x="5853112" y="5218112"/>
            <a:ext cx="69850" cy="65087"/>
          </a:xfrm>
          <a:custGeom>
            <a:avLst/>
            <a:gdLst/>
            <a:ahLst/>
            <a:cxnLst/>
            <a:rect l="l" t="t" r="r" b="b"/>
            <a:pathLst>
              <a:path w="44" h="41" extrusionOk="0">
                <a:moveTo>
                  <a:pt x="44" y="20"/>
                </a:moveTo>
                <a:lnTo>
                  <a:pt x="44" y="10"/>
                </a:lnTo>
                <a:lnTo>
                  <a:pt x="39" y="5"/>
                </a:lnTo>
                <a:lnTo>
                  <a:pt x="33" y="0"/>
                </a:lnTo>
                <a:lnTo>
                  <a:pt x="22" y="0"/>
                </a:lnTo>
                <a:lnTo>
                  <a:pt x="11" y="0"/>
                </a:lnTo>
                <a:lnTo>
                  <a:pt x="6" y="5"/>
                </a:lnTo>
                <a:lnTo>
                  <a:pt x="0" y="10"/>
                </a:lnTo>
                <a:lnTo>
                  <a:pt x="0" y="20"/>
                </a:lnTo>
                <a:lnTo>
                  <a:pt x="0" y="30"/>
                </a:lnTo>
                <a:lnTo>
                  <a:pt x="6" y="35"/>
                </a:lnTo>
                <a:lnTo>
                  <a:pt x="11" y="41"/>
                </a:lnTo>
                <a:lnTo>
                  <a:pt x="22" y="41"/>
                </a:lnTo>
                <a:lnTo>
                  <a:pt x="33" y="41"/>
                </a:lnTo>
                <a:lnTo>
                  <a:pt x="39" y="35"/>
                </a:lnTo>
                <a:lnTo>
                  <a:pt x="44" y="30"/>
                </a:lnTo>
                <a:lnTo>
                  <a:pt x="44" y="20"/>
                </a:lnTo>
              </a:path>
            </a:pathLst>
          </a:custGeom>
          <a:noFill/>
          <a:ln w="9525" cap="flat"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384" name="Google Shape;384;p34"/>
          <p:cNvSpPr/>
          <p:nvPr/>
        </p:nvSpPr>
        <p:spPr>
          <a:xfrm>
            <a:off x="3046412" y="4078287"/>
            <a:ext cx="69850" cy="65087"/>
          </a:xfrm>
          <a:custGeom>
            <a:avLst/>
            <a:gdLst/>
            <a:ahLst/>
            <a:cxnLst/>
            <a:rect l="l" t="t" r="r" b="b"/>
            <a:pathLst>
              <a:path w="44" h="41" extrusionOk="0">
                <a:moveTo>
                  <a:pt x="44" y="21"/>
                </a:moveTo>
                <a:lnTo>
                  <a:pt x="44" y="10"/>
                </a:lnTo>
                <a:lnTo>
                  <a:pt x="39" y="5"/>
                </a:lnTo>
                <a:lnTo>
                  <a:pt x="33" y="0"/>
                </a:lnTo>
                <a:lnTo>
                  <a:pt x="22" y="0"/>
                </a:lnTo>
                <a:lnTo>
                  <a:pt x="11" y="0"/>
                </a:lnTo>
                <a:lnTo>
                  <a:pt x="6" y="5"/>
                </a:lnTo>
                <a:lnTo>
                  <a:pt x="0" y="10"/>
                </a:lnTo>
                <a:lnTo>
                  <a:pt x="0" y="21"/>
                </a:lnTo>
                <a:lnTo>
                  <a:pt x="0" y="31"/>
                </a:lnTo>
                <a:lnTo>
                  <a:pt x="6" y="36"/>
                </a:lnTo>
                <a:lnTo>
                  <a:pt x="11" y="41"/>
                </a:lnTo>
                <a:lnTo>
                  <a:pt x="22" y="41"/>
                </a:lnTo>
                <a:lnTo>
                  <a:pt x="33" y="41"/>
                </a:lnTo>
                <a:lnTo>
                  <a:pt x="39" y="36"/>
                </a:lnTo>
                <a:lnTo>
                  <a:pt x="44" y="31"/>
                </a:lnTo>
                <a:lnTo>
                  <a:pt x="44" y="21"/>
                </a:lnTo>
              </a:path>
            </a:pathLst>
          </a:custGeom>
          <a:noFill/>
          <a:ln w="9525" cap="flat"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385" name="Google Shape;385;p34"/>
          <p:cNvSpPr/>
          <p:nvPr/>
        </p:nvSpPr>
        <p:spPr>
          <a:xfrm>
            <a:off x="4654550" y="5040312"/>
            <a:ext cx="69850" cy="65087"/>
          </a:xfrm>
          <a:custGeom>
            <a:avLst/>
            <a:gdLst/>
            <a:ahLst/>
            <a:cxnLst/>
            <a:rect l="l" t="t" r="r" b="b"/>
            <a:pathLst>
              <a:path w="44" h="41" extrusionOk="0">
                <a:moveTo>
                  <a:pt x="44" y="20"/>
                </a:moveTo>
                <a:lnTo>
                  <a:pt x="44" y="10"/>
                </a:lnTo>
                <a:lnTo>
                  <a:pt x="38" y="5"/>
                </a:lnTo>
                <a:lnTo>
                  <a:pt x="33" y="0"/>
                </a:lnTo>
                <a:lnTo>
                  <a:pt x="22" y="0"/>
                </a:lnTo>
                <a:lnTo>
                  <a:pt x="11" y="0"/>
                </a:lnTo>
                <a:lnTo>
                  <a:pt x="5" y="5"/>
                </a:lnTo>
                <a:lnTo>
                  <a:pt x="0" y="10"/>
                </a:lnTo>
                <a:lnTo>
                  <a:pt x="0" y="20"/>
                </a:lnTo>
                <a:lnTo>
                  <a:pt x="0" y="30"/>
                </a:lnTo>
                <a:lnTo>
                  <a:pt x="5" y="36"/>
                </a:lnTo>
                <a:lnTo>
                  <a:pt x="11" y="41"/>
                </a:lnTo>
                <a:lnTo>
                  <a:pt x="22" y="41"/>
                </a:lnTo>
                <a:lnTo>
                  <a:pt x="33" y="41"/>
                </a:lnTo>
                <a:lnTo>
                  <a:pt x="38" y="36"/>
                </a:lnTo>
                <a:lnTo>
                  <a:pt x="44" y="30"/>
                </a:lnTo>
                <a:lnTo>
                  <a:pt x="44" y="20"/>
                </a:lnTo>
              </a:path>
            </a:pathLst>
          </a:custGeom>
          <a:noFill/>
          <a:ln w="9525" cap="flat"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386" name="Google Shape;386;p34"/>
          <p:cNvSpPr/>
          <p:nvPr/>
        </p:nvSpPr>
        <p:spPr>
          <a:xfrm>
            <a:off x="4976812" y="4410075"/>
            <a:ext cx="68262" cy="65087"/>
          </a:xfrm>
          <a:custGeom>
            <a:avLst/>
            <a:gdLst/>
            <a:ahLst/>
            <a:cxnLst/>
            <a:rect l="l" t="t" r="r" b="b"/>
            <a:pathLst>
              <a:path w="43" h="41" extrusionOk="0">
                <a:moveTo>
                  <a:pt x="43" y="20"/>
                </a:moveTo>
                <a:lnTo>
                  <a:pt x="43" y="10"/>
                </a:lnTo>
                <a:lnTo>
                  <a:pt x="38" y="5"/>
                </a:lnTo>
                <a:lnTo>
                  <a:pt x="32" y="0"/>
                </a:lnTo>
                <a:lnTo>
                  <a:pt x="21" y="0"/>
                </a:lnTo>
                <a:lnTo>
                  <a:pt x="11" y="0"/>
                </a:lnTo>
                <a:lnTo>
                  <a:pt x="5" y="5"/>
                </a:lnTo>
                <a:lnTo>
                  <a:pt x="0" y="10"/>
                </a:lnTo>
                <a:lnTo>
                  <a:pt x="0" y="20"/>
                </a:lnTo>
                <a:lnTo>
                  <a:pt x="0" y="30"/>
                </a:lnTo>
                <a:lnTo>
                  <a:pt x="5" y="36"/>
                </a:lnTo>
                <a:lnTo>
                  <a:pt x="11" y="41"/>
                </a:lnTo>
                <a:lnTo>
                  <a:pt x="21" y="41"/>
                </a:lnTo>
                <a:lnTo>
                  <a:pt x="32" y="41"/>
                </a:lnTo>
                <a:lnTo>
                  <a:pt x="38" y="36"/>
                </a:lnTo>
                <a:lnTo>
                  <a:pt x="43" y="30"/>
                </a:lnTo>
                <a:lnTo>
                  <a:pt x="43" y="20"/>
                </a:lnTo>
              </a:path>
            </a:pathLst>
          </a:custGeom>
          <a:noFill/>
          <a:ln w="9525" cap="flat"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387" name="Google Shape;387;p34"/>
          <p:cNvSpPr/>
          <p:nvPr/>
        </p:nvSpPr>
        <p:spPr>
          <a:xfrm>
            <a:off x="4741862" y="4467225"/>
            <a:ext cx="69850" cy="63500"/>
          </a:xfrm>
          <a:custGeom>
            <a:avLst/>
            <a:gdLst/>
            <a:ahLst/>
            <a:cxnLst/>
            <a:rect l="l" t="t" r="r" b="b"/>
            <a:pathLst>
              <a:path w="44" h="40" extrusionOk="0">
                <a:moveTo>
                  <a:pt x="44" y="20"/>
                </a:moveTo>
                <a:lnTo>
                  <a:pt x="44" y="10"/>
                </a:lnTo>
                <a:lnTo>
                  <a:pt x="38" y="5"/>
                </a:lnTo>
                <a:lnTo>
                  <a:pt x="33" y="0"/>
                </a:lnTo>
                <a:lnTo>
                  <a:pt x="22" y="0"/>
                </a:lnTo>
                <a:lnTo>
                  <a:pt x="11" y="0"/>
                </a:lnTo>
                <a:lnTo>
                  <a:pt x="5" y="5"/>
                </a:lnTo>
                <a:lnTo>
                  <a:pt x="0" y="10"/>
                </a:lnTo>
                <a:lnTo>
                  <a:pt x="0" y="20"/>
                </a:lnTo>
                <a:lnTo>
                  <a:pt x="0" y="30"/>
                </a:lnTo>
                <a:lnTo>
                  <a:pt x="5" y="35"/>
                </a:lnTo>
                <a:lnTo>
                  <a:pt x="11" y="40"/>
                </a:lnTo>
                <a:lnTo>
                  <a:pt x="22" y="40"/>
                </a:lnTo>
                <a:lnTo>
                  <a:pt x="33" y="40"/>
                </a:lnTo>
                <a:lnTo>
                  <a:pt x="38" y="35"/>
                </a:lnTo>
                <a:lnTo>
                  <a:pt x="44" y="30"/>
                </a:lnTo>
                <a:lnTo>
                  <a:pt x="44" y="20"/>
                </a:lnTo>
              </a:path>
            </a:pathLst>
          </a:custGeom>
          <a:noFill/>
          <a:ln w="9525" cap="flat"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388" name="Google Shape;388;p34"/>
          <p:cNvSpPr/>
          <p:nvPr/>
        </p:nvSpPr>
        <p:spPr>
          <a:xfrm>
            <a:off x="4949825" y="5435600"/>
            <a:ext cx="69850" cy="65087"/>
          </a:xfrm>
          <a:custGeom>
            <a:avLst/>
            <a:gdLst/>
            <a:ahLst/>
            <a:cxnLst/>
            <a:rect l="l" t="t" r="r" b="b"/>
            <a:pathLst>
              <a:path w="44" h="41" extrusionOk="0">
                <a:moveTo>
                  <a:pt x="44" y="21"/>
                </a:moveTo>
                <a:lnTo>
                  <a:pt x="44" y="10"/>
                </a:lnTo>
                <a:lnTo>
                  <a:pt x="38" y="5"/>
                </a:lnTo>
                <a:lnTo>
                  <a:pt x="33" y="0"/>
                </a:lnTo>
                <a:lnTo>
                  <a:pt x="22" y="0"/>
                </a:lnTo>
                <a:lnTo>
                  <a:pt x="11" y="0"/>
                </a:lnTo>
                <a:lnTo>
                  <a:pt x="6" y="5"/>
                </a:lnTo>
                <a:lnTo>
                  <a:pt x="0" y="10"/>
                </a:lnTo>
                <a:lnTo>
                  <a:pt x="0" y="21"/>
                </a:lnTo>
                <a:lnTo>
                  <a:pt x="0" y="31"/>
                </a:lnTo>
                <a:lnTo>
                  <a:pt x="6" y="36"/>
                </a:lnTo>
                <a:lnTo>
                  <a:pt x="11" y="41"/>
                </a:lnTo>
                <a:lnTo>
                  <a:pt x="22" y="41"/>
                </a:lnTo>
                <a:lnTo>
                  <a:pt x="33" y="41"/>
                </a:lnTo>
                <a:lnTo>
                  <a:pt x="38" y="36"/>
                </a:lnTo>
                <a:lnTo>
                  <a:pt x="44" y="31"/>
                </a:lnTo>
                <a:lnTo>
                  <a:pt x="44" y="21"/>
                </a:lnTo>
              </a:path>
            </a:pathLst>
          </a:custGeom>
          <a:noFill/>
          <a:ln w="9525" cap="flat"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389" name="Google Shape;389;p34"/>
          <p:cNvSpPr/>
          <p:nvPr/>
        </p:nvSpPr>
        <p:spPr>
          <a:xfrm>
            <a:off x="4446587" y="4951412"/>
            <a:ext cx="68262" cy="65087"/>
          </a:xfrm>
          <a:custGeom>
            <a:avLst/>
            <a:gdLst/>
            <a:ahLst/>
            <a:cxnLst/>
            <a:rect l="l" t="t" r="r" b="b"/>
            <a:pathLst>
              <a:path w="43" h="41" extrusionOk="0">
                <a:moveTo>
                  <a:pt x="43" y="20"/>
                </a:moveTo>
                <a:lnTo>
                  <a:pt x="43" y="10"/>
                </a:lnTo>
                <a:lnTo>
                  <a:pt x="38" y="5"/>
                </a:lnTo>
                <a:lnTo>
                  <a:pt x="32" y="0"/>
                </a:lnTo>
                <a:lnTo>
                  <a:pt x="22" y="0"/>
                </a:lnTo>
                <a:lnTo>
                  <a:pt x="11" y="0"/>
                </a:lnTo>
                <a:lnTo>
                  <a:pt x="5" y="5"/>
                </a:lnTo>
                <a:lnTo>
                  <a:pt x="0" y="10"/>
                </a:lnTo>
                <a:lnTo>
                  <a:pt x="0" y="20"/>
                </a:lnTo>
                <a:lnTo>
                  <a:pt x="0" y="30"/>
                </a:lnTo>
                <a:lnTo>
                  <a:pt x="5" y="36"/>
                </a:lnTo>
                <a:lnTo>
                  <a:pt x="11" y="41"/>
                </a:lnTo>
                <a:lnTo>
                  <a:pt x="22" y="41"/>
                </a:lnTo>
                <a:lnTo>
                  <a:pt x="32" y="41"/>
                </a:lnTo>
                <a:lnTo>
                  <a:pt x="38" y="36"/>
                </a:lnTo>
                <a:lnTo>
                  <a:pt x="43" y="30"/>
                </a:lnTo>
                <a:lnTo>
                  <a:pt x="43" y="20"/>
                </a:lnTo>
              </a:path>
            </a:pathLst>
          </a:custGeom>
          <a:noFill/>
          <a:ln w="9525" cap="flat"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390" name="Google Shape;390;p34"/>
          <p:cNvSpPr/>
          <p:nvPr/>
        </p:nvSpPr>
        <p:spPr>
          <a:xfrm>
            <a:off x="6235700" y="5540375"/>
            <a:ext cx="69850" cy="65087"/>
          </a:xfrm>
          <a:custGeom>
            <a:avLst/>
            <a:gdLst/>
            <a:ahLst/>
            <a:cxnLst/>
            <a:rect l="l" t="t" r="r" b="b"/>
            <a:pathLst>
              <a:path w="44" h="41" extrusionOk="0">
                <a:moveTo>
                  <a:pt x="44" y="21"/>
                </a:moveTo>
                <a:lnTo>
                  <a:pt x="44" y="11"/>
                </a:lnTo>
                <a:lnTo>
                  <a:pt x="39" y="6"/>
                </a:lnTo>
                <a:lnTo>
                  <a:pt x="33" y="0"/>
                </a:lnTo>
                <a:lnTo>
                  <a:pt x="22" y="0"/>
                </a:lnTo>
                <a:lnTo>
                  <a:pt x="11" y="0"/>
                </a:lnTo>
                <a:lnTo>
                  <a:pt x="6" y="6"/>
                </a:lnTo>
                <a:lnTo>
                  <a:pt x="0" y="11"/>
                </a:lnTo>
                <a:lnTo>
                  <a:pt x="0" y="21"/>
                </a:lnTo>
                <a:lnTo>
                  <a:pt x="0" y="31"/>
                </a:lnTo>
                <a:lnTo>
                  <a:pt x="6" y="36"/>
                </a:lnTo>
                <a:lnTo>
                  <a:pt x="11" y="41"/>
                </a:lnTo>
                <a:lnTo>
                  <a:pt x="22" y="41"/>
                </a:lnTo>
                <a:lnTo>
                  <a:pt x="33" y="41"/>
                </a:lnTo>
                <a:lnTo>
                  <a:pt x="39" y="36"/>
                </a:lnTo>
                <a:lnTo>
                  <a:pt x="44" y="31"/>
                </a:lnTo>
                <a:lnTo>
                  <a:pt x="44" y="21"/>
                </a:lnTo>
              </a:path>
            </a:pathLst>
          </a:custGeom>
          <a:noFill/>
          <a:ln w="9525" cap="flat"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391" name="Google Shape;391;p34"/>
          <p:cNvSpPr/>
          <p:nvPr/>
        </p:nvSpPr>
        <p:spPr>
          <a:xfrm>
            <a:off x="5462587" y="5072062"/>
            <a:ext cx="69850" cy="65087"/>
          </a:xfrm>
          <a:custGeom>
            <a:avLst/>
            <a:gdLst/>
            <a:ahLst/>
            <a:cxnLst/>
            <a:rect l="l" t="t" r="r" b="b"/>
            <a:pathLst>
              <a:path w="44" h="41" extrusionOk="0">
                <a:moveTo>
                  <a:pt x="44" y="21"/>
                </a:moveTo>
                <a:lnTo>
                  <a:pt x="44" y="10"/>
                </a:lnTo>
                <a:lnTo>
                  <a:pt x="38" y="5"/>
                </a:lnTo>
                <a:lnTo>
                  <a:pt x="33" y="0"/>
                </a:lnTo>
                <a:lnTo>
                  <a:pt x="22" y="0"/>
                </a:lnTo>
                <a:lnTo>
                  <a:pt x="11" y="0"/>
                </a:lnTo>
                <a:lnTo>
                  <a:pt x="6" y="5"/>
                </a:lnTo>
                <a:lnTo>
                  <a:pt x="0" y="10"/>
                </a:lnTo>
                <a:lnTo>
                  <a:pt x="0" y="21"/>
                </a:lnTo>
                <a:lnTo>
                  <a:pt x="0" y="31"/>
                </a:lnTo>
                <a:lnTo>
                  <a:pt x="6" y="36"/>
                </a:lnTo>
                <a:lnTo>
                  <a:pt x="11" y="41"/>
                </a:lnTo>
                <a:lnTo>
                  <a:pt x="22" y="41"/>
                </a:lnTo>
                <a:lnTo>
                  <a:pt x="33" y="41"/>
                </a:lnTo>
                <a:lnTo>
                  <a:pt x="38" y="36"/>
                </a:lnTo>
                <a:lnTo>
                  <a:pt x="44" y="31"/>
                </a:lnTo>
                <a:lnTo>
                  <a:pt x="44" y="21"/>
                </a:lnTo>
              </a:path>
            </a:pathLst>
          </a:custGeom>
          <a:noFill/>
          <a:ln w="9525" cap="flat"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392" name="Google Shape;392;p34"/>
          <p:cNvSpPr/>
          <p:nvPr/>
        </p:nvSpPr>
        <p:spPr>
          <a:xfrm>
            <a:off x="4976812" y="5184775"/>
            <a:ext cx="68262" cy="65087"/>
          </a:xfrm>
          <a:custGeom>
            <a:avLst/>
            <a:gdLst/>
            <a:ahLst/>
            <a:cxnLst/>
            <a:rect l="l" t="t" r="r" b="b"/>
            <a:pathLst>
              <a:path w="43" h="41" extrusionOk="0">
                <a:moveTo>
                  <a:pt x="43" y="21"/>
                </a:moveTo>
                <a:lnTo>
                  <a:pt x="43" y="11"/>
                </a:lnTo>
                <a:lnTo>
                  <a:pt x="38" y="6"/>
                </a:lnTo>
                <a:lnTo>
                  <a:pt x="32" y="0"/>
                </a:lnTo>
                <a:lnTo>
                  <a:pt x="21" y="0"/>
                </a:lnTo>
                <a:lnTo>
                  <a:pt x="11" y="0"/>
                </a:lnTo>
                <a:lnTo>
                  <a:pt x="5" y="6"/>
                </a:lnTo>
                <a:lnTo>
                  <a:pt x="0" y="11"/>
                </a:lnTo>
                <a:lnTo>
                  <a:pt x="0" y="21"/>
                </a:lnTo>
                <a:lnTo>
                  <a:pt x="0" y="31"/>
                </a:lnTo>
                <a:lnTo>
                  <a:pt x="5" y="36"/>
                </a:lnTo>
                <a:lnTo>
                  <a:pt x="11" y="41"/>
                </a:lnTo>
                <a:lnTo>
                  <a:pt x="21" y="41"/>
                </a:lnTo>
                <a:lnTo>
                  <a:pt x="32" y="41"/>
                </a:lnTo>
                <a:lnTo>
                  <a:pt x="38" y="36"/>
                </a:lnTo>
                <a:lnTo>
                  <a:pt x="43" y="31"/>
                </a:lnTo>
                <a:lnTo>
                  <a:pt x="43" y="21"/>
                </a:lnTo>
              </a:path>
            </a:pathLst>
          </a:custGeom>
          <a:noFill/>
          <a:ln w="9525" cap="flat"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393" name="Google Shape;393;p34"/>
          <p:cNvSpPr/>
          <p:nvPr/>
        </p:nvSpPr>
        <p:spPr>
          <a:xfrm>
            <a:off x="3836987" y="4660900"/>
            <a:ext cx="69850" cy="63500"/>
          </a:xfrm>
          <a:custGeom>
            <a:avLst/>
            <a:gdLst/>
            <a:ahLst/>
            <a:cxnLst/>
            <a:rect l="l" t="t" r="r" b="b"/>
            <a:pathLst>
              <a:path w="44" h="40" extrusionOk="0">
                <a:moveTo>
                  <a:pt x="44" y="20"/>
                </a:moveTo>
                <a:lnTo>
                  <a:pt x="44" y="10"/>
                </a:lnTo>
                <a:lnTo>
                  <a:pt x="39" y="5"/>
                </a:lnTo>
                <a:lnTo>
                  <a:pt x="33" y="0"/>
                </a:lnTo>
                <a:lnTo>
                  <a:pt x="22" y="0"/>
                </a:lnTo>
                <a:lnTo>
                  <a:pt x="11" y="0"/>
                </a:lnTo>
                <a:lnTo>
                  <a:pt x="6" y="5"/>
                </a:lnTo>
                <a:lnTo>
                  <a:pt x="0" y="10"/>
                </a:lnTo>
                <a:lnTo>
                  <a:pt x="0" y="20"/>
                </a:lnTo>
                <a:lnTo>
                  <a:pt x="0" y="30"/>
                </a:lnTo>
                <a:lnTo>
                  <a:pt x="6" y="35"/>
                </a:lnTo>
                <a:lnTo>
                  <a:pt x="11" y="40"/>
                </a:lnTo>
                <a:lnTo>
                  <a:pt x="22" y="40"/>
                </a:lnTo>
                <a:lnTo>
                  <a:pt x="33" y="40"/>
                </a:lnTo>
                <a:lnTo>
                  <a:pt x="39" y="35"/>
                </a:lnTo>
                <a:lnTo>
                  <a:pt x="44" y="30"/>
                </a:lnTo>
                <a:lnTo>
                  <a:pt x="44" y="20"/>
                </a:lnTo>
              </a:path>
            </a:pathLst>
          </a:custGeom>
          <a:noFill/>
          <a:ln w="9525" cap="flat"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394" name="Google Shape;394;p34"/>
          <p:cNvSpPr/>
          <p:nvPr/>
        </p:nvSpPr>
        <p:spPr>
          <a:xfrm>
            <a:off x="4689475" y="4595812"/>
            <a:ext cx="69850" cy="65087"/>
          </a:xfrm>
          <a:custGeom>
            <a:avLst/>
            <a:gdLst/>
            <a:ahLst/>
            <a:cxnLst/>
            <a:rect l="l" t="t" r="r" b="b"/>
            <a:pathLst>
              <a:path w="44" h="41" extrusionOk="0">
                <a:moveTo>
                  <a:pt x="44" y="20"/>
                </a:moveTo>
                <a:lnTo>
                  <a:pt x="44" y="10"/>
                </a:lnTo>
                <a:lnTo>
                  <a:pt x="38" y="5"/>
                </a:lnTo>
                <a:lnTo>
                  <a:pt x="33" y="0"/>
                </a:lnTo>
                <a:lnTo>
                  <a:pt x="22" y="0"/>
                </a:lnTo>
                <a:lnTo>
                  <a:pt x="11" y="0"/>
                </a:lnTo>
                <a:lnTo>
                  <a:pt x="5" y="5"/>
                </a:lnTo>
                <a:lnTo>
                  <a:pt x="0" y="10"/>
                </a:lnTo>
                <a:lnTo>
                  <a:pt x="0" y="20"/>
                </a:lnTo>
                <a:lnTo>
                  <a:pt x="0" y="31"/>
                </a:lnTo>
                <a:lnTo>
                  <a:pt x="5" y="36"/>
                </a:lnTo>
                <a:lnTo>
                  <a:pt x="11" y="41"/>
                </a:lnTo>
                <a:lnTo>
                  <a:pt x="22" y="41"/>
                </a:lnTo>
                <a:lnTo>
                  <a:pt x="33" y="41"/>
                </a:lnTo>
                <a:lnTo>
                  <a:pt x="38" y="36"/>
                </a:lnTo>
                <a:lnTo>
                  <a:pt x="44" y="31"/>
                </a:lnTo>
                <a:lnTo>
                  <a:pt x="44" y="20"/>
                </a:lnTo>
              </a:path>
            </a:pathLst>
          </a:custGeom>
          <a:noFill/>
          <a:ln w="9525" cap="flat"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395" name="Google Shape;395;p34"/>
          <p:cNvSpPr/>
          <p:nvPr/>
        </p:nvSpPr>
        <p:spPr>
          <a:xfrm>
            <a:off x="3073400" y="3916362"/>
            <a:ext cx="68262" cy="65087"/>
          </a:xfrm>
          <a:custGeom>
            <a:avLst/>
            <a:gdLst/>
            <a:ahLst/>
            <a:cxnLst/>
            <a:rect l="l" t="t" r="r" b="b"/>
            <a:pathLst>
              <a:path w="43" h="41" extrusionOk="0">
                <a:moveTo>
                  <a:pt x="43" y="21"/>
                </a:moveTo>
                <a:lnTo>
                  <a:pt x="43" y="11"/>
                </a:lnTo>
                <a:lnTo>
                  <a:pt x="38" y="6"/>
                </a:lnTo>
                <a:lnTo>
                  <a:pt x="33" y="0"/>
                </a:lnTo>
                <a:lnTo>
                  <a:pt x="22" y="0"/>
                </a:lnTo>
                <a:lnTo>
                  <a:pt x="11" y="0"/>
                </a:lnTo>
                <a:lnTo>
                  <a:pt x="5" y="6"/>
                </a:lnTo>
                <a:lnTo>
                  <a:pt x="0" y="11"/>
                </a:lnTo>
                <a:lnTo>
                  <a:pt x="0" y="21"/>
                </a:lnTo>
                <a:lnTo>
                  <a:pt x="0" y="31"/>
                </a:lnTo>
                <a:lnTo>
                  <a:pt x="5" y="36"/>
                </a:lnTo>
                <a:lnTo>
                  <a:pt x="11" y="41"/>
                </a:lnTo>
                <a:lnTo>
                  <a:pt x="22" y="41"/>
                </a:lnTo>
                <a:lnTo>
                  <a:pt x="33" y="41"/>
                </a:lnTo>
                <a:lnTo>
                  <a:pt x="38" y="36"/>
                </a:lnTo>
                <a:lnTo>
                  <a:pt x="43" y="31"/>
                </a:lnTo>
                <a:lnTo>
                  <a:pt x="43" y="21"/>
                </a:lnTo>
              </a:path>
            </a:pathLst>
          </a:custGeom>
          <a:noFill/>
          <a:ln w="9525" cap="flat"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396" name="Google Shape;396;p34"/>
          <p:cNvSpPr/>
          <p:nvPr/>
        </p:nvSpPr>
        <p:spPr>
          <a:xfrm>
            <a:off x="3438525" y="4175125"/>
            <a:ext cx="68262" cy="65087"/>
          </a:xfrm>
          <a:custGeom>
            <a:avLst/>
            <a:gdLst/>
            <a:ahLst/>
            <a:cxnLst/>
            <a:rect l="l" t="t" r="r" b="b"/>
            <a:pathLst>
              <a:path w="43" h="41" extrusionOk="0">
                <a:moveTo>
                  <a:pt x="43" y="21"/>
                </a:moveTo>
                <a:lnTo>
                  <a:pt x="43" y="10"/>
                </a:lnTo>
                <a:lnTo>
                  <a:pt x="38" y="5"/>
                </a:lnTo>
                <a:lnTo>
                  <a:pt x="32" y="0"/>
                </a:lnTo>
                <a:lnTo>
                  <a:pt x="22" y="0"/>
                </a:lnTo>
                <a:lnTo>
                  <a:pt x="11" y="0"/>
                </a:lnTo>
                <a:lnTo>
                  <a:pt x="5" y="5"/>
                </a:lnTo>
                <a:lnTo>
                  <a:pt x="0" y="10"/>
                </a:lnTo>
                <a:lnTo>
                  <a:pt x="0" y="21"/>
                </a:lnTo>
                <a:lnTo>
                  <a:pt x="0" y="31"/>
                </a:lnTo>
                <a:lnTo>
                  <a:pt x="5" y="36"/>
                </a:lnTo>
                <a:lnTo>
                  <a:pt x="11" y="41"/>
                </a:lnTo>
                <a:lnTo>
                  <a:pt x="22" y="41"/>
                </a:lnTo>
                <a:lnTo>
                  <a:pt x="32" y="41"/>
                </a:lnTo>
                <a:lnTo>
                  <a:pt x="38" y="36"/>
                </a:lnTo>
                <a:lnTo>
                  <a:pt x="43" y="31"/>
                </a:lnTo>
                <a:lnTo>
                  <a:pt x="43" y="21"/>
                </a:lnTo>
              </a:path>
            </a:pathLst>
          </a:custGeom>
          <a:noFill/>
          <a:ln w="9525" cap="flat"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397" name="Google Shape;397;p34"/>
          <p:cNvSpPr/>
          <p:nvPr/>
        </p:nvSpPr>
        <p:spPr>
          <a:xfrm>
            <a:off x="6010275" y="5291137"/>
            <a:ext cx="69850" cy="63500"/>
          </a:xfrm>
          <a:custGeom>
            <a:avLst/>
            <a:gdLst/>
            <a:ahLst/>
            <a:cxnLst/>
            <a:rect l="l" t="t" r="r" b="b"/>
            <a:pathLst>
              <a:path w="44" h="40" extrusionOk="0">
                <a:moveTo>
                  <a:pt x="44" y="20"/>
                </a:moveTo>
                <a:lnTo>
                  <a:pt x="44" y="10"/>
                </a:lnTo>
                <a:lnTo>
                  <a:pt x="38" y="5"/>
                </a:lnTo>
                <a:lnTo>
                  <a:pt x="33" y="0"/>
                </a:lnTo>
                <a:lnTo>
                  <a:pt x="22" y="0"/>
                </a:lnTo>
                <a:lnTo>
                  <a:pt x="11" y="0"/>
                </a:lnTo>
                <a:lnTo>
                  <a:pt x="5" y="5"/>
                </a:lnTo>
                <a:lnTo>
                  <a:pt x="0" y="10"/>
                </a:lnTo>
                <a:lnTo>
                  <a:pt x="0" y="20"/>
                </a:lnTo>
                <a:lnTo>
                  <a:pt x="0" y="30"/>
                </a:lnTo>
                <a:lnTo>
                  <a:pt x="5" y="35"/>
                </a:lnTo>
                <a:lnTo>
                  <a:pt x="11" y="40"/>
                </a:lnTo>
                <a:lnTo>
                  <a:pt x="22" y="40"/>
                </a:lnTo>
                <a:lnTo>
                  <a:pt x="33" y="40"/>
                </a:lnTo>
                <a:lnTo>
                  <a:pt x="38" y="35"/>
                </a:lnTo>
                <a:lnTo>
                  <a:pt x="44" y="30"/>
                </a:lnTo>
                <a:lnTo>
                  <a:pt x="44" y="20"/>
                </a:lnTo>
              </a:path>
            </a:pathLst>
          </a:custGeom>
          <a:noFill/>
          <a:ln w="9525" cap="flat"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398" name="Google Shape;398;p34"/>
          <p:cNvSpPr/>
          <p:nvPr/>
        </p:nvSpPr>
        <p:spPr>
          <a:xfrm>
            <a:off x="4089400" y="4352925"/>
            <a:ext cx="69850" cy="65087"/>
          </a:xfrm>
          <a:custGeom>
            <a:avLst/>
            <a:gdLst/>
            <a:ahLst/>
            <a:cxnLst/>
            <a:rect l="l" t="t" r="r" b="b"/>
            <a:pathLst>
              <a:path w="44" h="41" extrusionOk="0">
                <a:moveTo>
                  <a:pt x="44" y="21"/>
                </a:moveTo>
                <a:lnTo>
                  <a:pt x="44" y="10"/>
                </a:lnTo>
                <a:lnTo>
                  <a:pt x="38" y="5"/>
                </a:lnTo>
                <a:lnTo>
                  <a:pt x="33" y="0"/>
                </a:lnTo>
                <a:lnTo>
                  <a:pt x="22" y="0"/>
                </a:lnTo>
                <a:lnTo>
                  <a:pt x="11" y="0"/>
                </a:lnTo>
                <a:lnTo>
                  <a:pt x="6" y="5"/>
                </a:lnTo>
                <a:lnTo>
                  <a:pt x="0" y="10"/>
                </a:lnTo>
                <a:lnTo>
                  <a:pt x="0" y="21"/>
                </a:lnTo>
                <a:lnTo>
                  <a:pt x="0" y="31"/>
                </a:lnTo>
                <a:lnTo>
                  <a:pt x="6" y="36"/>
                </a:lnTo>
                <a:lnTo>
                  <a:pt x="11" y="41"/>
                </a:lnTo>
                <a:lnTo>
                  <a:pt x="22" y="41"/>
                </a:lnTo>
                <a:lnTo>
                  <a:pt x="33" y="41"/>
                </a:lnTo>
                <a:lnTo>
                  <a:pt x="38" y="36"/>
                </a:lnTo>
                <a:lnTo>
                  <a:pt x="44" y="31"/>
                </a:lnTo>
                <a:lnTo>
                  <a:pt x="44" y="21"/>
                </a:lnTo>
              </a:path>
            </a:pathLst>
          </a:custGeom>
          <a:noFill/>
          <a:ln w="9525" cap="flat"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399" name="Google Shape;399;p34"/>
          <p:cNvSpPr/>
          <p:nvPr/>
        </p:nvSpPr>
        <p:spPr>
          <a:xfrm>
            <a:off x="5357812" y="5395912"/>
            <a:ext cx="69850" cy="65087"/>
          </a:xfrm>
          <a:custGeom>
            <a:avLst/>
            <a:gdLst/>
            <a:ahLst/>
            <a:cxnLst/>
            <a:rect l="l" t="t" r="r" b="b"/>
            <a:pathLst>
              <a:path w="44" h="41" extrusionOk="0">
                <a:moveTo>
                  <a:pt x="44" y="20"/>
                </a:moveTo>
                <a:lnTo>
                  <a:pt x="44" y="10"/>
                </a:lnTo>
                <a:lnTo>
                  <a:pt x="39" y="5"/>
                </a:lnTo>
                <a:lnTo>
                  <a:pt x="33" y="0"/>
                </a:lnTo>
                <a:lnTo>
                  <a:pt x="22" y="0"/>
                </a:lnTo>
                <a:lnTo>
                  <a:pt x="11" y="0"/>
                </a:lnTo>
                <a:lnTo>
                  <a:pt x="6" y="5"/>
                </a:lnTo>
                <a:lnTo>
                  <a:pt x="0" y="10"/>
                </a:lnTo>
                <a:lnTo>
                  <a:pt x="0" y="20"/>
                </a:lnTo>
                <a:lnTo>
                  <a:pt x="0" y="30"/>
                </a:lnTo>
                <a:lnTo>
                  <a:pt x="6" y="35"/>
                </a:lnTo>
                <a:lnTo>
                  <a:pt x="11" y="41"/>
                </a:lnTo>
                <a:lnTo>
                  <a:pt x="22" y="41"/>
                </a:lnTo>
                <a:lnTo>
                  <a:pt x="33" y="41"/>
                </a:lnTo>
                <a:lnTo>
                  <a:pt x="39" y="35"/>
                </a:lnTo>
                <a:lnTo>
                  <a:pt x="44" y="30"/>
                </a:lnTo>
                <a:lnTo>
                  <a:pt x="44" y="20"/>
                </a:lnTo>
              </a:path>
            </a:pathLst>
          </a:custGeom>
          <a:noFill/>
          <a:ln w="9525" cap="flat"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00" name="Google Shape;400;p34"/>
          <p:cNvSpPr/>
          <p:nvPr/>
        </p:nvSpPr>
        <p:spPr>
          <a:xfrm>
            <a:off x="4629150" y="4862512"/>
            <a:ext cx="68262" cy="65087"/>
          </a:xfrm>
          <a:custGeom>
            <a:avLst/>
            <a:gdLst/>
            <a:ahLst/>
            <a:cxnLst/>
            <a:rect l="l" t="t" r="r" b="b"/>
            <a:pathLst>
              <a:path w="43" h="41" extrusionOk="0">
                <a:moveTo>
                  <a:pt x="43" y="20"/>
                </a:moveTo>
                <a:lnTo>
                  <a:pt x="43" y="10"/>
                </a:lnTo>
                <a:lnTo>
                  <a:pt x="38" y="5"/>
                </a:lnTo>
                <a:lnTo>
                  <a:pt x="32" y="0"/>
                </a:lnTo>
                <a:lnTo>
                  <a:pt x="21" y="0"/>
                </a:lnTo>
                <a:lnTo>
                  <a:pt x="11" y="0"/>
                </a:lnTo>
                <a:lnTo>
                  <a:pt x="5" y="5"/>
                </a:lnTo>
                <a:lnTo>
                  <a:pt x="0" y="10"/>
                </a:lnTo>
                <a:lnTo>
                  <a:pt x="0" y="20"/>
                </a:lnTo>
                <a:lnTo>
                  <a:pt x="0" y="30"/>
                </a:lnTo>
                <a:lnTo>
                  <a:pt x="5" y="36"/>
                </a:lnTo>
                <a:lnTo>
                  <a:pt x="11" y="41"/>
                </a:lnTo>
                <a:lnTo>
                  <a:pt x="21" y="41"/>
                </a:lnTo>
                <a:lnTo>
                  <a:pt x="32" y="41"/>
                </a:lnTo>
                <a:lnTo>
                  <a:pt x="38" y="36"/>
                </a:lnTo>
                <a:lnTo>
                  <a:pt x="43" y="30"/>
                </a:lnTo>
                <a:lnTo>
                  <a:pt x="43" y="20"/>
                </a:lnTo>
              </a:path>
            </a:pathLst>
          </a:custGeom>
          <a:noFill/>
          <a:ln w="9525" cap="flat"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01" name="Google Shape;401;p34"/>
          <p:cNvSpPr/>
          <p:nvPr/>
        </p:nvSpPr>
        <p:spPr>
          <a:xfrm>
            <a:off x="5349875" y="5032375"/>
            <a:ext cx="69850" cy="65087"/>
          </a:xfrm>
          <a:custGeom>
            <a:avLst/>
            <a:gdLst/>
            <a:ahLst/>
            <a:cxnLst/>
            <a:rect l="l" t="t" r="r" b="b"/>
            <a:pathLst>
              <a:path w="44" h="41" extrusionOk="0">
                <a:moveTo>
                  <a:pt x="44" y="20"/>
                </a:moveTo>
                <a:lnTo>
                  <a:pt x="44" y="10"/>
                </a:lnTo>
                <a:lnTo>
                  <a:pt x="38" y="5"/>
                </a:lnTo>
                <a:lnTo>
                  <a:pt x="33" y="0"/>
                </a:lnTo>
                <a:lnTo>
                  <a:pt x="22" y="0"/>
                </a:lnTo>
                <a:lnTo>
                  <a:pt x="11" y="0"/>
                </a:lnTo>
                <a:lnTo>
                  <a:pt x="5" y="5"/>
                </a:lnTo>
                <a:lnTo>
                  <a:pt x="0" y="10"/>
                </a:lnTo>
                <a:lnTo>
                  <a:pt x="0" y="20"/>
                </a:lnTo>
                <a:lnTo>
                  <a:pt x="0" y="30"/>
                </a:lnTo>
                <a:lnTo>
                  <a:pt x="5" y="35"/>
                </a:lnTo>
                <a:lnTo>
                  <a:pt x="11" y="41"/>
                </a:lnTo>
                <a:lnTo>
                  <a:pt x="22" y="41"/>
                </a:lnTo>
                <a:lnTo>
                  <a:pt x="33" y="41"/>
                </a:lnTo>
                <a:lnTo>
                  <a:pt x="38" y="35"/>
                </a:lnTo>
                <a:lnTo>
                  <a:pt x="44" y="30"/>
                </a:lnTo>
                <a:lnTo>
                  <a:pt x="44" y="20"/>
                </a:lnTo>
              </a:path>
            </a:pathLst>
          </a:custGeom>
          <a:noFill/>
          <a:ln w="9525" cap="flat"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02" name="Google Shape;402;p34"/>
          <p:cNvSpPr/>
          <p:nvPr/>
        </p:nvSpPr>
        <p:spPr>
          <a:xfrm>
            <a:off x="4549775" y="5072062"/>
            <a:ext cx="69850" cy="65087"/>
          </a:xfrm>
          <a:custGeom>
            <a:avLst/>
            <a:gdLst/>
            <a:ahLst/>
            <a:cxnLst/>
            <a:rect l="l" t="t" r="r" b="b"/>
            <a:pathLst>
              <a:path w="44" h="41" extrusionOk="0">
                <a:moveTo>
                  <a:pt x="44" y="21"/>
                </a:moveTo>
                <a:lnTo>
                  <a:pt x="44" y="10"/>
                </a:lnTo>
                <a:lnTo>
                  <a:pt x="39" y="5"/>
                </a:lnTo>
                <a:lnTo>
                  <a:pt x="33" y="0"/>
                </a:lnTo>
                <a:lnTo>
                  <a:pt x="22" y="0"/>
                </a:lnTo>
                <a:lnTo>
                  <a:pt x="11" y="0"/>
                </a:lnTo>
                <a:lnTo>
                  <a:pt x="6" y="5"/>
                </a:lnTo>
                <a:lnTo>
                  <a:pt x="0" y="10"/>
                </a:lnTo>
                <a:lnTo>
                  <a:pt x="0" y="21"/>
                </a:lnTo>
                <a:lnTo>
                  <a:pt x="0" y="31"/>
                </a:lnTo>
                <a:lnTo>
                  <a:pt x="6" y="36"/>
                </a:lnTo>
                <a:lnTo>
                  <a:pt x="11" y="41"/>
                </a:lnTo>
                <a:lnTo>
                  <a:pt x="22" y="41"/>
                </a:lnTo>
                <a:lnTo>
                  <a:pt x="33" y="41"/>
                </a:lnTo>
                <a:lnTo>
                  <a:pt x="39" y="36"/>
                </a:lnTo>
                <a:lnTo>
                  <a:pt x="44" y="31"/>
                </a:lnTo>
                <a:lnTo>
                  <a:pt x="44" y="21"/>
                </a:lnTo>
              </a:path>
            </a:pathLst>
          </a:custGeom>
          <a:noFill/>
          <a:ln w="9525" cap="flat"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03" name="Google Shape;403;p34"/>
          <p:cNvSpPr/>
          <p:nvPr/>
        </p:nvSpPr>
        <p:spPr>
          <a:xfrm>
            <a:off x="5592762" y="5314950"/>
            <a:ext cx="69850" cy="65087"/>
          </a:xfrm>
          <a:custGeom>
            <a:avLst/>
            <a:gdLst/>
            <a:ahLst/>
            <a:cxnLst/>
            <a:rect l="l" t="t" r="r" b="b"/>
            <a:pathLst>
              <a:path w="44" h="41" extrusionOk="0">
                <a:moveTo>
                  <a:pt x="44" y="20"/>
                </a:moveTo>
                <a:lnTo>
                  <a:pt x="44" y="10"/>
                </a:lnTo>
                <a:lnTo>
                  <a:pt x="39" y="5"/>
                </a:lnTo>
                <a:lnTo>
                  <a:pt x="33" y="0"/>
                </a:lnTo>
                <a:lnTo>
                  <a:pt x="22" y="0"/>
                </a:lnTo>
                <a:lnTo>
                  <a:pt x="11" y="0"/>
                </a:lnTo>
                <a:lnTo>
                  <a:pt x="6" y="5"/>
                </a:lnTo>
                <a:lnTo>
                  <a:pt x="0" y="10"/>
                </a:lnTo>
                <a:lnTo>
                  <a:pt x="0" y="20"/>
                </a:lnTo>
                <a:lnTo>
                  <a:pt x="0" y="30"/>
                </a:lnTo>
                <a:lnTo>
                  <a:pt x="6" y="36"/>
                </a:lnTo>
                <a:lnTo>
                  <a:pt x="11" y="41"/>
                </a:lnTo>
                <a:lnTo>
                  <a:pt x="22" y="41"/>
                </a:lnTo>
                <a:lnTo>
                  <a:pt x="33" y="41"/>
                </a:lnTo>
                <a:lnTo>
                  <a:pt x="39" y="36"/>
                </a:lnTo>
                <a:lnTo>
                  <a:pt x="44" y="30"/>
                </a:lnTo>
                <a:lnTo>
                  <a:pt x="44" y="20"/>
                </a:lnTo>
              </a:path>
            </a:pathLst>
          </a:custGeom>
          <a:noFill/>
          <a:ln w="9525" cap="flat"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04" name="Google Shape;404;p34"/>
          <p:cNvSpPr/>
          <p:nvPr/>
        </p:nvSpPr>
        <p:spPr>
          <a:xfrm>
            <a:off x="5627687" y="5145087"/>
            <a:ext cx="69850" cy="65087"/>
          </a:xfrm>
          <a:custGeom>
            <a:avLst/>
            <a:gdLst/>
            <a:ahLst/>
            <a:cxnLst/>
            <a:rect l="l" t="t" r="r" b="b"/>
            <a:pathLst>
              <a:path w="44" h="41" extrusionOk="0">
                <a:moveTo>
                  <a:pt x="44" y="20"/>
                </a:moveTo>
                <a:lnTo>
                  <a:pt x="44" y="10"/>
                </a:lnTo>
                <a:lnTo>
                  <a:pt x="38" y="5"/>
                </a:lnTo>
                <a:lnTo>
                  <a:pt x="33" y="0"/>
                </a:lnTo>
                <a:lnTo>
                  <a:pt x="22" y="0"/>
                </a:lnTo>
                <a:lnTo>
                  <a:pt x="11" y="0"/>
                </a:lnTo>
                <a:lnTo>
                  <a:pt x="6" y="5"/>
                </a:lnTo>
                <a:lnTo>
                  <a:pt x="0" y="10"/>
                </a:lnTo>
                <a:lnTo>
                  <a:pt x="0" y="20"/>
                </a:lnTo>
                <a:lnTo>
                  <a:pt x="0" y="31"/>
                </a:lnTo>
                <a:lnTo>
                  <a:pt x="6" y="36"/>
                </a:lnTo>
                <a:lnTo>
                  <a:pt x="11" y="41"/>
                </a:lnTo>
                <a:lnTo>
                  <a:pt x="22" y="41"/>
                </a:lnTo>
                <a:lnTo>
                  <a:pt x="33" y="41"/>
                </a:lnTo>
                <a:lnTo>
                  <a:pt x="38" y="36"/>
                </a:lnTo>
                <a:lnTo>
                  <a:pt x="44" y="31"/>
                </a:lnTo>
                <a:lnTo>
                  <a:pt x="44" y="20"/>
                </a:lnTo>
              </a:path>
            </a:pathLst>
          </a:custGeom>
          <a:noFill/>
          <a:ln w="9525" cap="flat"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05" name="Google Shape;405;p34"/>
          <p:cNvSpPr/>
          <p:nvPr/>
        </p:nvSpPr>
        <p:spPr>
          <a:xfrm>
            <a:off x="5480050" y="5097462"/>
            <a:ext cx="69850" cy="63500"/>
          </a:xfrm>
          <a:custGeom>
            <a:avLst/>
            <a:gdLst/>
            <a:ahLst/>
            <a:cxnLst/>
            <a:rect l="l" t="t" r="r" b="b"/>
            <a:pathLst>
              <a:path w="44" h="40" extrusionOk="0">
                <a:moveTo>
                  <a:pt x="44" y="20"/>
                </a:moveTo>
                <a:lnTo>
                  <a:pt x="44" y="10"/>
                </a:lnTo>
                <a:lnTo>
                  <a:pt x="38" y="5"/>
                </a:lnTo>
                <a:lnTo>
                  <a:pt x="33" y="0"/>
                </a:lnTo>
                <a:lnTo>
                  <a:pt x="22" y="0"/>
                </a:lnTo>
                <a:lnTo>
                  <a:pt x="11" y="0"/>
                </a:lnTo>
                <a:lnTo>
                  <a:pt x="6" y="5"/>
                </a:lnTo>
                <a:lnTo>
                  <a:pt x="0" y="10"/>
                </a:lnTo>
                <a:lnTo>
                  <a:pt x="0" y="20"/>
                </a:lnTo>
                <a:lnTo>
                  <a:pt x="0" y="30"/>
                </a:lnTo>
                <a:lnTo>
                  <a:pt x="6" y="35"/>
                </a:lnTo>
                <a:lnTo>
                  <a:pt x="11" y="40"/>
                </a:lnTo>
                <a:lnTo>
                  <a:pt x="22" y="40"/>
                </a:lnTo>
                <a:lnTo>
                  <a:pt x="33" y="40"/>
                </a:lnTo>
                <a:lnTo>
                  <a:pt x="38" y="35"/>
                </a:lnTo>
                <a:lnTo>
                  <a:pt x="44" y="30"/>
                </a:lnTo>
                <a:lnTo>
                  <a:pt x="44" y="20"/>
                </a:lnTo>
              </a:path>
            </a:pathLst>
          </a:custGeom>
          <a:noFill/>
          <a:ln w="9525" cap="flat"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06" name="Google Shape;406;p34"/>
          <p:cNvSpPr/>
          <p:nvPr/>
        </p:nvSpPr>
        <p:spPr>
          <a:xfrm>
            <a:off x="4706937" y="4684712"/>
            <a:ext cx="69850" cy="65087"/>
          </a:xfrm>
          <a:custGeom>
            <a:avLst/>
            <a:gdLst/>
            <a:ahLst/>
            <a:cxnLst/>
            <a:rect l="l" t="t" r="r" b="b"/>
            <a:pathLst>
              <a:path w="44" h="41" extrusionOk="0">
                <a:moveTo>
                  <a:pt x="44" y="20"/>
                </a:moveTo>
                <a:lnTo>
                  <a:pt x="44" y="10"/>
                </a:lnTo>
                <a:lnTo>
                  <a:pt x="38" y="5"/>
                </a:lnTo>
                <a:lnTo>
                  <a:pt x="33" y="0"/>
                </a:lnTo>
                <a:lnTo>
                  <a:pt x="22" y="0"/>
                </a:lnTo>
                <a:lnTo>
                  <a:pt x="11" y="0"/>
                </a:lnTo>
                <a:lnTo>
                  <a:pt x="5" y="5"/>
                </a:lnTo>
                <a:lnTo>
                  <a:pt x="0" y="10"/>
                </a:lnTo>
                <a:lnTo>
                  <a:pt x="0" y="20"/>
                </a:lnTo>
                <a:lnTo>
                  <a:pt x="0" y="30"/>
                </a:lnTo>
                <a:lnTo>
                  <a:pt x="5" y="36"/>
                </a:lnTo>
                <a:lnTo>
                  <a:pt x="11" y="41"/>
                </a:lnTo>
                <a:lnTo>
                  <a:pt x="22" y="41"/>
                </a:lnTo>
                <a:lnTo>
                  <a:pt x="33" y="41"/>
                </a:lnTo>
                <a:lnTo>
                  <a:pt x="38" y="36"/>
                </a:lnTo>
                <a:lnTo>
                  <a:pt x="44" y="30"/>
                </a:lnTo>
                <a:lnTo>
                  <a:pt x="44" y="20"/>
                </a:lnTo>
              </a:path>
            </a:pathLst>
          </a:custGeom>
          <a:noFill/>
          <a:ln w="9525" cap="flat"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07" name="Google Shape;407;p34"/>
          <p:cNvSpPr/>
          <p:nvPr/>
        </p:nvSpPr>
        <p:spPr>
          <a:xfrm>
            <a:off x="6088062" y="5265737"/>
            <a:ext cx="69850" cy="65087"/>
          </a:xfrm>
          <a:custGeom>
            <a:avLst/>
            <a:gdLst/>
            <a:ahLst/>
            <a:cxnLst/>
            <a:rect l="l" t="t" r="r" b="b"/>
            <a:pathLst>
              <a:path w="44" h="41" extrusionOk="0">
                <a:moveTo>
                  <a:pt x="44" y="21"/>
                </a:moveTo>
                <a:lnTo>
                  <a:pt x="44" y="11"/>
                </a:lnTo>
                <a:lnTo>
                  <a:pt x="39" y="5"/>
                </a:lnTo>
                <a:lnTo>
                  <a:pt x="33" y="0"/>
                </a:lnTo>
                <a:lnTo>
                  <a:pt x="22" y="0"/>
                </a:lnTo>
                <a:lnTo>
                  <a:pt x="11" y="0"/>
                </a:lnTo>
                <a:lnTo>
                  <a:pt x="6" y="5"/>
                </a:lnTo>
                <a:lnTo>
                  <a:pt x="0" y="11"/>
                </a:lnTo>
                <a:lnTo>
                  <a:pt x="0" y="21"/>
                </a:lnTo>
                <a:lnTo>
                  <a:pt x="0" y="31"/>
                </a:lnTo>
                <a:lnTo>
                  <a:pt x="6" y="36"/>
                </a:lnTo>
                <a:lnTo>
                  <a:pt x="11" y="41"/>
                </a:lnTo>
                <a:lnTo>
                  <a:pt x="22" y="41"/>
                </a:lnTo>
                <a:lnTo>
                  <a:pt x="33" y="41"/>
                </a:lnTo>
                <a:lnTo>
                  <a:pt x="39" y="36"/>
                </a:lnTo>
                <a:lnTo>
                  <a:pt x="44" y="31"/>
                </a:lnTo>
                <a:lnTo>
                  <a:pt x="44" y="21"/>
                </a:lnTo>
              </a:path>
            </a:pathLst>
          </a:custGeom>
          <a:noFill/>
          <a:ln w="9525" cap="flat"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08" name="Google Shape;408;p34"/>
          <p:cNvSpPr/>
          <p:nvPr/>
        </p:nvSpPr>
        <p:spPr>
          <a:xfrm>
            <a:off x="3768725" y="4183062"/>
            <a:ext cx="68262" cy="65087"/>
          </a:xfrm>
          <a:custGeom>
            <a:avLst/>
            <a:gdLst/>
            <a:ahLst/>
            <a:cxnLst/>
            <a:rect l="l" t="t" r="r" b="b"/>
            <a:pathLst>
              <a:path w="43" h="41" extrusionOk="0">
                <a:moveTo>
                  <a:pt x="43" y="21"/>
                </a:moveTo>
                <a:lnTo>
                  <a:pt x="43" y="11"/>
                </a:lnTo>
                <a:lnTo>
                  <a:pt x="38" y="5"/>
                </a:lnTo>
                <a:lnTo>
                  <a:pt x="32" y="0"/>
                </a:lnTo>
                <a:lnTo>
                  <a:pt x="22" y="0"/>
                </a:lnTo>
                <a:lnTo>
                  <a:pt x="11" y="0"/>
                </a:lnTo>
                <a:lnTo>
                  <a:pt x="5" y="5"/>
                </a:lnTo>
                <a:lnTo>
                  <a:pt x="0" y="11"/>
                </a:lnTo>
                <a:lnTo>
                  <a:pt x="0" y="21"/>
                </a:lnTo>
                <a:lnTo>
                  <a:pt x="0" y="31"/>
                </a:lnTo>
                <a:lnTo>
                  <a:pt x="5" y="36"/>
                </a:lnTo>
                <a:lnTo>
                  <a:pt x="11" y="41"/>
                </a:lnTo>
                <a:lnTo>
                  <a:pt x="22" y="41"/>
                </a:lnTo>
                <a:lnTo>
                  <a:pt x="32" y="41"/>
                </a:lnTo>
                <a:lnTo>
                  <a:pt x="38" y="36"/>
                </a:lnTo>
                <a:lnTo>
                  <a:pt x="43" y="31"/>
                </a:lnTo>
                <a:lnTo>
                  <a:pt x="43" y="21"/>
                </a:lnTo>
              </a:path>
            </a:pathLst>
          </a:custGeom>
          <a:noFill/>
          <a:ln w="9525" cap="flat"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09" name="Google Shape;409;p34"/>
          <p:cNvSpPr/>
          <p:nvPr/>
        </p:nvSpPr>
        <p:spPr>
          <a:xfrm>
            <a:off x="4611687" y="5129212"/>
            <a:ext cx="68262" cy="65087"/>
          </a:xfrm>
          <a:custGeom>
            <a:avLst/>
            <a:gdLst/>
            <a:ahLst/>
            <a:cxnLst/>
            <a:rect l="l" t="t" r="r" b="b"/>
            <a:pathLst>
              <a:path w="43" h="41" extrusionOk="0">
                <a:moveTo>
                  <a:pt x="43" y="20"/>
                </a:moveTo>
                <a:lnTo>
                  <a:pt x="43" y="10"/>
                </a:lnTo>
                <a:lnTo>
                  <a:pt x="38" y="5"/>
                </a:lnTo>
                <a:lnTo>
                  <a:pt x="32" y="0"/>
                </a:lnTo>
                <a:lnTo>
                  <a:pt x="22" y="0"/>
                </a:lnTo>
                <a:lnTo>
                  <a:pt x="11" y="0"/>
                </a:lnTo>
                <a:lnTo>
                  <a:pt x="5" y="5"/>
                </a:lnTo>
                <a:lnTo>
                  <a:pt x="0" y="10"/>
                </a:lnTo>
                <a:lnTo>
                  <a:pt x="0" y="20"/>
                </a:lnTo>
                <a:lnTo>
                  <a:pt x="0" y="30"/>
                </a:lnTo>
                <a:lnTo>
                  <a:pt x="5" y="35"/>
                </a:lnTo>
                <a:lnTo>
                  <a:pt x="11" y="41"/>
                </a:lnTo>
                <a:lnTo>
                  <a:pt x="22" y="41"/>
                </a:lnTo>
                <a:lnTo>
                  <a:pt x="32" y="41"/>
                </a:lnTo>
                <a:lnTo>
                  <a:pt x="38" y="35"/>
                </a:lnTo>
                <a:lnTo>
                  <a:pt x="43" y="30"/>
                </a:lnTo>
                <a:lnTo>
                  <a:pt x="43" y="20"/>
                </a:lnTo>
              </a:path>
            </a:pathLst>
          </a:custGeom>
          <a:noFill/>
          <a:ln w="9525" cap="flat"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10" name="Google Shape;410;p34"/>
          <p:cNvSpPr/>
          <p:nvPr/>
        </p:nvSpPr>
        <p:spPr>
          <a:xfrm>
            <a:off x="5905500" y="5621337"/>
            <a:ext cx="69850" cy="65087"/>
          </a:xfrm>
          <a:custGeom>
            <a:avLst/>
            <a:gdLst/>
            <a:ahLst/>
            <a:cxnLst/>
            <a:rect l="l" t="t" r="r" b="b"/>
            <a:pathLst>
              <a:path w="44" h="41" extrusionOk="0">
                <a:moveTo>
                  <a:pt x="44" y="21"/>
                </a:moveTo>
                <a:lnTo>
                  <a:pt x="44" y="11"/>
                </a:lnTo>
                <a:lnTo>
                  <a:pt x="39" y="5"/>
                </a:lnTo>
                <a:lnTo>
                  <a:pt x="33" y="0"/>
                </a:lnTo>
                <a:lnTo>
                  <a:pt x="22" y="0"/>
                </a:lnTo>
                <a:lnTo>
                  <a:pt x="11" y="0"/>
                </a:lnTo>
                <a:lnTo>
                  <a:pt x="6" y="5"/>
                </a:lnTo>
                <a:lnTo>
                  <a:pt x="0" y="11"/>
                </a:lnTo>
                <a:lnTo>
                  <a:pt x="0" y="21"/>
                </a:lnTo>
                <a:lnTo>
                  <a:pt x="0" y="31"/>
                </a:lnTo>
                <a:lnTo>
                  <a:pt x="6" y="36"/>
                </a:lnTo>
                <a:lnTo>
                  <a:pt x="11" y="41"/>
                </a:lnTo>
                <a:lnTo>
                  <a:pt x="22" y="41"/>
                </a:lnTo>
                <a:lnTo>
                  <a:pt x="33" y="41"/>
                </a:lnTo>
                <a:lnTo>
                  <a:pt x="39" y="36"/>
                </a:lnTo>
                <a:lnTo>
                  <a:pt x="44" y="31"/>
                </a:lnTo>
                <a:lnTo>
                  <a:pt x="44" y="21"/>
                </a:lnTo>
              </a:path>
            </a:pathLst>
          </a:custGeom>
          <a:noFill/>
          <a:ln w="9525" cap="flat"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11" name="Google Shape;411;p34"/>
          <p:cNvSpPr/>
          <p:nvPr/>
        </p:nvSpPr>
        <p:spPr>
          <a:xfrm>
            <a:off x="3611562" y="4208462"/>
            <a:ext cx="69850" cy="63500"/>
          </a:xfrm>
          <a:custGeom>
            <a:avLst/>
            <a:gdLst/>
            <a:ahLst/>
            <a:cxnLst/>
            <a:rect l="l" t="t" r="r" b="b"/>
            <a:pathLst>
              <a:path w="44" h="40" extrusionOk="0">
                <a:moveTo>
                  <a:pt x="44" y="20"/>
                </a:moveTo>
                <a:lnTo>
                  <a:pt x="44" y="10"/>
                </a:lnTo>
                <a:lnTo>
                  <a:pt x="38" y="5"/>
                </a:lnTo>
                <a:lnTo>
                  <a:pt x="33" y="0"/>
                </a:lnTo>
                <a:lnTo>
                  <a:pt x="22" y="0"/>
                </a:lnTo>
                <a:lnTo>
                  <a:pt x="11" y="0"/>
                </a:lnTo>
                <a:lnTo>
                  <a:pt x="6" y="5"/>
                </a:lnTo>
                <a:lnTo>
                  <a:pt x="0" y="10"/>
                </a:lnTo>
                <a:lnTo>
                  <a:pt x="0" y="20"/>
                </a:lnTo>
                <a:lnTo>
                  <a:pt x="0" y="30"/>
                </a:lnTo>
                <a:lnTo>
                  <a:pt x="6" y="35"/>
                </a:lnTo>
                <a:lnTo>
                  <a:pt x="11" y="40"/>
                </a:lnTo>
                <a:lnTo>
                  <a:pt x="22" y="40"/>
                </a:lnTo>
                <a:lnTo>
                  <a:pt x="33" y="40"/>
                </a:lnTo>
                <a:lnTo>
                  <a:pt x="38" y="35"/>
                </a:lnTo>
                <a:lnTo>
                  <a:pt x="44" y="30"/>
                </a:lnTo>
                <a:lnTo>
                  <a:pt x="44" y="20"/>
                </a:lnTo>
              </a:path>
            </a:pathLst>
          </a:custGeom>
          <a:noFill/>
          <a:ln w="9525" cap="flat"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12" name="Google Shape;412;p34"/>
          <p:cNvSpPr/>
          <p:nvPr/>
        </p:nvSpPr>
        <p:spPr>
          <a:xfrm>
            <a:off x="5245100" y="5322887"/>
            <a:ext cx="69850" cy="65087"/>
          </a:xfrm>
          <a:custGeom>
            <a:avLst/>
            <a:gdLst/>
            <a:ahLst/>
            <a:cxnLst/>
            <a:rect l="l" t="t" r="r" b="b"/>
            <a:pathLst>
              <a:path w="44" h="41" extrusionOk="0">
                <a:moveTo>
                  <a:pt x="44" y="20"/>
                </a:moveTo>
                <a:lnTo>
                  <a:pt x="44" y="10"/>
                </a:lnTo>
                <a:lnTo>
                  <a:pt x="39" y="5"/>
                </a:lnTo>
                <a:lnTo>
                  <a:pt x="33" y="0"/>
                </a:lnTo>
                <a:lnTo>
                  <a:pt x="22" y="0"/>
                </a:lnTo>
                <a:lnTo>
                  <a:pt x="11" y="0"/>
                </a:lnTo>
                <a:lnTo>
                  <a:pt x="6" y="5"/>
                </a:lnTo>
                <a:lnTo>
                  <a:pt x="0" y="10"/>
                </a:lnTo>
                <a:lnTo>
                  <a:pt x="0" y="20"/>
                </a:lnTo>
                <a:lnTo>
                  <a:pt x="0" y="31"/>
                </a:lnTo>
                <a:lnTo>
                  <a:pt x="6" y="36"/>
                </a:lnTo>
                <a:lnTo>
                  <a:pt x="11" y="41"/>
                </a:lnTo>
                <a:lnTo>
                  <a:pt x="22" y="41"/>
                </a:lnTo>
                <a:lnTo>
                  <a:pt x="33" y="41"/>
                </a:lnTo>
                <a:lnTo>
                  <a:pt x="39" y="36"/>
                </a:lnTo>
                <a:lnTo>
                  <a:pt x="44" y="31"/>
                </a:lnTo>
                <a:lnTo>
                  <a:pt x="44" y="20"/>
                </a:lnTo>
              </a:path>
            </a:pathLst>
          </a:custGeom>
          <a:noFill/>
          <a:ln w="9525" cap="flat"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13" name="Google Shape;413;p34"/>
          <p:cNvSpPr/>
          <p:nvPr/>
        </p:nvSpPr>
        <p:spPr>
          <a:xfrm>
            <a:off x="5019675" y="5257800"/>
            <a:ext cx="69850" cy="65087"/>
          </a:xfrm>
          <a:custGeom>
            <a:avLst/>
            <a:gdLst/>
            <a:ahLst/>
            <a:cxnLst/>
            <a:rect l="l" t="t" r="r" b="b"/>
            <a:pathLst>
              <a:path w="44" h="41" extrusionOk="0">
                <a:moveTo>
                  <a:pt x="44" y="21"/>
                </a:moveTo>
                <a:lnTo>
                  <a:pt x="44" y="10"/>
                </a:lnTo>
                <a:lnTo>
                  <a:pt x="38" y="5"/>
                </a:lnTo>
                <a:lnTo>
                  <a:pt x="33" y="0"/>
                </a:lnTo>
                <a:lnTo>
                  <a:pt x="22" y="0"/>
                </a:lnTo>
                <a:lnTo>
                  <a:pt x="11" y="0"/>
                </a:lnTo>
                <a:lnTo>
                  <a:pt x="5" y="5"/>
                </a:lnTo>
                <a:lnTo>
                  <a:pt x="0" y="10"/>
                </a:lnTo>
                <a:lnTo>
                  <a:pt x="0" y="21"/>
                </a:lnTo>
                <a:lnTo>
                  <a:pt x="0" y="31"/>
                </a:lnTo>
                <a:lnTo>
                  <a:pt x="5" y="36"/>
                </a:lnTo>
                <a:lnTo>
                  <a:pt x="11" y="41"/>
                </a:lnTo>
                <a:lnTo>
                  <a:pt x="22" y="41"/>
                </a:lnTo>
                <a:lnTo>
                  <a:pt x="33" y="41"/>
                </a:lnTo>
                <a:lnTo>
                  <a:pt x="38" y="36"/>
                </a:lnTo>
                <a:lnTo>
                  <a:pt x="44" y="31"/>
                </a:lnTo>
                <a:lnTo>
                  <a:pt x="44" y="21"/>
                </a:lnTo>
              </a:path>
            </a:pathLst>
          </a:custGeom>
          <a:noFill/>
          <a:ln w="9525" cap="flat"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14" name="Google Shape;414;p34"/>
          <p:cNvSpPr/>
          <p:nvPr/>
        </p:nvSpPr>
        <p:spPr>
          <a:xfrm>
            <a:off x="5480050" y="5184775"/>
            <a:ext cx="69850" cy="65087"/>
          </a:xfrm>
          <a:custGeom>
            <a:avLst/>
            <a:gdLst/>
            <a:ahLst/>
            <a:cxnLst/>
            <a:rect l="l" t="t" r="r" b="b"/>
            <a:pathLst>
              <a:path w="44" h="41" extrusionOk="0">
                <a:moveTo>
                  <a:pt x="44" y="21"/>
                </a:moveTo>
                <a:lnTo>
                  <a:pt x="44" y="11"/>
                </a:lnTo>
                <a:lnTo>
                  <a:pt x="38" y="6"/>
                </a:lnTo>
                <a:lnTo>
                  <a:pt x="33" y="0"/>
                </a:lnTo>
                <a:lnTo>
                  <a:pt x="22" y="0"/>
                </a:lnTo>
                <a:lnTo>
                  <a:pt x="11" y="0"/>
                </a:lnTo>
                <a:lnTo>
                  <a:pt x="6" y="6"/>
                </a:lnTo>
                <a:lnTo>
                  <a:pt x="0" y="11"/>
                </a:lnTo>
                <a:lnTo>
                  <a:pt x="0" y="21"/>
                </a:lnTo>
                <a:lnTo>
                  <a:pt x="0" y="31"/>
                </a:lnTo>
                <a:lnTo>
                  <a:pt x="6" y="36"/>
                </a:lnTo>
                <a:lnTo>
                  <a:pt x="11" y="41"/>
                </a:lnTo>
                <a:lnTo>
                  <a:pt x="22" y="41"/>
                </a:lnTo>
                <a:lnTo>
                  <a:pt x="33" y="41"/>
                </a:lnTo>
                <a:lnTo>
                  <a:pt x="38" y="36"/>
                </a:lnTo>
                <a:lnTo>
                  <a:pt x="44" y="31"/>
                </a:lnTo>
                <a:lnTo>
                  <a:pt x="44" y="21"/>
                </a:lnTo>
              </a:path>
            </a:pathLst>
          </a:custGeom>
          <a:noFill/>
          <a:ln w="9525" cap="flat"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15" name="Google Shape;415;p34"/>
          <p:cNvSpPr/>
          <p:nvPr/>
        </p:nvSpPr>
        <p:spPr>
          <a:xfrm>
            <a:off x="4133850" y="4135437"/>
            <a:ext cx="68262" cy="65087"/>
          </a:xfrm>
          <a:custGeom>
            <a:avLst/>
            <a:gdLst/>
            <a:ahLst/>
            <a:cxnLst/>
            <a:rect l="l" t="t" r="r" b="b"/>
            <a:pathLst>
              <a:path w="43" h="41" extrusionOk="0">
                <a:moveTo>
                  <a:pt x="43" y="20"/>
                </a:moveTo>
                <a:lnTo>
                  <a:pt x="43" y="10"/>
                </a:lnTo>
                <a:lnTo>
                  <a:pt x="38" y="5"/>
                </a:lnTo>
                <a:lnTo>
                  <a:pt x="32" y="0"/>
                </a:lnTo>
                <a:lnTo>
                  <a:pt x="21" y="0"/>
                </a:lnTo>
                <a:lnTo>
                  <a:pt x="10" y="0"/>
                </a:lnTo>
                <a:lnTo>
                  <a:pt x="5" y="5"/>
                </a:lnTo>
                <a:lnTo>
                  <a:pt x="0" y="10"/>
                </a:lnTo>
                <a:lnTo>
                  <a:pt x="0" y="20"/>
                </a:lnTo>
                <a:lnTo>
                  <a:pt x="0" y="30"/>
                </a:lnTo>
                <a:lnTo>
                  <a:pt x="5" y="35"/>
                </a:lnTo>
                <a:lnTo>
                  <a:pt x="10" y="41"/>
                </a:lnTo>
                <a:lnTo>
                  <a:pt x="21" y="41"/>
                </a:lnTo>
                <a:lnTo>
                  <a:pt x="32" y="41"/>
                </a:lnTo>
                <a:lnTo>
                  <a:pt x="38" y="35"/>
                </a:lnTo>
                <a:lnTo>
                  <a:pt x="43" y="30"/>
                </a:lnTo>
                <a:lnTo>
                  <a:pt x="43" y="20"/>
                </a:lnTo>
              </a:path>
            </a:pathLst>
          </a:custGeom>
          <a:noFill/>
          <a:ln w="9525" cap="flat"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16" name="Google Shape;416;p34"/>
          <p:cNvSpPr/>
          <p:nvPr/>
        </p:nvSpPr>
        <p:spPr>
          <a:xfrm>
            <a:off x="4559300" y="4321175"/>
            <a:ext cx="69850" cy="65087"/>
          </a:xfrm>
          <a:custGeom>
            <a:avLst/>
            <a:gdLst/>
            <a:ahLst/>
            <a:cxnLst/>
            <a:rect l="l" t="t" r="r" b="b"/>
            <a:pathLst>
              <a:path w="44" h="41" extrusionOk="0">
                <a:moveTo>
                  <a:pt x="44" y="20"/>
                </a:moveTo>
                <a:lnTo>
                  <a:pt x="44" y="10"/>
                </a:lnTo>
                <a:lnTo>
                  <a:pt x="38" y="5"/>
                </a:lnTo>
                <a:lnTo>
                  <a:pt x="33" y="0"/>
                </a:lnTo>
                <a:lnTo>
                  <a:pt x="22" y="0"/>
                </a:lnTo>
                <a:lnTo>
                  <a:pt x="11" y="0"/>
                </a:lnTo>
                <a:lnTo>
                  <a:pt x="5" y="5"/>
                </a:lnTo>
                <a:lnTo>
                  <a:pt x="0" y="10"/>
                </a:lnTo>
                <a:lnTo>
                  <a:pt x="0" y="20"/>
                </a:lnTo>
                <a:lnTo>
                  <a:pt x="0" y="30"/>
                </a:lnTo>
                <a:lnTo>
                  <a:pt x="5" y="36"/>
                </a:lnTo>
                <a:lnTo>
                  <a:pt x="11" y="41"/>
                </a:lnTo>
                <a:lnTo>
                  <a:pt x="22" y="41"/>
                </a:lnTo>
                <a:lnTo>
                  <a:pt x="33" y="41"/>
                </a:lnTo>
                <a:lnTo>
                  <a:pt x="38" y="36"/>
                </a:lnTo>
                <a:lnTo>
                  <a:pt x="44" y="30"/>
                </a:lnTo>
                <a:lnTo>
                  <a:pt x="44" y="20"/>
                </a:lnTo>
              </a:path>
            </a:pathLst>
          </a:custGeom>
          <a:noFill/>
          <a:ln w="9525" cap="flat"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17" name="Google Shape;417;p34"/>
          <p:cNvSpPr/>
          <p:nvPr/>
        </p:nvSpPr>
        <p:spPr>
          <a:xfrm>
            <a:off x="4906962" y="5372100"/>
            <a:ext cx="69850" cy="63500"/>
          </a:xfrm>
          <a:custGeom>
            <a:avLst/>
            <a:gdLst/>
            <a:ahLst/>
            <a:cxnLst/>
            <a:rect l="l" t="t" r="r" b="b"/>
            <a:pathLst>
              <a:path w="44" h="40" extrusionOk="0">
                <a:moveTo>
                  <a:pt x="44" y="20"/>
                </a:moveTo>
                <a:lnTo>
                  <a:pt x="44" y="10"/>
                </a:lnTo>
                <a:lnTo>
                  <a:pt x="38" y="5"/>
                </a:lnTo>
                <a:lnTo>
                  <a:pt x="33" y="0"/>
                </a:lnTo>
                <a:lnTo>
                  <a:pt x="22" y="0"/>
                </a:lnTo>
                <a:lnTo>
                  <a:pt x="11" y="0"/>
                </a:lnTo>
                <a:lnTo>
                  <a:pt x="5" y="5"/>
                </a:lnTo>
                <a:lnTo>
                  <a:pt x="0" y="10"/>
                </a:lnTo>
                <a:lnTo>
                  <a:pt x="0" y="20"/>
                </a:lnTo>
                <a:lnTo>
                  <a:pt x="0" y="30"/>
                </a:lnTo>
                <a:lnTo>
                  <a:pt x="5" y="35"/>
                </a:lnTo>
                <a:lnTo>
                  <a:pt x="11" y="40"/>
                </a:lnTo>
                <a:lnTo>
                  <a:pt x="22" y="40"/>
                </a:lnTo>
                <a:lnTo>
                  <a:pt x="33" y="40"/>
                </a:lnTo>
                <a:lnTo>
                  <a:pt x="38" y="35"/>
                </a:lnTo>
                <a:lnTo>
                  <a:pt x="44" y="30"/>
                </a:lnTo>
                <a:lnTo>
                  <a:pt x="44" y="20"/>
                </a:lnTo>
              </a:path>
            </a:pathLst>
          </a:custGeom>
          <a:noFill/>
          <a:ln w="9525" cap="flat"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18" name="Google Shape;418;p34"/>
          <p:cNvSpPr/>
          <p:nvPr/>
        </p:nvSpPr>
        <p:spPr>
          <a:xfrm>
            <a:off x="5445125" y="5168900"/>
            <a:ext cx="69850" cy="65087"/>
          </a:xfrm>
          <a:custGeom>
            <a:avLst/>
            <a:gdLst/>
            <a:ahLst/>
            <a:cxnLst/>
            <a:rect l="l" t="t" r="r" b="b"/>
            <a:pathLst>
              <a:path w="44" h="41" extrusionOk="0">
                <a:moveTo>
                  <a:pt x="44" y="21"/>
                </a:moveTo>
                <a:lnTo>
                  <a:pt x="44" y="10"/>
                </a:lnTo>
                <a:lnTo>
                  <a:pt x="38" y="5"/>
                </a:lnTo>
                <a:lnTo>
                  <a:pt x="33" y="0"/>
                </a:lnTo>
                <a:lnTo>
                  <a:pt x="22" y="0"/>
                </a:lnTo>
                <a:lnTo>
                  <a:pt x="11" y="0"/>
                </a:lnTo>
                <a:lnTo>
                  <a:pt x="6" y="5"/>
                </a:lnTo>
                <a:lnTo>
                  <a:pt x="0" y="10"/>
                </a:lnTo>
                <a:lnTo>
                  <a:pt x="0" y="21"/>
                </a:lnTo>
                <a:lnTo>
                  <a:pt x="0" y="31"/>
                </a:lnTo>
                <a:lnTo>
                  <a:pt x="6" y="36"/>
                </a:lnTo>
                <a:lnTo>
                  <a:pt x="11" y="41"/>
                </a:lnTo>
                <a:lnTo>
                  <a:pt x="22" y="41"/>
                </a:lnTo>
                <a:lnTo>
                  <a:pt x="33" y="41"/>
                </a:lnTo>
                <a:lnTo>
                  <a:pt x="38" y="36"/>
                </a:lnTo>
                <a:lnTo>
                  <a:pt x="44" y="31"/>
                </a:lnTo>
                <a:lnTo>
                  <a:pt x="44" y="21"/>
                </a:lnTo>
              </a:path>
            </a:pathLst>
          </a:custGeom>
          <a:noFill/>
          <a:ln w="9525" cap="flat"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19" name="Google Shape;419;p34"/>
          <p:cNvSpPr/>
          <p:nvPr/>
        </p:nvSpPr>
        <p:spPr>
          <a:xfrm>
            <a:off x="4176712" y="4765675"/>
            <a:ext cx="69850" cy="65087"/>
          </a:xfrm>
          <a:custGeom>
            <a:avLst/>
            <a:gdLst/>
            <a:ahLst/>
            <a:cxnLst/>
            <a:rect l="l" t="t" r="r" b="b"/>
            <a:pathLst>
              <a:path w="44" h="41" extrusionOk="0">
                <a:moveTo>
                  <a:pt x="44" y="20"/>
                </a:moveTo>
                <a:lnTo>
                  <a:pt x="44" y="10"/>
                </a:lnTo>
                <a:lnTo>
                  <a:pt x="38" y="5"/>
                </a:lnTo>
                <a:lnTo>
                  <a:pt x="33" y="0"/>
                </a:lnTo>
                <a:lnTo>
                  <a:pt x="22" y="0"/>
                </a:lnTo>
                <a:lnTo>
                  <a:pt x="11" y="0"/>
                </a:lnTo>
                <a:lnTo>
                  <a:pt x="5" y="5"/>
                </a:lnTo>
                <a:lnTo>
                  <a:pt x="0" y="10"/>
                </a:lnTo>
                <a:lnTo>
                  <a:pt x="0" y="20"/>
                </a:lnTo>
                <a:lnTo>
                  <a:pt x="0" y="30"/>
                </a:lnTo>
                <a:lnTo>
                  <a:pt x="5" y="35"/>
                </a:lnTo>
                <a:lnTo>
                  <a:pt x="11" y="41"/>
                </a:lnTo>
                <a:lnTo>
                  <a:pt x="22" y="41"/>
                </a:lnTo>
                <a:lnTo>
                  <a:pt x="33" y="41"/>
                </a:lnTo>
                <a:lnTo>
                  <a:pt x="38" y="35"/>
                </a:lnTo>
                <a:lnTo>
                  <a:pt x="44" y="30"/>
                </a:lnTo>
                <a:lnTo>
                  <a:pt x="44" y="20"/>
                </a:lnTo>
              </a:path>
            </a:pathLst>
          </a:custGeom>
          <a:noFill/>
          <a:ln w="9525" cap="flat"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20" name="Google Shape;420;p34"/>
          <p:cNvSpPr/>
          <p:nvPr/>
        </p:nvSpPr>
        <p:spPr>
          <a:xfrm>
            <a:off x="5210175" y="4684712"/>
            <a:ext cx="69850" cy="65087"/>
          </a:xfrm>
          <a:custGeom>
            <a:avLst/>
            <a:gdLst/>
            <a:ahLst/>
            <a:cxnLst/>
            <a:rect l="l" t="t" r="r" b="b"/>
            <a:pathLst>
              <a:path w="44" h="41" extrusionOk="0">
                <a:moveTo>
                  <a:pt x="44" y="20"/>
                </a:moveTo>
                <a:lnTo>
                  <a:pt x="44" y="10"/>
                </a:lnTo>
                <a:lnTo>
                  <a:pt x="39" y="5"/>
                </a:lnTo>
                <a:lnTo>
                  <a:pt x="33" y="0"/>
                </a:lnTo>
                <a:lnTo>
                  <a:pt x="22" y="0"/>
                </a:lnTo>
                <a:lnTo>
                  <a:pt x="11" y="0"/>
                </a:lnTo>
                <a:lnTo>
                  <a:pt x="6" y="5"/>
                </a:lnTo>
                <a:lnTo>
                  <a:pt x="0" y="10"/>
                </a:lnTo>
                <a:lnTo>
                  <a:pt x="0" y="20"/>
                </a:lnTo>
                <a:lnTo>
                  <a:pt x="0" y="30"/>
                </a:lnTo>
                <a:lnTo>
                  <a:pt x="6" y="36"/>
                </a:lnTo>
                <a:lnTo>
                  <a:pt x="11" y="41"/>
                </a:lnTo>
                <a:lnTo>
                  <a:pt x="22" y="41"/>
                </a:lnTo>
                <a:lnTo>
                  <a:pt x="33" y="41"/>
                </a:lnTo>
                <a:lnTo>
                  <a:pt x="39" y="36"/>
                </a:lnTo>
                <a:lnTo>
                  <a:pt x="44" y="30"/>
                </a:lnTo>
                <a:lnTo>
                  <a:pt x="44" y="20"/>
                </a:lnTo>
              </a:path>
            </a:pathLst>
          </a:custGeom>
          <a:noFill/>
          <a:ln w="9525" cap="flat"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21" name="Google Shape;421;p34"/>
          <p:cNvSpPr/>
          <p:nvPr/>
        </p:nvSpPr>
        <p:spPr>
          <a:xfrm>
            <a:off x="3568700" y="4070350"/>
            <a:ext cx="69850" cy="65087"/>
          </a:xfrm>
          <a:custGeom>
            <a:avLst/>
            <a:gdLst/>
            <a:ahLst/>
            <a:cxnLst/>
            <a:rect l="l" t="t" r="r" b="b"/>
            <a:pathLst>
              <a:path w="44" h="41" extrusionOk="0">
                <a:moveTo>
                  <a:pt x="44" y="21"/>
                </a:moveTo>
                <a:lnTo>
                  <a:pt x="44" y="10"/>
                </a:lnTo>
                <a:lnTo>
                  <a:pt x="38" y="5"/>
                </a:lnTo>
                <a:lnTo>
                  <a:pt x="33" y="0"/>
                </a:lnTo>
                <a:lnTo>
                  <a:pt x="22" y="0"/>
                </a:lnTo>
                <a:lnTo>
                  <a:pt x="11" y="0"/>
                </a:lnTo>
                <a:lnTo>
                  <a:pt x="5" y="5"/>
                </a:lnTo>
                <a:lnTo>
                  <a:pt x="0" y="10"/>
                </a:lnTo>
                <a:lnTo>
                  <a:pt x="0" y="21"/>
                </a:lnTo>
                <a:lnTo>
                  <a:pt x="0" y="31"/>
                </a:lnTo>
                <a:lnTo>
                  <a:pt x="5" y="36"/>
                </a:lnTo>
                <a:lnTo>
                  <a:pt x="11" y="41"/>
                </a:lnTo>
                <a:lnTo>
                  <a:pt x="22" y="41"/>
                </a:lnTo>
                <a:lnTo>
                  <a:pt x="33" y="41"/>
                </a:lnTo>
                <a:lnTo>
                  <a:pt x="38" y="36"/>
                </a:lnTo>
                <a:lnTo>
                  <a:pt x="44" y="31"/>
                </a:lnTo>
                <a:lnTo>
                  <a:pt x="44" y="21"/>
                </a:lnTo>
              </a:path>
            </a:pathLst>
          </a:custGeom>
          <a:noFill/>
          <a:ln w="9525" cap="flat"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22" name="Google Shape;422;p34"/>
          <p:cNvSpPr/>
          <p:nvPr/>
        </p:nvSpPr>
        <p:spPr>
          <a:xfrm>
            <a:off x="4914900" y="5040312"/>
            <a:ext cx="69850" cy="65087"/>
          </a:xfrm>
          <a:custGeom>
            <a:avLst/>
            <a:gdLst/>
            <a:ahLst/>
            <a:cxnLst/>
            <a:rect l="l" t="t" r="r" b="b"/>
            <a:pathLst>
              <a:path w="44" h="41" extrusionOk="0">
                <a:moveTo>
                  <a:pt x="44" y="20"/>
                </a:moveTo>
                <a:lnTo>
                  <a:pt x="44" y="10"/>
                </a:lnTo>
                <a:lnTo>
                  <a:pt x="39" y="5"/>
                </a:lnTo>
                <a:lnTo>
                  <a:pt x="33" y="0"/>
                </a:lnTo>
                <a:lnTo>
                  <a:pt x="22" y="0"/>
                </a:lnTo>
                <a:lnTo>
                  <a:pt x="11" y="0"/>
                </a:lnTo>
                <a:lnTo>
                  <a:pt x="6" y="5"/>
                </a:lnTo>
                <a:lnTo>
                  <a:pt x="0" y="10"/>
                </a:lnTo>
                <a:lnTo>
                  <a:pt x="0" y="20"/>
                </a:lnTo>
                <a:lnTo>
                  <a:pt x="0" y="30"/>
                </a:lnTo>
                <a:lnTo>
                  <a:pt x="6" y="36"/>
                </a:lnTo>
                <a:lnTo>
                  <a:pt x="11" y="41"/>
                </a:lnTo>
                <a:lnTo>
                  <a:pt x="22" y="41"/>
                </a:lnTo>
                <a:lnTo>
                  <a:pt x="33" y="41"/>
                </a:lnTo>
                <a:lnTo>
                  <a:pt x="39" y="36"/>
                </a:lnTo>
                <a:lnTo>
                  <a:pt x="44" y="30"/>
                </a:lnTo>
                <a:lnTo>
                  <a:pt x="44" y="20"/>
                </a:lnTo>
              </a:path>
            </a:pathLst>
          </a:custGeom>
          <a:noFill/>
          <a:ln w="9525" cap="flat"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23" name="Google Shape;423;p34"/>
          <p:cNvSpPr/>
          <p:nvPr/>
        </p:nvSpPr>
        <p:spPr>
          <a:xfrm>
            <a:off x="4819650" y="4870450"/>
            <a:ext cx="69850" cy="65087"/>
          </a:xfrm>
          <a:custGeom>
            <a:avLst/>
            <a:gdLst/>
            <a:ahLst/>
            <a:cxnLst/>
            <a:rect l="l" t="t" r="r" b="b"/>
            <a:pathLst>
              <a:path w="44" h="41" extrusionOk="0">
                <a:moveTo>
                  <a:pt x="44" y="20"/>
                </a:moveTo>
                <a:lnTo>
                  <a:pt x="44" y="10"/>
                </a:lnTo>
                <a:lnTo>
                  <a:pt x="38" y="5"/>
                </a:lnTo>
                <a:lnTo>
                  <a:pt x="33" y="0"/>
                </a:lnTo>
                <a:lnTo>
                  <a:pt x="22" y="0"/>
                </a:lnTo>
                <a:lnTo>
                  <a:pt x="11" y="0"/>
                </a:lnTo>
                <a:lnTo>
                  <a:pt x="5" y="5"/>
                </a:lnTo>
                <a:lnTo>
                  <a:pt x="0" y="10"/>
                </a:lnTo>
                <a:lnTo>
                  <a:pt x="0" y="20"/>
                </a:lnTo>
                <a:lnTo>
                  <a:pt x="0" y="31"/>
                </a:lnTo>
                <a:lnTo>
                  <a:pt x="5" y="36"/>
                </a:lnTo>
                <a:lnTo>
                  <a:pt x="11" y="41"/>
                </a:lnTo>
                <a:lnTo>
                  <a:pt x="22" y="41"/>
                </a:lnTo>
                <a:lnTo>
                  <a:pt x="33" y="41"/>
                </a:lnTo>
                <a:lnTo>
                  <a:pt x="38" y="36"/>
                </a:lnTo>
                <a:lnTo>
                  <a:pt x="44" y="31"/>
                </a:lnTo>
                <a:lnTo>
                  <a:pt x="44" y="20"/>
                </a:lnTo>
              </a:path>
            </a:pathLst>
          </a:custGeom>
          <a:noFill/>
          <a:ln w="9525" cap="flat"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24" name="Google Shape;424;p34"/>
          <p:cNvSpPr/>
          <p:nvPr/>
        </p:nvSpPr>
        <p:spPr>
          <a:xfrm>
            <a:off x="5402262" y="5129212"/>
            <a:ext cx="69850" cy="65087"/>
          </a:xfrm>
          <a:custGeom>
            <a:avLst/>
            <a:gdLst/>
            <a:ahLst/>
            <a:cxnLst/>
            <a:rect l="l" t="t" r="r" b="b"/>
            <a:pathLst>
              <a:path w="44" h="41" extrusionOk="0">
                <a:moveTo>
                  <a:pt x="44" y="20"/>
                </a:moveTo>
                <a:lnTo>
                  <a:pt x="44" y="10"/>
                </a:lnTo>
                <a:lnTo>
                  <a:pt x="38" y="5"/>
                </a:lnTo>
                <a:lnTo>
                  <a:pt x="33" y="0"/>
                </a:lnTo>
                <a:lnTo>
                  <a:pt x="22" y="0"/>
                </a:lnTo>
                <a:lnTo>
                  <a:pt x="11" y="0"/>
                </a:lnTo>
                <a:lnTo>
                  <a:pt x="5" y="5"/>
                </a:lnTo>
                <a:lnTo>
                  <a:pt x="0" y="10"/>
                </a:lnTo>
                <a:lnTo>
                  <a:pt x="0" y="20"/>
                </a:lnTo>
                <a:lnTo>
                  <a:pt x="0" y="30"/>
                </a:lnTo>
                <a:lnTo>
                  <a:pt x="5" y="35"/>
                </a:lnTo>
                <a:lnTo>
                  <a:pt x="11" y="41"/>
                </a:lnTo>
                <a:lnTo>
                  <a:pt x="22" y="41"/>
                </a:lnTo>
                <a:lnTo>
                  <a:pt x="33" y="41"/>
                </a:lnTo>
                <a:lnTo>
                  <a:pt x="38" y="35"/>
                </a:lnTo>
                <a:lnTo>
                  <a:pt x="44" y="30"/>
                </a:lnTo>
                <a:lnTo>
                  <a:pt x="44" y="20"/>
                </a:lnTo>
              </a:path>
            </a:pathLst>
          </a:custGeom>
          <a:noFill/>
          <a:ln w="9525" cap="flat"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25" name="Google Shape;425;p34"/>
          <p:cNvSpPr/>
          <p:nvPr/>
        </p:nvSpPr>
        <p:spPr>
          <a:xfrm>
            <a:off x="4464050" y="5008562"/>
            <a:ext cx="68262" cy="63500"/>
          </a:xfrm>
          <a:custGeom>
            <a:avLst/>
            <a:gdLst/>
            <a:ahLst/>
            <a:cxnLst/>
            <a:rect l="l" t="t" r="r" b="b"/>
            <a:pathLst>
              <a:path w="43" h="40" extrusionOk="0">
                <a:moveTo>
                  <a:pt x="43" y="20"/>
                </a:moveTo>
                <a:lnTo>
                  <a:pt x="43" y="10"/>
                </a:lnTo>
                <a:lnTo>
                  <a:pt x="38" y="5"/>
                </a:lnTo>
                <a:lnTo>
                  <a:pt x="32" y="0"/>
                </a:lnTo>
                <a:lnTo>
                  <a:pt x="21" y="0"/>
                </a:lnTo>
                <a:lnTo>
                  <a:pt x="11" y="0"/>
                </a:lnTo>
                <a:lnTo>
                  <a:pt x="5" y="5"/>
                </a:lnTo>
                <a:lnTo>
                  <a:pt x="0" y="10"/>
                </a:lnTo>
                <a:lnTo>
                  <a:pt x="0" y="20"/>
                </a:lnTo>
                <a:lnTo>
                  <a:pt x="0" y="30"/>
                </a:lnTo>
                <a:lnTo>
                  <a:pt x="5" y="35"/>
                </a:lnTo>
                <a:lnTo>
                  <a:pt x="11" y="40"/>
                </a:lnTo>
                <a:lnTo>
                  <a:pt x="21" y="40"/>
                </a:lnTo>
                <a:lnTo>
                  <a:pt x="32" y="40"/>
                </a:lnTo>
                <a:lnTo>
                  <a:pt x="38" y="35"/>
                </a:lnTo>
                <a:lnTo>
                  <a:pt x="43" y="30"/>
                </a:lnTo>
                <a:lnTo>
                  <a:pt x="43" y="20"/>
                </a:lnTo>
              </a:path>
            </a:pathLst>
          </a:custGeom>
          <a:noFill/>
          <a:ln w="9525" cap="flat"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26" name="Google Shape;426;p34"/>
          <p:cNvSpPr/>
          <p:nvPr/>
        </p:nvSpPr>
        <p:spPr>
          <a:xfrm>
            <a:off x="3671887" y="3981450"/>
            <a:ext cx="69850" cy="65087"/>
          </a:xfrm>
          <a:custGeom>
            <a:avLst/>
            <a:gdLst/>
            <a:ahLst/>
            <a:cxnLst/>
            <a:rect l="l" t="t" r="r" b="b"/>
            <a:pathLst>
              <a:path w="44" h="41" extrusionOk="0">
                <a:moveTo>
                  <a:pt x="44" y="21"/>
                </a:moveTo>
                <a:lnTo>
                  <a:pt x="44" y="10"/>
                </a:lnTo>
                <a:lnTo>
                  <a:pt x="39" y="5"/>
                </a:lnTo>
                <a:lnTo>
                  <a:pt x="33" y="0"/>
                </a:lnTo>
                <a:lnTo>
                  <a:pt x="22" y="0"/>
                </a:lnTo>
                <a:lnTo>
                  <a:pt x="11" y="0"/>
                </a:lnTo>
                <a:lnTo>
                  <a:pt x="6" y="5"/>
                </a:lnTo>
                <a:lnTo>
                  <a:pt x="0" y="10"/>
                </a:lnTo>
                <a:lnTo>
                  <a:pt x="0" y="21"/>
                </a:lnTo>
                <a:lnTo>
                  <a:pt x="0" y="31"/>
                </a:lnTo>
                <a:lnTo>
                  <a:pt x="6" y="36"/>
                </a:lnTo>
                <a:lnTo>
                  <a:pt x="11" y="41"/>
                </a:lnTo>
                <a:lnTo>
                  <a:pt x="22" y="41"/>
                </a:lnTo>
                <a:lnTo>
                  <a:pt x="33" y="41"/>
                </a:lnTo>
                <a:lnTo>
                  <a:pt x="39" y="36"/>
                </a:lnTo>
                <a:lnTo>
                  <a:pt x="44" y="31"/>
                </a:lnTo>
                <a:lnTo>
                  <a:pt x="44" y="21"/>
                </a:lnTo>
              </a:path>
            </a:pathLst>
          </a:custGeom>
          <a:noFill/>
          <a:ln w="9525" cap="flat"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27" name="Google Shape;427;p34"/>
          <p:cNvSpPr/>
          <p:nvPr/>
        </p:nvSpPr>
        <p:spPr>
          <a:xfrm>
            <a:off x="4306887" y="4645025"/>
            <a:ext cx="69850" cy="63500"/>
          </a:xfrm>
          <a:custGeom>
            <a:avLst/>
            <a:gdLst/>
            <a:ahLst/>
            <a:cxnLst/>
            <a:rect l="l" t="t" r="r" b="b"/>
            <a:pathLst>
              <a:path w="44" h="40" extrusionOk="0">
                <a:moveTo>
                  <a:pt x="44" y="20"/>
                </a:moveTo>
                <a:lnTo>
                  <a:pt x="44" y="10"/>
                </a:lnTo>
                <a:lnTo>
                  <a:pt x="38" y="5"/>
                </a:lnTo>
                <a:lnTo>
                  <a:pt x="33" y="0"/>
                </a:lnTo>
                <a:lnTo>
                  <a:pt x="22" y="0"/>
                </a:lnTo>
                <a:lnTo>
                  <a:pt x="11" y="0"/>
                </a:lnTo>
                <a:lnTo>
                  <a:pt x="6" y="5"/>
                </a:lnTo>
                <a:lnTo>
                  <a:pt x="0" y="10"/>
                </a:lnTo>
                <a:lnTo>
                  <a:pt x="0" y="20"/>
                </a:lnTo>
                <a:lnTo>
                  <a:pt x="0" y="30"/>
                </a:lnTo>
                <a:lnTo>
                  <a:pt x="6" y="35"/>
                </a:lnTo>
                <a:lnTo>
                  <a:pt x="11" y="40"/>
                </a:lnTo>
                <a:lnTo>
                  <a:pt x="22" y="40"/>
                </a:lnTo>
                <a:lnTo>
                  <a:pt x="33" y="40"/>
                </a:lnTo>
                <a:lnTo>
                  <a:pt x="38" y="35"/>
                </a:lnTo>
                <a:lnTo>
                  <a:pt x="44" y="30"/>
                </a:lnTo>
                <a:lnTo>
                  <a:pt x="44" y="20"/>
                </a:lnTo>
              </a:path>
            </a:pathLst>
          </a:custGeom>
          <a:noFill/>
          <a:ln w="9525" cap="flat"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28" name="Google Shape;428;p34"/>
          <p:cNvSpPr/>
          <p:nvPr/>
        </p:nvSpPr>
        <p:spPr>
          <a:xfrm>
            <a:off x="5010150" y="4603750"/>
            <a:ext cx="69850" cy="65087"/>
          </a:xfrm>
          <a:custGeom>
            <a:avLst/>
            <a:gdLst/>
            <a:ahLst/>
            <a:cxnLst/>
            <a:rect l="l" t="t" r="r" b="b"/>
            <a:pathLst>
              <a:path w="44" h="41" extrusionOk="0">
                <a:moveTo>
                  <a:pt x="44" y="20"/>
                </a:moveTo>
                <a:lnTo>
                  <a:pt x="44" y="10"/>
                </a:lnTo>
                <a:lnTo>
                  <a:pt x="39" y="5"/>
                </a:lnTo>
                <a:lnTo>
                  <a:pt x="33" y="0"/>
                </a:lnTo>
                <a:lnTo>
                  <a:pt x="22" y="0"/>
                </a:lnTo>
                <a:lnTo>
                  <a:pt x="11" y="0"/>
                </a:lnTo>
                <a:lnTo>
                  <a:pt x="6" y="5"/>
                </a:lnTo>
                <a:lnTo>
                  <a:pt x="0" y="10"/>
                </a:lnTo>
                <a:lnTo>
                  <a:pt x="0" y="20"/>
                </a:lnTo>
                <a:lnTo>
                  <a:pt x="0" y="31"/>
                </a:lnTo>
                <a:lnTo>
                  <a:pt x="6" y="36"/>
                </a:lnTo>
                <a:lnTo>
                  <a:pt x="11" y="41"/>
                </a:lnTo>
                <a:lnTo>
                  <a:pt x="22" y="41"/>
                </a:lnTo>
                <a:lnTo>
                  <a:pt x="33" y="41"/>
                </a:lnTo>
                <a:lnTo>
                  <a:pt x="39" y="36"/>
                </a:lnTo>
                <a:lnTo>
                  <a:pt x="44" y="31"/>
                </a:lnTo>
                <a:lnTo>
                  <a:pt x="44" y="20"/>
                </a:lnTo>
              </a:path>
            </a:pathLst>
          </a:custGeom>
          <a:noFill/>
          <a:ln w="9525" cap="flat"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29" name="Google Shape;429;p34"/>
          <p:cNvSpPr/>
          <p:nvPr/>
        </p:nvSpPr>
        <p:spPr>
          <a:xfrm>
            <a:off x="4559300" y="4821237"/>
            <a:ext cx="69850" cy="65087"/>
          </a:xfrm>
          <a:custGeom>
            <a:avLst/>
            <a:gdLst/>
            <a:ahLst/>
            <a:cxnLst/>
            <a:rect l="l" t="t" r="r" b="b"/>
            <a:pathLst>
              <a:path w="44" h="41" extrusionOk="0">
                <a:moveTo>
                  <a:pt x="44" y="21"/>
                </a:moveTo>
                <a:lnTo>
                  <a:pt x="44" y="11"/>
                </a:lnTo>
                <a:lnTo>
                  <a:pt x="38" y="6"/>
                </a:lnTo>
                <a:lnTo>
                  <a:pt x="33" y="0"/>
                </a:lnTo>
                <a:lnTo>
                  <a:pt x="22" y="0"/>
                </a:lnTo>
                <a:lnTo>
                  <a:pt x="11" y="0"/>
                </a:lnTo>
                <a:lnTo>
                  <a:pt x="5" y="6"/>
                </a:lnTo>
                <a:lnTo>
                  <a:pt x="0" y="11"/>
                </a:lnTo>
                <a:lnTo>
                  <a:pt x="0" y="21"/>
                </a:lnTo>
                <a:lnTo>
                  <a:pt x="0" y="31"/>
                </a:lnTo>
                <a:lnTo>
                  <a:pt x="5" y="36"/>
                </a:lnTo>
                <a:lnTo>
                  <a:pt x="11" y="41"/>
                </a:lnTo>
                <a:lnTo>
                  <a:pt x="22" y="41"/>
                </a:lnTo>
                <a:lnTo>
                  <a:pt x="33" y="41"/>
                </a:lnTo>
                <a:lnTo>
                  <a:pt x="38" y="36"/>
                </a:lnTo>
                <a:lnTo>
                  <a:pt x="44" y="31"/>
                </a:lnTo>
                <a:lnTo>
                  <a:pt x="44" y="21"/>
                </a:lnTo>
              </a:path>
            </a:pathLst>
          </a:custGeom>
          <a:noFill/>
          <a:ln w="9525" cap="flat"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30" name="Google Shape;430;p34"/>
          <p:cNvSpPr/>
          <p:nvPr/>
        </p:nvSpPr>
        <p:spPr>
          <a:xfrm>
            <a:off x="5792787" y="5346700"/>
            <a:ext cx="69850" cy="65087"/>
          </a:xfrm>
          <a:custGeom>
            <a:avLst/>
            <a:gdLst/>
            <a:ahLst/>
            <a:cxnLst/>
            <a:rect l="l" t="t" r="r" b="b"/>
            <a:pathLst>
              <a:path w="44" h="41" extrusionOk="0">
                <a:moveTo>
                  <a:pt x="44" y="21"/>
                </a:moveTo>
                <a:lnTo>
                  <a:pt x="44" y="10"/>
                </a:lnTo>
                <a:lnTo>
                  <a:pt x="38" y="5"/>
                </a:lnTo>
                <a:lnTo>
                  <a:pt x="33" y="0"/>
                </a:lnTo>
                <a:lnTo>
                  <a:pt x="22" y="0"/>
                </a:lnTo>
                <a:lnTo>
                  <a:pt x="11" y="0"/>
                </a:lnTo>
                <a:lnTo>
                  <a:pt x="6" y="5"/>
                </a:lnTo>
                <a:lnTo>
                  <a:pt x="0" y="10"/>
                </a:lnTo>
                <a:lnTo>
                  <a:pt x="0" y="21"/>
                </a:lnTo>
                <a:lnTo>
                  <a:pt x="0" y="31"/>
                </a:lnTo>
                <a:lnTo>
                  <a:pt x="6" y="36"/>
                </a:lnTo>
                <a:lnTo>
                  <a:pt x="11" y="41"/>
                </a:lnTo>
                <a:lnTo>
                  <a:pt x="22" y="41"/>
                </a:lnTo>
                <a:lnTo>
                  <a:pt x="33" y="41"/>
                </a:lnTo>
                <a:lnTo>
                  <a:pt x="38" y="36"/>
                </a:lnTo>
                <a:lnTo>
                  <a:pt x="44" y="31"/>
                </a:lnTo>
                <a:lnTo>
                  <a:pt x="44" y="21"/>
                </a:lnTo>
              </a:path>
            </a:pathLst>
          </a:custGeom>
          <a:noFill/>
          <a:ln w="9525" cap="flat"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31" name="Google Shape;431;p34"/>
          <p:cNvSpPr/>
          <p:nvPr/>
        </p:nvSpPr>
        <p:spPr>
          <a:xfrm>
            <a:off x="5089525" y="5461000"/>
            <a:ext cx="69850" cy="63500"/>
          </a:xfrm>
          <a:custGeom>
            <a:avLst/>
            <a:gdLst/>
            <a:ahLst/>
            <a:cxnLst/>
            <a:rect l="l" t="t" r="r" b="b"/>
            <a:pathLst>
              <a:path w="44" h="40" extrusionOk="0">
                <a:moveTo>
                  <a:pt x="44" y="20"/>
                </a:moveTo>
                <a:lnTo>
                  <a:pt x="44" y="10"/>
                </a:lnTo>
                <a:lnTo>
                  <a:pt x="38" y="5"/>
                </a:lnTo>
                <a:lnTo>
                  <a:pt x="33" y="0"/>
                </a:lnTo>
                <a:lnTo>
                  <a:pt x="22" y="0"/>
                </a:lnTo>
                <a:lnTo>
                  <a:pt x="11" y="0"/>
                </a:lnTo>
                <a:lnTo>
                  <a:pt x="5" y="5"/>
                </a:lnTo>
                <a:lnTo>
                  <a:pt x="0" y="10"/>
                </a:lnTo>
                <a:lnTo>
                  <a:pt x="0" y="20"/>
                </a:lnTo>
                <a:lnTo>
                  <a:pt x="0" y="30"/>
                </a:lnTo>
                <a:lnTo>
                  <a:pt x="5" y="35"/>
                </a:lnTo>
                <a:lnTo>
                  <a:pt x="11" y="40"/>
                </a:lnTo>
                <a:lnTo>
                  <a:pt x="22" y="40"/>
                </a:lnTo>
                <a:lnTo>
                  <a:pt x="33" y="40"/>
                </a:lnTo>
                <a:lnTo>
                  <a:pt x="38" y="35"/>
                </a:lnTo>
                <a:lnTo>
                  <a:pt x="44" y="30"/>
                </a:lnTo>
                <a:lnTo>
                  <a:pt x="44" y="20"/>
                </a:lnTo>
              </a:path>
            </a:pathLst>
          </a:custGeom>
          <a:noFill/>
          <a:ln w="9525" cap="flat"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32" name="Google Shape;432;p34"/>
          <p:cNvSpPr/>
          <p:nvPr/>
        </p:nvSpPr>
        <p:spPr>
          <a:xfrm>
            <a:off x="4349750" y="4579937"/>
            <a:ext cx="69850" cy="65087"/>
          </a:xfrm>
          <a:custGeom>
            <a:avLst/>
            <a:gdLst/>
            <a:ahLst/>
            <a:cxnLst/>
            <a:rect l="l" t="t" r="r" b="b"/>
            <a:pathLst>
              <a:path w="44" h="41" extrusionOk="0">
                <a:moveTo>
                  <a:pt x="44" y="20"/>
                </a:moveTo>
                <a:lnTo>
                  <a:pt x="44" y="10"/>
                </a:lnTo>
                <a:lnTo>
                  <a:pt x="39" y="5"/>
                </a:lnTo>
                <a:lnTo>
                  <a:pt x="33" y="0"/>
                </a:lnTo>
                <a:lnTo>
                  <a:pt x="22" y="0"/>
                </a:lnTo>
                <a:lnTo>
                  <a:pt x="11" y="0"/>
                </a:lnTo>
                <a:lnTo>
                  <a:pt x="6" y="5"/>
                </a:lnTo>
                <a:lnTo>
                  <a:pt x="0" y="10"/>
                </a:lnTo>
                <a:lnTo>
                  <a:pt x="0" y="20"/>
                </a:lnTo>
                <a:lnTo>
                  <a:pt x="0" y="30"/>
                </a:lnTo>
                <a:lnTo>
                  <a:pt x="6" y="35"/>
                </a:lnTo>
                <a:lnTo>
                  <a:pt x="11" y="41"/>
                </a:lnTo>
                <a:lnTo>
                  <a:pt x="22" y="41"/>
                </a:lnTo>
                <a:lnTo>
                  <a:pt x="33" y="41"/>
                </a:lnTo>
                <a:lnTo>
                  <a:pt x="39" y="35"/>
                </a:lnTo>
                <a:lnTo>
                  <a:pt x="44" y="30"/>
                </a:lnTo>
                <a:lnTo>
                  <a:pt x="44" y="20"/>
                </a:lnTo>
              </a:path>
            </a:pathLst>
          </a:custGeom>
          <a:noFill/>
          <a:ln w="9525" cap="flat"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33" name="Google Shape;433;p34"/>
          <p:cNvSpPr/>
          <p:nvPr/>
        </p:nvSpPr>
        <p:spPr>
          <a:xfrm>
            <a:off x="4819650" y="5210175"/>
            <a:ext cx="69850" cy="63500"/>
          </a:xfrm>
          <a:custGeom>
            <a:avLst/>
            <a:gdLst/>
            <a:ahLst/>
            <a:cxnLst/>
            <a:rect l="l" t="t" r="r" b="b"/>
            <a:pathLst>
              <a:path w="44" h="40" extrusionOk="0">
                <a:moveTo>
                  <a:pt x="44" y="20"/>
                </a:moveTo>
                <a:lnTo>
                  <a:pt x="44" y="10"/>
                </a:lnTo>
                <a:lnTo>
                  <a:pt x="38" y="5"/>
                </a:lnTo>
                <a:lnTo>
                  <a:pt x="33" y="0"/>
                </a:lnTo>
                <a:lnTo>
                  <a:pt x="22" y="0"/>
                </a:lnTo>
                <a:lnTo>
                  <a:pt x="11" y="0"/>
                </a:lnTo>
                <a:lnTo>
                  <a:pt x="5" y="5"/>
                </a:lnTo>
                <a:lnTo>
                  <a:pt x="0" y="10"/>
                </a:lnTo>
                <a:lnTo>
                  <a:pt x="0" y="20"/>
                </a:lnTo>
                <a:lnTo>
                  <a:pt x="0" y="30"/>
                </a:lnTo>
                <a:lnTo>
                  <a:pt x="5" y="35"/>
                </a:lnTo>
                <a:lnTo>
                  <a:pt x="11" y="40"/>
                </a:lnTo>
                <a:lnTo>
                  <a:pt x="22" y="40"/>
                </a:lnTo>
                <a:lnTo>
                  <a:pt x="33" y="40"/>
                </a:lnTo>
                <a:lnTo>
                  <a:pt x="38" y="35"/>
                </a:lnTo>
                <a:lnTo>
                  <a:pt x="44" y="30"/>
                </a:lnTo>
                <a:lnTo>
                  <a:pt x="44" y="20"/>
                </a:lnTo>
              </a:path>
            </a:pathLst>
          </a:custGeom>
          <a:noFill/>
          <a:ln w="9525" cap="flat"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34" name="Google Shape;434;p34"/>
          <p:cNvSpPr/>
          <p:nvPr/>
        </p:nvSpPr>
        <p:spPr>
          <a:xfrm>
            <a:off x="4994275" y="4967287"/>
            <a:ext cx="68262" cy="65087"/>
          </a:xfrm>
          <a:custGeom>
            <a:avLst/>
            <a:gdLst/>
            <a:ahLst/>
            <a:cxnLst/>
            <a:rect l="l" t="t" r="r" b="b"/>
            <a:pathLst>
              <a:path w="43" h="41" extrusionOk="0">
                <a:moveTo>
                  <a:pt x="43" y="20"/>
                </a:moveTo>
                <a:lnTo>
                  <a:pt x="43" y="10"/>
                </a:lnTo>
                <a:lnTo>
                  <a:pt x="38" y="5"/>
                </a:lnTo>
                <a:lnTo>
                  <a:pt x="32" y="0"/>
                </a:lnTo>
                <a:lnTo>
                  <a:pt x="21" y="0"/>
                </a:lnTo>
                <a:lnTo>
                  <a:pt x="10" y="0"/>
                </a:lnTo>
                <a:lnTo>
                  <a:pt x="5" y="5"/>
                </a:lnTo>
                <a:lnTo>
                  <a:pt x="0" y="10"/>
                </a:lnTo>
                <a:lnTo>
                  <a:pt x="0" y="20"/>
                </a:lnTo>
                <a:lnTo>
                  <a:pt x="0" y="31"/>
                </a:lnTo>
                <a:lnTo>
                  <a:pt x="5" y="36"/>
                </a:lnTo>
                <a:lnTo>
                  <a:pt x="10" y="41"/>
                </a:lnTo>
                <a:lnTo>
                  <a:pt x="21" y="41"/>
                </a:lnTo>
                <a:lnTo>
                  <a:pt x="32" y="41"/>
                </a:lnTo>
                <a:lnTo>
                  <a:pt x="38" y="36"/>
                </a:lnTo>
                <a:lnTo>
                  <a:pt x="43" y="31"/>
                </a:lnTo>
                <a:lnTo>
                  <a:pt x="43" y="20"/>
                </a:lnTo>
              </a:path>
            </a:pathLst>
          </a:custGeom>
          <a:noFill/>
          <a:ln w="9525" cap="flat"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35" name="Google Shape;435;p34"/>
          <p:cNvSpPr/>
          <p:nvPr/>
        </p:nvSpPr>
        <p:spPr>
          <a:xfrm>
            <a:off x="3916362" y="4159250"/>
            <a:ext cx="68262" cy="65087"/>
          </a:xfrm>
          <a:custGeom>
            <a:avLst/>
            <a:gdLst/>
            <a:ahLst/>
            <a:cxnLst/>
            <a:rect l="l" t="t" r="r" b="b"/>
            <a:pathLst>
              <a:path w="43" h="41" extrusionOk="0">
                <a:moveTo>
                  <a:pt x="43" y="20"/>
                </a:moveTo>
                <a:lnTo>
                  <a:pt x="43" y="10"/>
                </a:lnTo>
                <a:lnTo>
                  <a:pt x="38" y="5"/>
                </a:lnTo>
                <a:lnTo>
                  <a:pt x="33" y="0"/>
                </a:lnTo>
                <a:lnTo>
                  <a:pt x="22" y="0"/>
                </a:lnTo>
                <a:lnTo>
                  <a:pt x="11" y="0"/>
                </a:lnTo>
                <a:lnTo>
                  <a:pt x="5" y="5"/>
                </a:lnTo>
                <a:lnTo>
                  <a:pt x="0" y="10"/>
                </a:lnTo>
                <a:lnTo>
                  <a:pt x="0" y="20"/>
                </a:lnTo>
                <a:lnTo>
                  <a:pt x="0" y="31"/>
                </a:lnTo>
                <a:lnTo>
                  <a:pt x="5" y="36"/>
                </a:lnTo>
                <a:lnTo>
                  <a:pt x="11" y="41"/>
                </a:lnTo>
                <a:lnTo>
                  <a:pt x="22" y="41"/>
                </a:lnTo>
                <a:lnTo>
                  <a:pt x="33" y="41"/>
                </a:lnTo>
                <a:lnTo>
                  <a:pt x="38" y="36"/>
                </a:lnTo>
                <a:lnTo>
                  <a:pt x="43" y="31"/>
                </a:lnTo>
                <a:lnTo>
                  <a:pt x="43" y="20"/>
                </a:lnTo>
              </a:path>
            </a:pathLst>
          </a:custGeom>
          <a:noFill/>
          <a:ln w="9525" cap="flat"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36" name="Google Shape;436;p34"/>
          <p:cNvSpPr/>
          <p:nvPr/>
        </p:nvSpPr>
        <p:spPr>
          <a:xfrm>
            <a:off x="5827712" y="5105400"/>
            <a:ext cx="69850" cy="63500"/>
          </a:xfrm>
          <a:custGeom>
            <a:avLst/>
            <a:gdLst/>
            <a:ahLst/>
            <a:cxnLst/>
            <a:rect l="l" t="t" r="r" b="b"/>
            <a:pathLst>
              <a:path w="44" h="40" extrusionOk="0">
                <a:moveTo>
                  <a:pt x="44" y="20"/>
                </a:moveTo>
                <a:lnTo>
                  <a:pt x="44" y="10"/>
                </a:lnTo>
                <a:lnTo>
                  <a:pt x="38" y="5"/>
                </a:lnTo>
                <a:lnTo>
                  <a:pt x="33" y="0"/>
                </a:lnTo>
                <a:lnTo>
                  <a:pt x="22" y="0"/>
                </a:lnTo>
                <a:lnTo>
                  <a:pt x="11" y="0"/>
                </a:lnTo>
                <a:lnTo>
                  <a:pt x="6" y="5"/>
                </a:lnTo>
                <a:lnTo>
                  <a:pt x="0" y="10"/>
                </a:lnTo>
                <a:lnTo>
                  <a:pt x="0" y="20"/>
                </a:lnTo>
                <a:lnTo>
                  <a:pt x="0" y="30"/>
                </a:lnTo>
                <a:lnTo>
                  <a:pt x="6" y="35"/>
                </a:lnTo>
                <a:lnTo>
                  <a:pt x="11" y="40"/>
                </a:lnTo>
                <a:lnTo>
                  <a:pt x="22" y="40"/>
                </a:lnTo>
                <a:lnTo>
                  <a:pt x="33" y="40"/>
                </a:lnTo>
                <a:lnTo>
                  <a:pt x="38" y="35"/>
                </a:lnTo>
                <a:lnTo>
                  <a:pt x="44" y="30"/>
                </a:lnTo>
                <a:lnTo>
                  <a:pt x="44" y="20"/>
                </a:lnTo>
              </a:path>
            </a:pathLst>
          </a:custGeom>
          <a:noFill/>
          <a:ln w="9525" cap="flat"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37" name="Google Shape;437;p34"/>
          <p:cNvSpPr/>
          <p:nvPr/>
        </p:nvSpPr>
        <p:spPr>
          <a:xfrm>
            <a:off x="5054600" y="5291137"/>
            <a:ext cx="69850" cy="63500"/>
          </a:xfrm>
          <a:custGeom>
            <a:avLst/>
            <a:gdLst/>
            <a:ahLst/>
            <a:cxnLst/>
            <a:rect l="l" t="t" r="r" b="b"/>
            <a:pathLst>
              <a:path w="44" h="40" extrusionOk="0">
                <a:moveTo>
                  <a:pt x="44" y="20"/>
                </a:moveTo>
                <a:lnTo>
                  <a:pt x="44" y="10"/>
                </a:lnTo>
                <a:lnTo>
                  <a:pt x="38" y="5"/>
                </a:lnTo>
                <a:lnTo>
                  <a:pt x="33" y="0"/>
                </a:lnTo>
                <a:lnTo>
                  <a:pt x="22" y="0"/>
                </a:lnTo>
                <a:lnTo>
                  <a:pt x="11" y="0"/>
                </a:lnTo>
                <a:lnTo>
                  <a:pt x="5" y="5"/>
                </a:lnTo>
                <a:lnTo>
                  <a:pt x="0" y="10"/>
                </a:lnTo>
                <a:lnTo>
                  <a:pt x="0" y="20"/>
                </a:lnTo>
                <a:lnTo>
                  <a:pt x="0" y="30"/>
                </a:lnTo>
                <a:lnTo>
                  <a:pt x="5" y="35"/>
                </a:lnTo>
                <a:lnTo>
                  <a:pt x="11" y="40"/>
                </a:lnTo>
                <a:lnTo>
                  <a:pt x="22" y="40"/>
                </a:lnTo>
                <a:lnTo>
                  <a:pt x="33" y="40"/>
                </a:lnTo>
                <a:lnTo>
                  <a:pt x="38" y="35"/>
                </a:lnTo>
                <a:lnTo>
                  <a:pt x="44" y="30"/>
                </a:lnTo>
                <a:lnTo>
                  <a:pt x="44" y="20"/>
                </a:lnTo>
              </a:path>
            </a:pathLst>
          </a:custGeom>
          <a:noFill/>
          <a:ln w="9525" cap="flat"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38" name="Google Shape;438;p34"/>
          <p:cNvSpPr/>
          <p:nvPr/>
        </p:nvSpPr>
        <p:spPr>
          <a:xfrm>
            <a:off x="3411537" y="4289425"/>
            <a:ext cx="69850" cy="63500"/>
          </a:xfrm>
          <a:custGeom>
            <a:avLst/>
            <a:gdLst/>
            <a:ahLst/>
            <a:cxnLst/>
            <a:rect l="l" t="t" r="r" b="b"/>
            <a:pathLst>
              <a:path w="44" h="40" extrusionOk="0">
                <a:moveTo>
                  <a:pt x="44" y="20"/>
                </a:moveTo>
                <a:lnTo>
                  <a:pt x="44" y="10"/>
                </a:lnTo>
                <a:lnTo>
                  <a:pt x="39" y="5"/>
                </a:lnTo>
                <a:lnTo>
                  <a:pt x="33" y="0"/>
                </a:lnTo>
                <a:lnTo>
                  <a:pt x="22" y="0"/>
                </a:lnTo>
                <a:lnTo>
                  <a:pt x="11" y="0"/>
                </a:lnTo>
                <a:lnTo>
                  <a:pt x="6" y="5"/>
                </a:lnTo>
                <a:lnTo>
                  <a:pt x="0" y="10"/>
                </a:lnTo>
                <a:lnTo>
                  <a:pt x="0" y="20"/>
                </a:lnTo>
                <a:lnTo>
                  <a:pt x="0" y="30"/>
                </a:lnTo>
                <a:lnTo>
                  <a:pt x="6" y="35"/>
                </a:lnTo>
                <a:lnTo>
                  <a:pt x="11" y="40"/>
                </a:lnTo>
                <a:lnTo>
                  <a:pt x="22" y="40"/>
                </a:lnTo>
                <a:lnTo>
                  <a:pt x="33" y="40"/>
                </a:lnTo>
                <a:lnTo>
                  <a:pt x="39" y="35"/>
                </a:lnTo>
                <a:lnTo>
                  <a:pt x="44" y="30"/>
                </a:lnTo>
                <a:lnTo>
                  <a:pt x="44" y="20"/>
                </a:lnTo>
              </a:path>
            </a:pathLst>
          </a:custGeom>
          <a:noFill/>
          <a:ln w="9525" cap="flat"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39" name="Google Shape;439;p34"/>
          <p:cNvSpPr/>
          <p:nvPr/>
        </p:nvSpPr>
        <p:spPr>
          <a:xfrm>
            <a:off x="6167437" y="4959350"/>
            <a:ext cx="68262" cy="65087"/>
          </a:xfrm>
          <a:custGeom>
            <a:avLst/>
            <a:gdLst/>
            <a:ahLst/>
            <a:cxnLst/>
            <a:rect l="l" t="t" r="r" b="b"/>
            <a:pathLst>
              <a:path w="43" h="41" extrusionOk="0">
                <a:moveTo>
                  <a:pt x="43" y="20"/>
                </a:moveTo>
                <a:lnTo>
                  <a:pt x="43" y="10"/>
                </a:lnTo>
                <a:lnTo>
                  <a:pt x="38" y="5"/>
                </a:lnTo>
                <a:lnTo>
                  <a:pt x="32" y="0"/>
                </a:lnTo>
                <a:lnTo>
                  <a:pt x="21" y="0"/>
                </a:lnTo>
                <a:lnTo>
                  <a:pt x="10" y="0"/>
                </a:lnTo>
                <a:lnTo>
                  <a:pt x="5" y="5"/>
                </a:lnTo>
                <a:lnTo>
                  <a:pt x="0" y="10"/>
                </a:lnTo>
                <a:lnTo>
                  <a:pt x="0" y="20"/>
                </a:lnTo>
                <a:lnTo>
                  <a:pt x="0" y="31"/>
                </a:lnTo>
                <a:lnTo>
                  <a:pt x="5" y="36"/>
                </a:lnTo>
                <a:lnTo>
                  <a:pt x="10" y="41"/>
                </a:lnTo>
                <a:lnTo>
                  <a:pt x="21" y="41"/>
                </a:lnTo>
                <a:lnTo>
                  <a:pt x="32" y="41"/>
                </a:lnTo>
                <a:lnTo>
                  <a:pt x="38" y="36"/>
                </a:lnTo>
                <a:lnTo>
                  <a:pt x="43" y="31"/>
                </a:lnTo>
                <a:lnTo>
                  <a:pt x="43" y="20"/>
                </a:lnTo>
              </a:path>
            </a:pathLst>
          </a:custGeom>
          <a:noFill/>
          <a:ln w="9525" cap="flat"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40" name="Google Shape;440;p34"/>
          <p:cNvSpPr/>
          <p:nvPr/>
        </p:nvSpPr>
        <p:spPr>
          <a:xfrm>
            <a:off x="4714875" y="4652962"/>
            <a:ext cx="69850" cy="63500"/>
          </a:xfrm>
          <a:custGeom>
            <a:avLst/>
            <a:gdLst/>
            <a:ahLst/>
            <a:cxnLst/>
            <a:rect l="l" t="t" r="r" b="b"/>
            <a:pathLst>
              <a:path w="44" h="40" extrusionOk="0">
                <a:moveTo>
                  <a:pt x="44" y="20"/>
                </a:moveTo>
                <a:lnTo>
                  <a:pt x="44" y="10"/>
                </a:lnTo>
                <a:lnTo>
                  <a:pt x="39" y="5"/>
                </a:lnTo>
                <a:lnTo>
                  <a:pt x="33" y="0"/>
                </a:lnTo>
                <a:lnTo>
                  <a:pt x="22" y="0"/>
                </a:lnTo>
                <a:lnTo>
                  <a:pt x="11" y="0"/>
                </a:lnTo>
                <a:lnTo>
                  <a:pt x="6" y="5"/>
                </a:lnTo>
                <a:lnTo>
                  <a:pt x="0" y="10"/>
                </a:lnTo>
                <a:lnTo>
                  <a:pt x="0" y="20"/>
                </a:lnTo>
                <a:lnTo>
                  <a:pt x="0" y="30"/>
                </a:lnTo>
                <a:lnTo>
                  <a:pt x="6" y="35"/>
                </a:lnTo>
                <a:lnTo>
                  <a:pt x="11" y="40"/>
                </a:lnTo>
                <a:lnTo>
                  <a:pt x="22" y="40"/>
                </a:lnTo>
                <a:lnTo>
                  <a:pt x="33" y="40"/>
                </a:lnTo>
                <a:lnTo>
                  <a:pt x="39" y="35"/>
                </a:lnTo>
                <a:lnTo>
                  <a:pt x="44" y="30"/>
                </a:lnTo>
                <a:lnTo>
                  <a:pt x="44" y="20"/>
                </a:lnTo>
              </a:path>
            </a:pathLst>
          </a:custGeom>
          <a:noFill/>
          <a:ln w="9525" cap="flat"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41" name="Google Shape;441;p34"/>
          <p:cNvSpPr/>
          <p:nvPr/>
        </p:nvSpPr>
        <p:spPr>
          <a:xfrm>
            <a:off x="3438525" y="3989387"/>
            <a:ext cx="68262" cy="65087"/>
          </a:xfrm>
          <a:custGeom>
            <a:avLst/>
            <a:gdLst/>
            <a:ahLst/>
            <a:cxnLst/>
            <a:rect l="l" t="t" r="r" b="b"/>
            <a:pathLst>
              <a:path w="43" h="41" extrusionOk="0">
                <a:moveTo>
                  <a:pt x="43" y="21"/>
                </a:moveTo>
                <a:lnTo>
                  <a:pt x="43" y="10"/>
                </a:lnTo>
                <a:lnTo>
                  <a:pt x="38" y="5"/>
                </a:lnTo>
                <a:lnTo>
                  <a:pt x="32" y="0"/>
                </a:lnTo>
                <a:lnTo>
                  <a:pt x="22" y="0"/>
                </a:lnTo>
                <a:lnTo>
                  <a:pt x="11" y="0"/>
                </a:lnTo>
                <a:lnTo>
                  <a:pt x="5" y="5"/>
                </a:lnTo>
                <a:lnTo>
                  <a:pt x="0" y="10"/>
                </a:lnTo>
                <a:lnTo>
                  <a:pt x="0" y="21"/>
                </a:lnTo>
                <a:lnTo>
                  <a:pt x="0" y="31"/>
                </a:lnTo>
                <a:lnTo>
                  <a:pt x="5" y="36"/>
                </a:lnTo>
                <a:lnTo>
                  <a:pt x="11" y="41"/>
                </a:lnTo>
                <a:lnTo>
                  <a:pt x="22" y="41"/>
                </a:lnTo>
                <a:lnTo>
                  <a:pt x="32" y="41"/>
                </a:lnTo>
                <a:lnTo>
                  <a:pt x="38" y="36"/>
                </a:lnTo>
                <a:lnTo>
                  <a:pt x="43" y="31"/>
                </a:lnTo>
                <a:lnTo>
                  <a:pt x="43" y="21"/>
                </a:lnTo>
              </a:path>
            </a:pathLst>
          </a:custGeom>
          <a:noFill/>
          <a:ln w="9525" cap="flat"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42" name="Google Shape;442;p34"/>
          <p:cNvSpPr/>
          <p:nvPr/>
        </p:nvSpPr>
        <p:spPr>
          <a:xfrm>
            <a:off x="5349875" y="4991100"/>
            <a:ext cx="69850" cy="65087"/>
          </a:xfrm>
          <a:custGeom>
            <a:avLst/>
            <a:gdLst/>
            <a:ahLst/>
            <a:cxnLst/>
            <a:rect l="l" t="t" r="r" b="b"/>
            <a:pathLst>
              <a:path w="44" h="41" extrusionOk="0">
                <a:moveTo>
                  <a:pt x="44" y="21"/>
                </a:moveTo>
                <a:lnTo>
                  <a:pt x="44" y="11"/>
                </a:lnTo>
                <a:lnTo>
                  <a:pt x="38" y="5"/>
                </a:lnTo>
                <a:lnTo>
                  <a:pt x="33" y="0"/>
                </a:lnTo>
                <a:lnTo>
                  <a:pt x="22" y="0"/>
                </a:lnTo>
                <a:lnTo>
                  <a:pt x="11" y="0"/>
                </a:lnTo>
                <a:lnTo>
                  <a:pt x="5" y="5"/>
                </a:lnTo>
                <a:lnTo>
                  <a:pt x="0" y="11"/>
                </a:lnTo>
                <a:lnTo>
                  <a:pt x="0" y="21"/>
                </a:lnTo>
                <a:lnTo>
                  <a:pt x="0" y="31"/>
                </a:lnTo>
                <a:lnTo>
                  <a:pt x="5" y="36"/>
                </a:lnTo>
                <a:lnTo>
                  <a:pt x="11" y="41"/>
                </a:lnTo>
                <a:lnTo>
                  <a:pt x="22" y="41"/>
                </a:lnTo>
                <a:lnTo>
                  <a:pt x="33" y="41"/>
                </a:lnTo>
                <a:lnTo>
                  <a:pt x="38" y="36"/>
                </a:lnTo>
                <a:lnTo>
                  <a:pt x="44" y="31"/>
                </a:lnTo>
                <a:lnTo>
                  <a:pt x="44" y="21"/>
                </a:lnTo>
              </a:path>
            </a:pathLst>
          </a:custGeom>
          <a:noFill/>
          <a:ln w="9525" cap="flat"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43" name="Google Shape;443;p34"/>
          <p:cNvSpPr/>
          <p:nvPr/>
        </p:nvSpPr>
        <p:spPr>
          <a:xfrm>
            <a:off x="4941887" y="4983162"/>
            <a:ext cx="68262" cy="65087"/>
          </a:xfrm>
          <a:custGeom>
            <a:avLst/>
            <a:gdLst/>
            <a:ahLst/>
            <a:cxnLst/>
            <a:rect l="l" t="t" r="r" b="b"/>
            <a:pathLst>
              <a:path w="43" h="41" extrusionOk="0">
                <a:moveTo>
                  <a:pt x="43" y="21"/>
                </a:moveTo>
                <a:lnTo>
                  <a:pt x="43" y="10"/>
                </a:lnTo>
                <a:lnTo>
                  <a:pt x="38" y="5"/>
                </a:lnTo>
                <a:lnTo>
                  <a:pt x="33" y="0"/>
                </a:lnTo>
                <a:lnTo>
                  <a:pt x="22" y="0"/>
                </a:lnTo>
                <a:lnTo>
                  <a:pt x="11" y="0"/>
                </a:lnTo>
                <a:lnTo>
                  <a:pt x="5" y="5"/>
                </a:lnTo>
                <a:lnTo>
                  <a:pt x="0" y="10"/>
                </a:lnTo>
                <a:lnTo>
                  <a:pt x="0" y="21"/>
                </a:lnTo>
                <a:lnTo>
                  <a:pt x="0" y="31"/>
                </a:lnTo>
                <a:lnTo>
                  <a:pt x="5" y="36"/>
                </a:lnTo>
                <a:lnTo>
                  <a:pt x="11" y="41"/>
                </a:lnTo>
                <a:lnTo>
                  <a:pt x="22" y="41"/>
                </a:lnTo>
                <a:lnTo>
                  <a:pt x="33" y="41"/>
                </a:lnTo>
                <a:lnTo>
                  <a:pt x="38" y="36"/>
                </a:lnTo>
                <a:lnTo>
                  <a:pt x="43" y="31"/>
                </a:lnTo>
                <a:lnTo>
                  <a:pt x="43" y="21"/>
                </a:lnTo>
              </a:path>
            </a:pathLst>
          </a:custGeom>
          <a:noFill/>
          <a:ln w="9525" cap="flat"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44" name="Google Shape;444;p34"/>
          <p:cNvSpPr/>
          <p:nvPr/>
        </p:nvSpPr>
        <p:spPr>
          <a:xfrm>
            <a:off x="4567237" y="4103687"/>
            <a:ext cx="69850" cy="63500"/>
          </a:xfrm>
          <a:custGeom>
            <a:avLst/>
            <a:gdLst/>
            <a:ahLst/>
            <a:cxnLst/>
            <a:rect l="l" t="t" r="r" b="b"/>
            <a:pathLst>
              <a:path w="44" h="40" extrusionOk="0">
                <a:moveTo>
                  <a:pt x="44" y="20"/>
                </a:moveTo>
                <a:lnTo>
                  <a:pt x="44" y="10"/>
                </a:lnTo>
                <a:lnTo>
                  <a:pt x="39" y="5"/>
                </a:lnTo>
                <a:lnTo>
                  <a:pt x="33" y="0"/>
                </a:lnTo>
                <a:lnTo>
                  <a:pt x="22" y="0"/>
                </a:lnTo>
                <a:lnTo>
                  <a:pt x="11" y="0"/>
                </a:lnTo>
                <a:lnTo>
                  <a:pt x="6" y="5"/>
                </a:lnTo>
                <a:lnTo>
                  <a:pt x="0" y="10"/>
                </a:lnTo>
                <a:lnTo>
                  <a:pt x="0" y="20"/>
                </a:lnTo>
                <a:lnTo>
                  <a:pt x="0" y="30"/>
                </a:lnTo>
                <a:lnTo>
                  <a:pt x="6" y="35"/>
                </a:lnTo>
                <a:lnTo>
                  <a:pt x="11" y="40"/>
                </a:lnTo>
                <a:lnTo>
                  <a:pt x="22" y="40"/>
                </a:lnTo>
                <a:lnTo>
                  <a:pt x="33" y="40"/>
                </a:lnTo>
                <a:lnTo>
                  <a:pt x="39" y="35"/>
                </a:lnTo>
                <a:lnTo>
                  <a:pt x="44" y="30"/>
                </a:lnTo>
                <a:lnTo>
                  <a:pt x="44" y="20"/>
                </a:lnTo>
              </a:path>
            </a:pathLst>
          </a:custGeom>
          <a:noFill/>
          <a:ln w="9525" cap="flat"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45" name="Google Shape;445;p34"/>
          <p:cNvSpPr/>
          <p:nvPr/>
        </p:nvSpPr>
        <p:spPr>
          <a:xfrm>
            <a:off x="4376737" y="4103687"/>
            <a:ext cx="69850" cy="63500"/>
          </a:xfrm>
          <a:custGeom>
            <a:avLst/>
            <a:gdLst/>
            <a:ahLst/>
            <a:cxnLst/>
            <a:rect l="l" t="t" r="r" b="b"/>
            <a:pathLst>
              <a:path w="44" h="40" extrusionOk="0">
                <a:moveTo>
                  <a:pt x="44" y="20"/>
                </a:moveTo>
                <a:lnTo>
                  <a:pt x="44" y="10"/>
                </a:lnTo>
                <a:lnTo>
                  <a:pt x="38" y="5"/>
                </a:lnTo>
                <a:lnTo>
                  <a:pt x="33" y="0"/>
                </a:lnTo>
                <a:lnTo>
                  <a:pt x="22" y="0"/>
                </a:lnTo>
                <a:lnTo>
                  <a:pt x="11" y="0"/>
                </a:lnTo>
                <a:lnTo>
                  <a:pt x="5" y="5"/>
                </a:lnTo>
                <a:lnTo>
                  <a:pt x="0" y="10"/>
                </a:lnTo>
                <a:lnTo>
                  <a:pt x="0" y="20"/>
                </a:lnTo>
                <a:lnTo>
                  <a:pt x="0" y="30"/>
                </a:lnTo>
                <a:lnTo>
                  <a:pt x="5" y="35"/>
                </a:lnTo>
                <a:lnTo>
                  <a:pt x="11" y="40"/>
                </a:lnTo>
                <a:lnTo>
                  <a:pt x="22" y="40"/>
                </a:lnTo>
                <a:lnTo>
                  <a:pt x="33" y="40"/>
                </a:lnTo>
                <a:lnTo>
                  <a:pt x="38" y="35"/>
                </a:lnTo>
                <a:lnTo>
                  <a:pt x="44" y="30"/>
                </a:lnTo>
                <a:lnTo>
                  <a:pt x="44" y="20"/>
                </a:lnTo>
              </a:path>
            </a:pathLst>
          </a:custGeom>
          <a:noFill/>
          <a:ln w="9525" cap="flat"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46" name="Google Shape;446;p34"/>
          <p:cNvSpPr/>
          <p:nvPr/>
        </p:nvSpPr>
        <p:spPr>
          <a:xfrm>
            <a:off x="5592762" y="4959350"/>
            <a:ext cx="69850" cy="65087"/>
          </a:xfrm>
          <a:custGeom>
            <a:avLst/>
            <a:gdLst/>
            <a:ahLst/>
            <a:cxnLst/>
            <a:rect l="l" t="t" r="r" b="b"/>
            <a:pathLst>
              <a:path w="44" h="41" extrusionOk="0">
                <a:moveTo>
                  <a:pt x="44" y="20"/>
                </a:moveTo>
                <a:lnTo>
                  <a:pt x="44" y="10"/>
                </a:lnTo>
                <a:lnTo>
                  <a:pt x="39" y="5"/>
                </a:lnTo>
                <a:lnTo>
                  <a:pt x="33" y="0"/>
                </a:lnTo>
                <a:lnTo>
                  <a:pt x="22" y="0"/>
                </a:lnTo>
                <a:lnTo>
                  <a:pt x="11" y="0"/>
                </a:lnTo>
                <a:lnTo>
                  <a:pt x="6" y="5"/>
                </a:lnTo>
                <a:lnTo>
                  <a:pt x="0" y="10"/>
                </a:lnTo>
                <a:lnTo>
                  <a:pt x="0" y="20"/>
                </a:lnTo>
                <a:lnTo>
                  <a:pt x="0" y="31"/>
                </a:lnTo>
                <a:lnTo>
                  <a:pt x="6" y="36"/>
                </a:lnTo>
                <a:lnTo>
                  <a:pt x="11" y="41"/>
                </a:lnTo>
                <a:lnTo>
                  <a:pt x="22" y="41"/>
                </a:lnTo>
                <a:lnTo>
                  <a:pt x="33" y="41"/>
                </a:lnTo>
                <a:lnTo>
                  <a:pt x="39" y="36"/>
                </a:lnTo>
                <a:lnTo>
                  <a:pt x="44" y="31"/>
                </a:lnTo>
                <a:lnTo>
                  <a:pt x="44" y="20"/>
                </a:lnTo>
              </a:path>
            </a:pathLst>
          </a:custGeom>
          <a:noFill/>
          <a:ln w="9525" cap="flat"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47" name="Google Shape;447;p34"/>
          <p:cNvSpPr/>
          <p:nvPr/>
        </p:nvSpPr>
        <p:spPr>
          <a:xfrm>
            <a:off x="4332287" y="4483100"/>
            <a:ext cx="69850" cy="63500"/>
          </a:xfrm>
          <a:custGeom>
            <a:avLst/>
            <a:gdLst/>
            <a:ahLst/>
            <a:cxnLst/>
            <a:rect l="l" t="t" r="r" b="b"/>
            <a:pathLst>
              <a:path w="44" h="40" extrusionOk="0">
                <a:moveTo>
                  <a:pt x="44" y="20"/>
                </a:moveTo>
                <a:lnTo>
                  <a:pt x="44" y="10"/>
                </a:lnTo>
                <a:lnTo>
                  <a:pt x="39" y="5"/>
                </a:lnTo>
                <a:lnTo>
                  <a:pt x="33" y="0"/>
                </a:lnTo>
                <a:lnTo>
                  <a:pt x="22" y="0"/>
                </a:lnTo>
                <a:lnTo>
                  <a:pt x="11" y="0"/>
                </a:lnTo>
                <a:lnTo>
                  <a:pt x="6" y="5"/>
                </a:lnTo>
                <a:lnTo>
                  <a:pt x="0" y="10"/>
                </a:lnTo>
                <a:lnTo>
                  <a:pt x="0" y="20"/>
                </a:lnTo>
                <a:lnTo>
                  <a:pt x="0" y="30"/>
                </a:lnTo>
                <a:lnTo>
                  <a:pt x="6" y="35"/>
                </a:lnTo>
                <a:lnTo>
                  <a:pt x="11" y="40"/>
                </a:lnTo>
                <a:lnTo>
                  <a:pt x="22" y="40"/>
                </a:lnTo>
                <a:lnTo>
                  <a:pt x="33" y="40"/>
                </a:lnTo>
                <a:lnTo>
                  <a:pt x="39" y="35"/>
                </a:lnTo>
                <a:lnTo>
                  <a:pt x="44" y="30"/>
                </a:lnTo>
                <a:lnTo>
                  <a:pt x="44" y="20"/>
                </a:lnTo>
              </a:path>
            </a:pathLst>
          </a:custGeom>
          <a:noFill/>
          <a:ln w="9525" cap="flat"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48" name="Google Shape;448;p34"/>
          <p:cNvSpPr/>
          <p:nvPr/>
        </p:nvSpPr>
        <p:spPr>
          <a:xfrm>
            <a:off x="5219700" y="4838700"/>
            <a:ext cx="69850" cy="63500"/>
          </a:xfrm>
          <a:custGeom>
            <a:avLst/>
            <a:gdLst/>
            <a:ahLst/>
            <a:cxnLst/>
            <a:rect l="l" t="t" r="r" b="b"/>
            <a:pathLst>
              <a:path w="44" h="40" extrusionOk="0">
                <a:moveTo>
                  <a:pt x="44" y="20"/>
                </a:moveTo>
                <a:lnTo>
                  <a:pt x="44" y="10"/>
                </a:lnTo>
                <a:lnTo>
                  <a:pt x="38" y="5"/>
                </a:lnTo>
                <a:lnTo>
                  <a:pt x="33" y="0"/>
                </a:lnTo>
                <a:lnTo>
                  <a:pt x="22" y="0"/>
                </a:lnTo>
                <a:lnTo>
                  <a:pt x="11" y="0"/>
                </a:lnTo>
                <a:lnTo>
                  <a:pt x="5" y="5"/>
                </a:lnTo>
                <a:lnTo>
                  <a:pt x="0" y="10"/>
                </a:lnTo>
                <a:lnTo>
                  <a:pt x="0" y="20"/>
                </a:lnTo>
                <a:lnTo>
                  <a:pt x="0" y="30"/>
                </a:lnTo>
                <a:lnTo>
                  <a:pt x="5" y="35"/>
                </a:lnTo>
                <a:lnTo>
                  <a:pt x="11" y="40"/>
                </a:lnTo>
                <a:lnTo>
                  <a:pt x="22" y="40"/>
                </a:lnTo>
                <a:lnTo>
                  <a:pt x="33" y="40"/>
                </a:lnTo>
                <a:lnTo>
                  <a:pt x="38" y="35"/>
                </a:lnTo>
                <a:lnTo>
                  <a:pt x="44" y="30"/>
                </a:lnTo>
                <a:lnTo>
                  <a:pt x="44" y="20"/>
                </a:lnTo>
              </a:path>
            </a:pathLst>
          </a:custGeom>
          <a:noFill/>
          <a:ln w="9525" cap="flat"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49" name="Google Shape;449;p34"/>
          <p:cNvSpPr/>
          <p:nvPr/>
        </p:nvSpPr>
        <p:spPr>
          <a:xfrm>
            <a:off x="5210175" y="4587875"/>
            <a:ext cx="69850" cy="65087"/>
          </a:xfrm>
          <a:custGeom>
            <a:avLst/>
            <a:gdLst/>
            <a:ahLst/>
            <a:cxnLst/>
            <a:rect l="l" t="t" r="r" b="b"/>
            <a:pathLst>
              <a:path w="44" h="41" extrusionOk="0">
                <a:moveTo>
                  <a:pt x="44" y="20"/>
                </a:moveTo>
                <a:lnTo>
                  <a:pt x="44" y="10"/>
                </a:lnTo>
                <a:lnTo>
                  <a:pt x="39" y="5"/>
                </a:lnTo>
                <a:lnTo>
                  <a:pt x="33" y="0"/>
                </a:lnTo>
                <a:lnTo>
                  <a:pt x="22" y="0"/>
                </a:lnTo>
                <a:lnTo>
                  <a:pt x="11" y="0"/>
                </a:lnTo>
                <a:lnTo>
                  <a:pt x="6" y="5"/>
                </a:lnTo>
                <a:lnTo>
                  <a:pt x="0" y="10"/>
                </a:lnTo>
                <a:lnTo>
                  <a:pt x="0" y="20"/>
                </a:lnTo>
                <a:lnTo>
                  <a:pt x="0" y="30"/>
                </a:lnTo>
                <a:lnTo>
                  <a:pt x="6" y="36"/>
                </a:lnTo>
                <a:lnTo>
                  <a:pt x="11" y="41"/>
                </a:lnTo>
                <a:lnTo>
                  <a:pt x="22" y="41"/>
                </a:lnTo>
                <a:lnTo>
                  <a:pt x="33" y="41"/>
                </a:lnTo>
                <a:lnTo>
                  <a:pt x="39" y="36"/>
                </a:lnTo>
                <a:lnTo>
                  <a:pt x="44" y="30"/>
                </a:lnTo>
                <a:lnTo>
                  <a:pt x="44" y="20"/>
                </a:lnTo>
              </a:path>
            </a:pathLst>
          </a:custGeom>
          <a:noFill/>
          <a:ln w="9525" cap="flat"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50" name="Google Shape;450;p34"/>
          <p:cNvSpPr/>
          <p:nvPr/>
        </p:nvSpPr>
        <p:spPr>
          <a:xfrm>
            <a:off x="2828925" y="4038600"/>
            <a:ext cx="69850" cy="65087"/>
          </a:xfrm>
          <a:custGeom>
            <a:avLst/>
            <a:gdLst/>
            <a:ahLst/>
            <a:cxnLst/>
            <a:rect l="l" t="t" r="r" b="b"/>
            <a:pathLst>
              <a:path w="44" h="41" extrusionOk="0">
                <a:moveTo>
                  <a:pt x="44" y="20"/>
                </a:moveTo>
                <a:lnTo>
                  <a:pt x="44" y="10"/>
                </a:lnTo>
                <a:lnTo>
                  <a:pt x="39" y="5"/>
                </a:lnTo>
                <a:lnTo>
                  <a:pt x="33" y="0"/>
                </a:lnTo>
                <a:lnTo>
                  <a:pt x="22" y="0"/>
                </a:lnTo>
                <a:lnTo>
                  <a:pt x="11" y="0"/>
                </a:lnTo>
                <a:lnTo>
                  <a:pt x="6" y="5"/>
                </a:lnTo>
                <a:lnTo>
                  <a:pt x="0" y="10"/>
                </a:lnTo>
                <a:lnTo>
                  <a:pt x="0" y="20"/>
                </a:lnTo>
                <a:lnTo>
                  <a:pt x="0" y="30"/>
                </a:lnTo>
                <a:lnTo>
                  <a:pt x="6" y="35"/>
                </a:lnTo>
                <a:lnTo>
                  <a:pt x="11" y="41"/>
                </a:lnTo>
                <a:lnTo>
                  <a:pt x="22" y="41"/>
                </a:lnTo>
                <a:lnTo>
                  <a:pt x="33" y="41"/>
                </a:lnTo>
                <a:lnTo>
                  <a:pt x="39" y="35"/>
                </a:lnTo>
                <a:lnTo>
                  <a:pt x="44" y="30"/>
                </a:lnTo>
                <a:lnTo>
                  <a:pt x="44" y="20"/>
                </a:lnTo>
              </a:path>
            </a:pathLst>
          </a:custGeom>
          <a:noFill/>
          <a:ln w="9525" cap="flat"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51" name="Google Shape;451;p34"/>
          <p:cNvSpPr/>
          <p:nvPr/>
        </p:nvSpPr>
        <p:spPr>
          <a:xfrm>
            <a:off x="5853112" y="5137150"/>
            <a:ext cx="69850" cy="65087"/>
          </a:xfrm>
          <a:custGeom>
            <a:avLst/>
            <a:gdLst/>
            <a:ahLst/>
            <a:cxnLst/>
            <a:rect l="l" t="t" r="r" b="b"/>
            <a:pathLst>
              <a:path w="44" h="41" extrusionOk="0">
                <a:moveTo>
                  <a:pt x="44" y="20"/>
                </a:moveTo>
                <a:lnTo>
                  <a:pt x="44" y="10"/>
                </a:lnTo>
                <a:lnTo>
                  <a:pt x="39" y="5"/>
                </a:lnTo>
                <a:lnTo>
                  <a:pt x="33" y="0"/>
                </a:lnTo>
                <a:lnTo>
                  <a:pt x="22" y="0"/>
                </a:lnTo>
                <a:lnTo>
                  <a:pt x="11" y="0"/>
                </a:lnTo>
                <a:lnTo>
                  <a:pt x="6" y="5"/>
                </a:lnTo>
                <a:lnTo>
                  <a:pt x="0" y="10"/>
                </a:lnTo>
                <a:lnTo>
                  <a:pt x="0" y="20"/>
                </a:lnTo>
                <a:lnTo>
                  <a:pt x="0" y="30"/>
                </a:lnTo>
                <a:lnTo>
                  <a:pt x="6" y="36"/>
                </a:lnTo>
                <a:lnTo>
                  <a:pt x="11" y="41"/>
                </a:lnTo>
                <a:lnTo>
                  <a:pt x="22" y="41"/>
                </a:lnTo>
                <a:lnTo>
                  <a:pt x="33" y="41"/>
                </a:lnTo>
                <a:lnTo>
                  <a:pt x="39" y="36"/>
                </a:lnTo>
                <a:lnTo>
                  <a:pt x="44" y="30"/>
                </a:lnTo>
                <a:lnTo>
                  <a:pt x="44" y="20"/>
                </a:lnTo>
              </a:path>
            </a:pathLst>
          </a:custGeom>
          <a:noFill/>
          <a:ln w="9525" cap="flat"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52" name="Google Shape;452;p34"/>
          <p:cNvSpPr/>
          <p:nvPr/>
        </p:nvSpPr>
        <p:spPr>
          <a:xfrm>
            <a:off x="4514850" y="4910137"/>
            <a:ext cx="69850" cy="65087"/>
          </a:xfrm>
          <a:custGeom>
            <a:avLst/>
            <a:gdLst/>
            <a:ahLst/>
            <a:cxnLst/>
            <a:rect l="l" t="t" r="r" b="b"/>
            <a:pathLst>
              <a:path w="44" h="41" extrusionOk="0">
                <a:moveTo>
                  <a:pt x="44" y="21"/>
                </a:moveTo>
                <a:lnTo>
                  <a:pt x="44" y="11"/>
                </a:lnTo>
                <a:lnTo>
                  <a:pt x="39" y="6"/>
                </a:lnTo>
                <a:lnTo>
                  <a:pt x="33" y="0"/>
                </a:lnTo>
                <a:lnTo>
                  <a:pt x="22" y="0"/>
                </a:lnTo>
                <a:lnTo>
                  <a:pt x="11" y="0"/>
                </a:lnTo>
                <a:lnTo>
                  <a:pt x="6" y="6"/>
                </a:lnTo>
                <a:lnTo>
                  <a:pt x="0" y="11"/>
                </a:lnTo>
                <a:lnTo>
                  <a:pt x="0" y="21"/>
                </a:lnTo>
                <a:lnTo>
                  <a:pt x="0" y="31"/>
                </a:lnTo>
                <a:lnTo>
                  <a:pt x="6" y="36"/>
                </a:lnTo>
                <a:lnTo>
                  <a:pt x="11" y="41"/>
                </a:lnTo>
                <a:lnTo>
                  <a:pt x="22" y="41"/>
                </a:lnTo>
                <a:lnTo>
                  <a:pt x="33" y="41"/>
                </a:lnTo>
                <a:lnTo>
                  <a:pt x="39" y="36"/>
                </a:lnTo>
                <a:lnTo>
                  <a:pt x="44" y="31"/>
                </a:lnTo>
                <a:lnTo>
                  <a:pt x="44" y="21"/>
                </a:lnTo>
              </a:path>
            </a:pathLst>
          </a:custGeom>
          <a:noFill/>
          <a:ln w="9525" cap="flat"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53" name="Google Shape;453;p34"/>
          <p:cNvSpPr/>
          <p:nvPr/>
        </p:nvSpPr>
        <p:spPr>
          <a:xfrm>
            <a:off x="4254500" y="4143375"/>
            <a:ext cx="69850" cy="65087"/>
          </a:xfrm>
          <a:custGeom>
            <a:avLst/>
            <a:gdLst/>
            <a:ahLst/>
            <a:cxnLst/>
            <a:rect l="l" t="t" r="r" b="b"/>
            <a:pathLst>
              <a:path w="44" h="41" extrusionOk="0">
                <a:moveTo>
                  <a:pt x="44" y="20"/>
                </a:moveTo>
                <a:lnTo>
                  <a:pt x="44" y="10"/>
                </a:lnTo>
                <a:lnTo>
                  <a:pt x="39" y="5"/>
                </a:lnTo>
                <a:lnTo>
                  <a:pt x="33" y="0"/>
                </a:lnTo>
                <a:lnTo>
                  <a:pt x="22" y="0"/>
                </a:lnTo>
                <a:lnTo>
                  <a:pt x="11" y="0"/>
                </a:lnTo>
                <a:lnTo>
                  <a:pt x="6" y="5"/>
                </a:lnTo>
                <a:lnTo>
                  <a:pt x="0" y="10"/>
                </a:lnTo>
                <a:lnTo>
                  <a:pt x="0" y="20"/>
                </a:lnTo>
                <a:lnTo>
                  <a:pt x="0" y="30"/>
                </a:lnTo>
                <a:lnTo>
                  <a:pt x="6" y="36"/>
                </a:lnTo>
                <a:lnTo>
                  <a:pt x="11" y="41"/>
                </a:lnTo>
                <a:lnTo>
                  <a:pt x="22" y="41"/>
                </a:lnTo>
                <a:lnTo>
                  <a:pt x="33" y="41"/>
                </a:lnTo>
                <a:lnTo>
                  <a:pt x="39" y="36"/>
                </a:lnTo>
                <a:lnTo>
                  <a:pt x="44" y="30"/>
                </a:lnTo>
                <a:lnTo>
                  <a:pt x="44" y="20"/>
                </a:lnTo>
              </a:path>
            </a:pathLst>
          </a:custGeom>
          <a:noFill/>
          <a:ln w="9525" cap="flat"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54" name="Google Shape;454;p34"/>
          <p:cNvSpPr/>
          <p:nvPr/>
        </p:nvSpPr>
        <p:spPr>
          <a:xfrm>
            <a:off x="4159250" y="4127500"/>
            <a:ext cx="69850" cy="63500"/>
          </a:xfrm>
          <a:custGeom>
            <a:avLst/>
            <a:gdLst/>
            <a:ahLst/>
            <a:cxnLst/>
            <a:rect l="l" t="t" r="r" b="b"/>
            <a:pathLst>
              <a:path w="44" h="40" extrusionOk="0">
                <a:moveTo>
                  <a:pt x="44" y="20"/>
                </a:moveTo>
                <a:lnTo>
                  <a:pt x="44" y="10"/>
                </a:lnTo>
                <a:lnTo>
                  <a:pt x="38" y="5"/>
                </a:lnTo>
                <a:lnTo>
                  <a:pt x="33" y="0"/>
                </a:lnTo>
                <a:lnTo>
                  <a:pt x="22" y="0"/>
                </a:lnTo>
                <a:lnTo>
                  <a:pt x="11" y="0"/>
                </a:lnTo>
                <a:lnTo>
                  <a:pt x="5" y="5"/>
                </a:lnTo>
                <a:lnTo>
                  <a:pt x="0" y="10"/>
                </a:lnTo>
                <a:lnTo>
                  <a:pt x="0" y="20"/>
                </a:lnTo>
                <a:lnTo>
                  <a:pt x="0" y="30"/>
                </a:lnTo>
                <a:lnTo>
                  <a:pt x="5" y="35"/>
                </a:lnTo>
                <a:lnTo>
                  <a:pt x="11" y="40"/>
                </a:lnTo>
                <a:lnTo>
                  <a:pt x="22" y="40"/>
                </a:lnTo>
                <a:lnTo>
                  <a:pt x="33" y="40"/>
                </a:lnTo>
                <a:lnTo>
                  <a:pt x="38" y="35"/>
                </a:lnTo>
                <a:lnTo>
                  <a:pt x="44" y="30"/>
                </a:lnTo>
                <a:lnTo>
                  <a:pt x="44" y="20"/>
                </a:lnTo>
              </a:path>
            </a:pathLst>
          </a:custGeom>
          <a:noFill/>
          <a:ln w="9525" cap="flat"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55" name="Google Shape;455;p34"/>
          <p:cNvSpPr/>
          <p:nvPr/>
        </p:nvSpPr>
        <p:spPr>
          <a:xfrm>
            <a:off x="5853112" y="5540375"/>
            <a:ext cx="69850" cy="65087"/>
          </a:xfrm>
          <a:custGeom>
            <a:avLst/>
            <a:gdLst/>
            <a:ahLst/>
            <a:cxnLst/>
            <a:rect l="l" t="t" r="r" b="b"/>
            <a:pathLst>
              <a:path w="44" h="41" extrusionOk="0">
                <a:moveTo>
                  <a:pt x="44" y="21"/>
                </a:moveTo>
                <a:lnTo>
                  <a:pt x="44" y="11"/>
                </a:lnTo>
                <a:lnTo>
                  <a:pt x="39" y="6"/>
                </a:lnTo>
                <a:lnTo>
                  <a:pt x="33" y="0"/>
                </a:lnTo>
                <a:lnTo>
                  <a:pt x="22" y="0"/>
                </a:lnTo>
                <a:lnTo>
                  <a:pt x="11" y="0"/>
                </a:lnTo>
                <a:lnTo>
                  <a:pt x="6" y="6"/>
                </a:lnTo>
                <a:lnTo>
                  <a:pt x="0" y="11"/>
                </a:lnTo>
                <a:lnTo>
                  <a:pt x="0" y="21"/>
                </a:lnTo>
                <a:lnTo>
                  <a:pt x="0" y="31"/>
                </a:lnTo>
                <a:lnTo>
                  <a:pt x="6" y="36"/>
                </a:lnTo>
                <a:lnTo>
                  <a:pt x="11" y="41"/>
                </a:lnTo>
                <a:lnTo>
                  <a:pt x="22" y="41"/>
                </a:lnTo>
                <a:lnTo>
                  <a:pt x="33" y="41"/>
                </a:lnTo>
                <a:lnTo>
                  <a:pt x="39" y="36"/>
                </a:lnTo>
                <a:lnTo>
                  <a:pt x="44" y="31"/>
                </a:lnTo>
                <a:lnTo>
                  <a:pt x="44" y="21"/>
                </a:lnTo>
              </a:path>
            </a:pathLst>
          </a:custGeom>
          <a:noFill/>
          <a:ln w="9525" cap="flat"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56" name="Google Shape;456;p34"/>
          <p:cNvSpPr/>
          <p:nvPr/>
        </p:nvSpPr>
        <p:spPr>
          <a:xfrm>
            <a:off x="5732462" y="5443537"/>
            <a:ext cx="69850" cy="65087"/>
          </a:xfrm>
          <a:custGeom>
            <a:avLst/>
            <a:gdLst/>
            <a:ahLst/>
            <a:cxnLst/>
            <a:rect l="l" t="t" r="r" b="b"/>
            <a:pathLst>
              <a:path w="44" h="41" extrusionOk="0">
                <a:moveTo>
                  <a:pt x="44" y="21"/>
                </a:moveTo>
                <a:lnTo>
                  <a:pt x="44" y="11"/>
                </a:lnTo>
                <a:lnTo>
                  <a:pt x="38" y="5"/>
                </a:lnTo>
                <a:lnTo>
                  <a:pt x="33" y="0"/>
                </a:lnTo>
                <a:lnTo>
                  <a:pt x="22" y="0"/>
                </a:lnTo>
                <a:lnTo>
                  <a:pt x="11" y="0"/>
                </a:lnTo>
                <a:lnTo>
                  <a:pt x="5" y="5"/>
                </a:lnTo>
                <a:lnTo>
                  <a:pt x="0" y="11"/>
                </a:lnTo>
                <a:lnTo>
                  <a:pt x="0" y="21"/>
                </a:lnTo>
                <a:lnTo>
                  <a:pt x="0" y="31"/>
                </a:lnTo>
                <a:lnTo>
                  <a:pt x="5" y="36"/>
                </a:lnTo>
                <a:lnTo>
                  <a:pt x="11" y="41"/>
                </a:lnTo>
                <a:lnTo>
                  <a:pt x="22" y="41"/>
                </a:lnTo>
                <a:lnTo>
                  <a:pt x="33" y="41"/>
                </a:lnTo>
                <a:lnTo>
                  <a:pt x="38" y="36"/>
                </a:lnTo>
                <a:lnTo>
                  <a:pt x="44" y="31"/>
                </a:lnTo>
                <a:lnTo>
                  <a:pt x="44" y="21"/>
                </a:lnTo>
              </a:path>
            </a:pathLst>
          </a:custGeom>
          <a:noFill/>
          <a:ln w="9525" cap="flat"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57" name="Google Shape;457;p34"/>
          <p:cNvSpPr/>
          <p:nvPr/>
        </p:nvSpPr>
        <p:spPr>
          <a:xfrm>
            <a:off x="4897437" y="4983162"/>
            <a:ext cx="69850" cy="65087"/>
          </a:xfrm>
          <a:custGeom>
            <a:avLst/>
            <a:gdLst/>
            <a:ahLst/>
            <a:cxnLst/>
            <a:rect l="l" t="t" r="r" b="b"/>
            <a:pathLst>
              <a:path w="44" h="41" extrusionOk="0">
                <a:moveTo>
                  <a:pt x="44" y="21"/>
                </a:moveTo>
                <a:lnTo>
                  <a:pt x="44" y="10"/>
                </a:lnTo>
                <a:lnTo>
                  <a:pt x="39" y="5"/>
                </a:lnTo>
                <a:lnTo>
                  <a:pt x="33" y="0"/>
                </a:lnTo>
                <a:lnTo>
                  <a:pt x="22" y="0"/>
                </a:lnTo>
                <a:lnTo>
                  <a:pt x="11" y="0"/>
                </a:lnTo>
                <a:lnTo>
                  <a:pt x="6" y="5"/>
                </a:lnTo>
                <a:lnTo>
                  <a:pt x="0" y="10"/>
                </a:lnTo>
                <a:lnTo>
                  <a:pt x="0" y="21"/>
                </a:lnTo>
                <a:lnTo>
                  <a:pt x="0" y="31"/>
                </a:lnTo>
                <a:lnTo>
                  <a:pt x="6" y="36"/>
                </a:lnTo>
                <a:lnTo>
                  <a:pt x="11" y="41"/>
                </a:lnTo>
                <a:lnTo>
                  <a:pt x="22" y="41"/>
                </a:lnTo>
                <a:lnTo>
                  <a:pt x="33" y="41"/>
                </a:lnTo>
                <a:lnTo>
                  <a:pt x="39" y="36"/>
                </a:lnTo>
                <a:lnTo>
                  <a:pt x="44" y="31"/>
                </a:lnTo>
                <a:lnTo>
                  <a:pt x="44" y="21"/>
                </a:lnTo>
              </a:path>
            </a:pathLst>
          </a:custGeom>
          <a:noFill/>
          <a:ln w="9525" cap="flat"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458" name="Google Shape;458;p34"/>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t>22</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Google Shape;463;p35"/>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400"/>
              <a:buFont typeface="Arial"/>
              <a:buNone/>
            </a:pPr>
            <a:r>
              <a:rPr lang="en-US" sz="4400" b="0" i="0" u="none">
                <a:solidFill>
                  <a:srgbClr val="FF0000"/>
                </a:solidFill>
                <a:latin typeface="Arial"/>
                <a:ea typeface="Arial"/>
                <a:cs typeface="Arial"/>
                <a:sym typeface="Arial"/>
              </a:rPr>
              <a:t>Interpretation of the coefficients</a:t>
            </a:r>
            <a:endParaRPr/>
          </a:p>
        </p:txBody>
      </p:sp>
      <p:sp>
        <p:nvSpPr>
          <p:cNvPr id="464" name="Google Shape;464;p35"/>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chemeClr val="dk1"/>
              </a:buClr>
              <a:buSzPts val="2800"/>
              <a:buFont typeface="Arial"/>
              <a:buChar char="•"/>
            </a:pPr>
            <a:r>
              <a:rPr lang="en-US" sz="2800" b="0" i="0" u="none">
                <a:solidFill>
                  <a:schemeClr val="dk1"/>
                </a:solidFill>
                <a:latin typeface="Arial"/>
                <a:ea typeface="Arial"/>
                <a:cs typeface="Arial"/>
                <a:sym typeface="Arial"/>
              </a:rPr>
              <a:t>                        means that for each additional mile on the odometer, the price decreases by an average of 3.1158 cents. </a:t>
            </a:r>
            <a:endParaRPr/>
          </a:p>
          <a:p>
            <a:pPr marL="342900" lvl="0" indent="-342900" algn="l" rtl="0">
              <a:lnSpc>
                <a:spcPct val="90000"/>
              </a:lnSpc>
              <a:spcBef>
                <a:spcPts val="560"/>
              </a:spcBef>
              <a:spcAft>
                <a:spcPts val="0"/>
              </a:spcAft>
              <a:buClr>
                <a:schemeClr val="dk1"/>
              </a:buClr>
              <a:buSzPts val="2800"/>
              <a:buFont typeface="Arial"/>
              <a:buChar char="•"/>
            </a:pPr>
            <a:r>
              <a:rPr lang="en-US" sz="2800" b="0" i="0" u="none">
                <a:solidFill>
                  <a:schemeClr val="dk1"/>
                </a:solidFill>
                <a:latin typeface="Arial"/>
                <a:ea typeface="Arial"/>
                <a:cs typeface="Arial"/>
                <a:sym typeface="Arial"/>
              </a:rPr>
              <a:t>                       means that when x = 0 (new car), the selling price is $6533.38 but x = 0 is not in the range of x. So, we cannot interpret the value of y when x=0 for this problem. </a:t>
            </a:r>
            <a:endParaRPr/>
          </a:p>
          <a:p>
            <a:pPr marL="342900" lvl="0" indent="-342900" algn="l" rtl="0">
              <a:lnSpc>
                <a:spcPct val="90000"/>
              </a:lnSpc>
              <a:spcBef>
                <a:spcPts val="560"/>
              </a:spcBef>
              <a:spcAft>
                <a:spcPts val="0"/>
              </a:spcAft>
              <a:buClr>
                <a:schemeClr val="dk1"/>
              </a:buClr>
              <a:buSzPts val="2800"/>
              <a:buFont typeface="Arial"/>
              <a:buChar char="•"/>
            </a:pPr>
            <a:r>
              <a:rPr lang="en-US" sz="2800" b="0" i="0" u="none">
                <a:solidFill>
                  <a:schemeClr val="dk1"/>
                </a:solidFill>
                <a:latin typeface="Arial"/>
                <a:ea typeface="Arial"/>
                <a:cs typeface="Arial"/>
                <a:sym typeface="Arial"/>
              </a:rPr>
              <a:t>R</a:t>
            </a:r>
            <a:r>
              <a:rPr lang="en-US" sz="2800" b="0" i="0" u="none" baseline="30000">
                <a:solidFill>
                  <a:schemeClr val="dk1"/>
                </a:solidFill>
                <a:latin typeface="Arial"/>
                <a:ea typeface="Arial"/>
                <a:cs typeface="Arial"/>
                <a:sym typeface="Arial"/>
              </a:rPr>
              <a:t>2</a:t>
            </a:r>
            <a:r>
              <a:rPr lang="en-US" sz="2800" b="0" i="0" u="none">
                <a:solidFill>
                  <a:schemeClr val="dk1"/>
                </a:solidFill>
                <a:latin typeface="Arial"/>
                <a:ea typeface="Arial"/>
                <a:cs typeface="Arial"/>
                <a:sym typeface="Arial"/>
              </a:rPr>
              <a:t>=65.0% means that 65% of the variation of y can be explained by x. The higher the value of R</a:t>
            </a:r>
            <a:r>
              <a:rPr lang="en-US" sz="2800" b="0" i="0" u="none" baseline="30000">
                <a:solidFill>
                  <a:schemeClr val="dk1"/>
                </a:solidFill>
                <a:latin typeface="Arial"/>
                <a:ea typeface="Arial"/>
                <a:cs typeface="Arial"/>
                <a:sym typeface="Arial"/>
              </a:rPr>
              <a:t>2</a:t>
            </a:r>
            <a:r>
              <a:rPr lang="en-US" sz="2800" b="0" i="0" u="none">
                <a:solidFill>
                  <a:schemeClr val="dk1"/>
                </a:solidFill>
                <a:latin typeface="Arial"/>
                <a:ea typeface="Arial"/>
                <a:cs typeface="Arial"/>
                <a:sym typeface="Arial"/>
              </a:rPr>
              <a:t>, the better the model fits the data.</a:t>
            </a:r>
            <a:endParaRPr/>
          </a:p>
        </p:txBody>
      </p:sp>
      <p:pic>
        <p:nvPicPr>
          <p:cNvPr id="465" name="Google Shape;465;p35"/>
          <p:cNvPicPr preferRelativeResize="0"/>
          <p:nvPr/>
        </p:nvPicPr>
        <p:blipFill rotWithShape="1">
          <a:blip r:embed="rId3">
            <a:alphaModFix/>
          </a:blip>
          <a:srcRect/>
          <a:stretch/>
        </p:blipFill>
        <p:spPr>
          <a:xfrm>
            <a:off x="838200" y="1524000"/>
            <a:ext cx="2247900" cy="508000"/>
          </a:xfrm>
          <a:prstGeom prst="rect">
            <a:avLst/>
          </a:prstGeom>
          <a:noFill/>
          <a:ln>
            <a:noFill/>
          </a:ln>
        </p:spPr>
      </p:pic>
      <p:pic>
        <p:nvPicPr>
          <p:cNvPr id="466" name="Google Shape;466;p35"/>
          <p:cNvPicPr preferRelativeResize="0"/>
          <p:nvPr/>
        </p:nvPicPr>
        <p:blipFill rotWithShape="1">
          <a:blip r:embed="rId4">
            <a:alphaModFix/>
          </a:blip>
          <a:srcRect/>
          <a:stretch/>
        </p:blipFill>
        <p:spPr>
          <a:xfrm>
            <a:off x="990600" y="2819400"/>
            <a:ext cx="1905000" cy="508000"/>
          </a:xfrm>
          <a:prstGeom prst="rect">
            <a:avLst/>
          </a:prstGeom>
          <a:noFill/>
          <a:ln>
            <a:noFill/>
          </a:ln>
        </p:spPr>
      </p:pic>
      <p:sp>
        <p:nvSpPr>
          <p:cNvPr id="467" name="Google Shape;467;p35"/>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sp>
        <p:nvSpPr>
          <p:cNvPr id="472" name="Google Shape;472;p36"/>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400"/>
              <a:buFont typeface="Arial"/>
              <a:buNone/>
            </a:pPr>
            <a:r>
              <a:rPr lang="en-US" sz="4400" b="0" i="0" u="none">
                <a:solidFill>
                  <a:srgbClr val="FF0000"/>
                </a:solidFill>
                <a:latin typeface="Arial"/>
                <a:ea typeface="Arial"/>
                <a:cs typeface="Arial"/>
                <a:sym typeface="Arial"/>
              </a:rPr>
              <a:t>R² and R² adjusted</a:t>
            </a:r>
            <a:endParaRPr/>
          </a:p>
        </p:txBody>
      </p:sp>
      <p:sp>
        <p:nvSpPr>
          <p:cNvPr id="473" name="Google Shape;473;p36"/>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2800"/>
              <a:buFont typeface="Arial"/>
              <a:buChar char="•"/>
            </a:pPr>
            <a:r>
              <a:rPr lang="en-US" sz="2800" b="0" i="0" u="none">
                <a:solidFill>
                  <a:schemeClr val="dk1"/>
                </a:solidFill>
                <a:latin typeface="Arial"/>
                <a:ea typeface="Arial"/>
                <a:cs typeface="Arial"/>
                <a:sym typeface="Arial"/>
              </a:rPr>
              <a:t>R² measures the degree of linear association between X and Y.</a:t>
            </a:r>
            <a:endParaRPr/>
          </a:p>
          <a:p>
            <a:pPr marL="342900" marR="0" lvl="0" indent="-342900" algn="l" rtl="0">
              <a:lnSpc>
                <a:spcPct val="100000"/>
              </a:lnSpc>
              <a:spcBef>
                <a:spcPts val="560"/>
              </a:spcBef>
              <a:spcAft>
                <a:spcPts val="0"/>
              </a:spcAft>
              <a:buClr>
                <a:schemeClr val="dk1"/>
              </a:buClr>
              <a:buSzPts val="2800"/>
              <a:buFont typeface="Arial"/>
              <a:buChar char="•"/>
            </a:pPr>
            <a:r>
              <a:rPr lang="en-US" sz="2800" b="0" i="0" u="none">
                <a:solidFill>
                  <a:schemeClr val="dk1"/>
                </a:solidFill>
                <a:latin typeface="Arial"/>
                <a:ea typeface="Arial"/>
                <a:cs typeface="Arial"/>
                <a:sym typeface="Arial"/>
              </a:rPr>
              <a:t>So, an R² close to 0 does not necessarily indicate that X and Y are unrelated (relation can be nonlinear)</a:t>
            </a:r>
            <a:endParaRPr/>
          </a:p>
          <a:p>
            <a:pPr marL="342900" marR="0" lvl="0" indent="-342900" algn="l" rtl="0">
              <a:lnSpc>
                <a:spcPct val="100000"/>
              </a:lnSpc>
              <a:spcBef>
                <a:spcPts val="560"/>
              </a:spcBef>
              <a:spcAft>
                <a:spcPts val="0"/>
              </a:spcAft>
              <a:buClr>
                <a:schemeClr val="dk1"/>
              </a:buClr>
              <a:buSzPts val="2800"/>
              <a:buFont typeface="Arial"/>
              <a:buChar char="•"/>
            </a:pPr>
            <a:r>
              <a:rPr lang="en-US" sz="2800" b="0" i="0" u="none">
                <a:solidFill>
                  <a:schemeClr val="dk1"/>
                </a:solidFill>
                <a:latin typeface="Arial"/>
                <a:ea typeface="Arial"/>
                <a:cs typeface="Arial"/>
                <a:sym typeface="Arial"/>
              </a:rPr>
              <a:t>Also, a high R² does not necessarily indicate that the estimated regression line is a good fit. </a:t>
            </a:r>
            <a:endParaRPr/>
          </a:p>
          <a:p>
            <a:pPr marL="342900" marR="0" lvl="0" indent="-342900" algn="l" rtl="0">
              <a:lnSpc>
                <a:spcPct val="100000"/>
              </a:lnSpc>
              <a:spcBef>
                <a:spcPts val="560"/>
              </a:spcBef>
              <a:spcAft>
                <a:spcPts val="0"/>
              </a:spcAft>
              <a:buClr>
                <a:schemeClr val="dk1"/>
              </a:buClr>
              <a:buSzPts val="2800"/>
              <a:buFont typeface="Arial"/>
              <a:buChar char="•"/>
            </a:pPr>
            <a:r>
              <a:rPr lang="en-US" sz="2800" b="0" i="0" u="none">
                <a:solidFill>
                  <a:schemeClr val="dk1"/>
                </a:solidFill>
                <a:latin typeface="Arial"/>
                <a:ea typeface="Arial"/>
                <a:cs typeface="Arial"/>
                <a:sym typeface="Arial"/>
              </a:rPr>
              <a:t>As more and more X’s are added to the model, R² always increases. R²</a:t>
            </a:r>
            <a:r>
              <a:rPr lang="en-US" sz="1800" b="0" i="0" u="none">
                <a:solidFill>
                  <a:schemeClr val="dk1"/>
                </a:solidFill>
                <a:latin typeface="Arial"/>
                <a:ea typeface="Arial"/>
                <a:cs typeface="Arial"/>
                <a:sym typeface="Arial"/>
              </a:rPr>
              <a:t>adj </a:t>
            </a:r>
            <a:r>
              <a:rPr lang="en-US" sz="2800" b="0" i="0" u="none">
                <a:solidFill>
                  <a:schemeClr val="dk1"/>
                </a:solidFill>
                <a:latin typeface="Arial"/>
                <a:ea typeface="Arial"/>
                <a:cs typeface="Arial"/>
                <a:sym typeface="Arial"/>
              </a:rPr>
              <a:t>accounts for the number of parameters in the model. </a:t>
            </a:r>
            <a:endParaRPr/>
          </a:p>
        </p:txBody>
      </p:sp>
      <p:sp>
        <p:nvSpPr>
          <p:cNvPr id="474" name="Google Shape;474;p36"/>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t>24</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479" name="Google Shape;479;p37"/>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400"/>
              <a:buFont typeface="Arial"/>
              <a:buNone/>
            </a:pPr>
            <a:r>
              <a:rPr lang="en-US" sz="4400" b="0" i="0" u="none">
                <a:solidFill>
                  <a:srgbClr val="FF0000"/>
                </a:solidFill>
                <a:latin typeface="Arial"/>
                <a:ea typeface="Arial"/>
                <a:cs typeface="Arial"/>
                <a:sym typeface="Arial"/>
              </a:rPr>
              <a:t>Scatter Plot</a:t>
            </a:r>
            <a:endParaRPr/>
          </a:p>
        </p:txBody>
      </p:sp>
      <p:pic>
        <p:nvPicPr>
          <p:cNvPr id="480" name="Google Shape;480;p37"/>
          <p:cNvPicPr preferRelativeResize="0">
            <a:picLocks noGrp="1"/>
          </p:cNvPicPr>
          <p:nvPr>
            <p:ph type="body" idx="1"/>
          </p:nvPr>
        </p:nvPicPr>
        <p:blipFill rotWithShape="1">
          <a:blip r:embed="rId3">
            <a:alphaModFix/>
          </a:blip>
          <a:srcRect/>
          <a:stretch/>
        </p:blipFill>
        <p:spPr>
          <a:xfrm>
            <a:off x="1430337" y="1600200"/>
            <a:ext cx="6283325" cy="4525962"/>
          </a:xfrm>
          <a:prstGeom prst="rect">
            <a:avLst/>
          </a:prstGeom>
          <a:noFill/>
          <a:ln>
            <a:noFill/>
          </a:ln>
        </p:spPr>
      </p:pic>
      <p:sp>
        <p:nvSpPr>
          <p:cNvPr id="481" name="Google Shape;481;p37"/>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t>25</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85"/>
        <p:cNvGrpSpPr/>
        <p:nvPr/>
      </p:nvGrpSpPr>
      <p:grpSpPr>
        <a:xfrm>
          <a:off x="0" y="0"/>
          <a:ext cx="0" cy="0"/>
          <a:chOff x="0" y="0"/>
          <a:chExt cx="0" cy="0"/>
        </a:xfrm>
      </p:grpSpPr>
      <p:sp>
        <p:nvSpPr>
          <p:cNvPr id="486" name="Google Shape;486;p38"/>
          <p:cNvSpPr txBox="1">
            <a:spLocks noGrp="1"/>
          </p:cNvSpPr>
          <p:nvPr>
            <p:ph type="title"/>
          </p:nvPr>
        </p:nvSpPr>
        <p:spPr>
          <a:xfrm>
            <a:off x="457200" y="274637"/>
            <a:ext cx="8229600" cy="868362"/>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400"/>
              <a:buFont typeface="Arial"/>
              <a:buNone/>
            </a:pPr>
            <a:r>
              <a:rPr lang="en-US" sz="4400" b="0" i="0" u="none">
                <a:solidFill>
                  <a:srgbClr val="FF0000"/>
                </a:solidFill>
                <a:latin typeface="Arial"/>
                <a:ea typeface="Arial"/>
                <a:cs typeface="Arial"/>
                <a:sym typeface="Arial"/>
              </a:rPr>
              <a:t>Testing the slope </a:t>
            </a:r>
            <a:endParaRPr/>
          </a:p>
        </p:txBody>
      </p:sp>
      <p:sp>
        <p:nvSpPr>
          <p:cNvPr id="487" name="Google Shape;487;p38"/>
          <p:cNvSpPr txBox="1">
            <a:spLocks noGrp="1"/>
          </p:cNvSpPr>
          <p:nvPr>
            <p:ph type="body" idx="1"/>
          </p:nvPr>
        </p:nvSpPr>
        <p:spPr>
          <a:xfrm>
            <a:off x="457200" y="1219200"/>
            <a:ext cx="8229600" cy="4906962"/>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accent2"/>
              </a:buClr>
              <a:buSzPts val="3200"/>
              <a:buFont typeface="Arial"/>
              <a:buChar char="•"/>
            </a:pPr>
            <a:r>
              <a:rPr lang="en-US" sz="3200" b="1" i="0" u="none">
                <a:solidFill>
                  <a:schemeClr val="accent2"/>
                </a:solidFill>
                <a:latin typeface="Arial"/>
                <a:ea typeface="Arial"/>
                <a:cs typeface="Arial"/>
                <a:sym typeface="Arial"/>
              </a:rPr>
              <a:t>Are X and Y linearly related?</a:t>
            </a:r>
            <a:endParaRPr/>
          </a:p>
          <a:p>
            <a:pPr marL="342900" lvl="0" indent="-139700" algn="l" rtl="0">
              <a:spcBef>
                <a:spcPts val="640"/>
              </a:spcBef>
              <a:spcAft>
                <a:spcPts val="0"/>
              </a:spcAft>
              <a:buClr>
                <a:schemeClr val="dk1"/>
              </a:buClr>
              <a:buSzPts val="3200"/>
              <a:buFont typeface="Arial"/>
              <a:buNone/>
            </a:pPr>
            <a:endParaRPr sz="3200" b="1" i="0" u="none">
              <a:solidFill>
                <a:schemeClr val="accent2"/>
              </a:solidFill>
              <a:latin typeface="Arial"/>
              <a:ea typeface="Arial"/>
              <a:cs typeface="Arial"/>
              <a:sym typeface="Arial"/>
            </a:endParaRPr>
          </a:p>
        </p:txBody>
      </p:sp>
      <p:pic>
        <p:nvPicPr>
          <p:cNvPr id="488" name="Google Shape;488;p38"/>
          <p:cNvPicPr preferRelativeResize="0"/>
          <p:nvPr/>
        </p:nvPicPr>
        <p:blipFill rotWithShape="1">
          <a:blip r:embed="rId3">
            <a:alphaModFix/>
          </a:blip>
          <a:srcRect/>
          <a:stretch/>
        </p:blipFill>
        <p:spPr>
          <a:xfrm>
            <a:off x="2895600" y="1905000"/>
            <a:ext cx="2489200" cy="1600200"/>
          </a:xfrm>
          <a:prstGeom prst="rect">
            <a:avLst/>
          </a:prstGeom>
          <a:noFill/>
          <a:ln>
            <a:noFill/>
          </a:ln>
        </p:spPr>
      </p:pic>
      <p:sp>
        <p:nvSpPr>
          <p:cNvPr id="489" name="Google Shape;489;p38"/>
          <p:cNvSpPr txBox="1"/>
          <p:nvPr/>
        </p:nvSpPr>
        <p:spPr>
          <a:xfrm>
            <a:off x="838200" y="3505200"/>
            <a:ext cx="2686050" cy="579437"/>
          </a:xfrm>
          <a:prstGeom prst="rect">
            <a:avLst/>
          </a:prstGeom>
          <a:noFill/>
          <a:ln>
            <a:noFill/>
          </a:ln>
        </p:spPr>
        <p:txBody>
          <a:bodyPr spcFirstLastPara="1" wrap="square" lIns="91425" tIns="45700" rIns="91425" bIns="45700" anchor="t" anchorCtr="0">
            <a:spAutoFit/>
          </a:bodyPr>
          <a:lstStyle/>
          <a:p>
            <a:pPr marL="0" marR="0" lvl="0" indent="-203200" algn="l" rtl="0">
              <a:lnSpc>
                <a:spcPct val="100000"/>
              </a:lnSpc>
              <a:spcBef>
                <a:spcPts val="0"/>
              </a:spcBef>
              <a:spcAft>
                <a:spcPts val="0"/>
              </a:spcAft>
              <a:buClr>
                <a:srgbClr val="FF0000"/>
              </a:buClr>
              <a:buSzPts val="3200"/>
              <a:buFont typeface="Times New Roman"/>
              <a:buChar char="•"/>
            </a:pPr>
            <a:r>
              <a:rPr lang="en-US" sz="3200" b="1" i="0" u="none">
                <a:solidFill>
                  <a:srgbClr val="FF0000"/>
                </a:solidFill>
                <a:latin typeface="Times New Roman"/>
                <a:ea typeface="Times New Roman"/>
                <a:cs typeface="Times New Roman"/>
                <a:sym typeface="Times New Roman"/>
              </a:rPr>
              <a:t>Test Statistic</a:t>
            </a:r>
            <a:r>
              <a:rPr lang="en-US" sz="3200" b="0" i="0" u="none">
                <a:solidFill>
                  <a:srgbClr val="FF0000"/>
                </a:solidFill>
                <a:latin typeface="Times New Roman"/>
                <a:ea typeface="Times New Roman"/>
                <a:cs typeface="Times New Roman"/>
                <a:sym typeface="Times New Roman"/>
              </a:rPr>
              <a:t>:</a:t>
            </a:r>
            <a:endParaRPr/>
          </a:p>
        </p:txBody>
      </p:sp>
      <p:pic>
        <p:nvPicPr>
          <p:cNvPr id="490" name="Google Shape;490;p38"/>
          <p:cNvPicPr preferRelativeResize="0"/>
          <p:nvPr/>
        </p:nvPicPr>
        <p:blipFill rotWithShape="1">
          <a:blip r:embed="rId4">
            <a:alphaModFix/>
          </a:blip>
          <a:srcRect/>
          <a:stretch/>
        </p:blipFill>
        <p:spPr>
          <a:xfrm>
            <a:off x="1143000" y="4114800"/>
            <a:ext cx="2667000" cy="1939925"/>
          </a:xfrm>
          <a:prstGeom prst="rect">
            <a:avLst/>
          </a:prstGeom>
          <a:noFill/>
          <a:ln>
            <a:noFill/>
          </a:ln>
        </p:spPr>
      </p:pic>
      <p:sp>
        <p:nvSpPr>
          <p:cNvPr id="491" name="Google Shape;491;p38"/>
          <p:cNvSpPr txBox="1"/>
          <p:nvPr/>
        </p:nvSpPr>
        <p:spPr>
          <a:xfrm>
            <a:off x="3962400" y="4724400"/>
            <a:ext cx="1177925" cy="5794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200"/>
              <a:buFont typeface="Times New Roman"/>
              <a:buNone/>
            </a:pPr>
            <a:r>
              <a:rPr lang="en-US" sz="3200" b="0" i="0" u="none">
                <a:solidFill>
                  <a:schemeClr val="dk1"/>
                </a:solidFill>
                <a:latin typeface="Times New Roman"/>
                <a:ea typeface="Times New Roman"/>
                <a:cs typeface="Times New Roman"/>
                <a:sym typeface="Times New Roman"/>
              </a:rPr>
              <a:t>where</a:t>
            </a:r>
            <a:endParaRPr/>
          </a:p>
        </p:txBody>
      </p:sp>
      <p:pic>
        <p:nvPicPr>
          <p:cNvPr id="492" name="Google Shape;492;p38"/>
          <p:cNvPicPr preferRelativeResize="0"/>
          <p:nvPr/>
        </p:nvPicPr>
        <p:blipFill rotWithShape="1">
          <a:blip r:embed="rId5">
            <a:alphaModFix/>
          </a:blip>
          <a:srcRect/>
          <a:stretch/>
        </p:blipFill>
        <p:spPr>
          <a:xfrm>
            <a:off x="5410200" y="4267200"/>
            <a:ext cx="2489200" cy="1511300"/>
          </a:xfrm>
          <a:prstGeom prst="rect">
            <a:avLst/>
          </a:prstGeom>
          <a:noFill/>
          <a:ln>
            <a:noFill/>
          </a:ln>
        </p:spPr>
      </p:pic>
      <p:sp>
        <p:nvSpPr>
          <p:cNvPr id="493" name="Google Shape;493;p38"/>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t>26</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97"/>
        <p:cNvGrpSpPr/>
        <p:nvPr/>
      </p:nvGrpSpPr>
      <p:grpSpPr>
        <a:xfrm>
          <a:off x="0" y="0"/>
          <a:ext cx="0" cy="0"/>
          <a:chOff x="0" y="0"/>
          <a:chExt cx="0" cy="0"/>
        </a:xfrm>
      </p:grpSpPr>
      <p:sp>
        <p:nvSpPr>
          <p:cNvPr id="498" name="Google Shape;498;p39"/>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400"/>
              <a:buFont typeface="Arial"/>
              <a:buNone/>
            </a:pPr>
            <a:r>
              <a:rPr lang="en-US" sz="4400" b="0" i="0" u="none">
                <a:solidFill>
                  <a:srgbClr val="FF0000"/>
                </a:solidFill>
                <a:latin typeface="Arial"/>
                <a:ea typeface="Arial"/>
                <a:cs typeface="Arial"/>
                <a:sym typeface="Arial"/>
              </a:rPr>
              <a:t>Testing the slope (continue)</a:t>
            </a:r>
            <a:endParaRPr/>
          </a:p>
        </p:txBody>
      </p:sp>
      <p:sp>
        <p:nvSpPr>
          <p:cNvPr id="499" name="Google Shape;499;p39"/>
          <p:cNvSpPr txBox="1">
            <a:spLocks noGrp="1"/>
          </p:cNvSpPr>
          <p:nvPr>
            <p:ph type="body" idx="1"/>
          </p:nvPr>
        </p:nvSpPr>
        <p:spPr>
          <a:xfrm>
            <a:off x="228600" y="1447800"/>
            <a:ext cx="8610600" cy="4648200"/>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chemeClr val="accent2"/>
              </a:buClr>
              <a:buSzPts val="2800"/>
              <a:buFont typeface="Arial"/>
              <a:buChar char="•"/>
            </a:pPr>
            <a:r>
              <a:rPr lang="en-US" sz="2800" b="0" i="0" u="none">
                <a:solidFill>
                  <a:schemeClr val="accent2"/>
                </a:solidFill>
                <a:latin typeface="Arial"/>
                <a:ea typeface="Arial"/>
                <a:cs typeface="Arial"/>
                <a:sym typeface="Arial"/>
              </a:rPr>
              <a:t>The Rejection Region:</a:t>
            </a:r>
            <a:r>
              <a:rPr lang="en-US" sz="2800" b="0" i="0" u="none">
                <a:solidFill>
                  <a:schemeClr val="dk1"/>
                </a:solidFill>
                <a:latin typeface="Arial"/>
                <a:ea typeface="Arial"/>
                <a:cs typeface="Arial"/>
                <a:sym typeface="Arial"/>
              </a:rPr>
              <a:t> </a:t>
            </a:r>
            <a:endParaRPr/>
          </a:p>
          <a:p>
            <a:pPr marL="342900" lvl="0" indent="-342900" algn="l" rtl="0">
              <a:lnSpc>
                <a:spcPct val="90000"/>
              </a:lnSpc>
              <a:spcBef>
                <a:spcPts val="560"/>
              </a:spcBef>
              <a:spcAft>
                <a:spcPts val="0"/>
              </a:spcAft>
              <a:buClr>
                <a:schemeClr val="dk1"/>
              </a:buClr>
              <a:buSzPts val="2800"/>
              <a:buFont typeface="Arial"/>
              <a:buNone/>
            </a:pPr>
            <a:r>
              <a:rPr lang="en-US" sz="2800" b="0" i="0" u="none">
                <a:solidFill>
                  <a:schemeClr val="dk1"/>
                </a:solidFill>
                <a:latin typeface="Arial"/>
                <a:ea typeface="Arial"/>
                <a:cs typeface="Arial"/>
                <a:sym typeface="Arial"/>
              </a:rPr>
              <a:t>    Reject H</a:t>
            </a:r>
            <a:r>
              <a:rPr lang="en-US" sz="2800" b="0" i="0" u="none" baseline="-25000">
                <a:solidFill>
                  <a:schemeClr val="dk1"/>
                </a:solidFill>
                <a:latin typeface="Arial"/>
                <a:ea typeface="Arial"/>
                <a:cs typeface="Arial"/>
                <a:sym typeface="Arial"/>
              </a:rPr>
              <a:t>0</a:t>
            </a:r>
            <a:r>
              <a:rPr lang="en-US" sz="2800" b="0" i="0" u="none">
                <a:solidFill>
                  <a:schemeClr val="dk1"/>
                </a:solidFill>
                <a:latin typeface="Arial"/>
                <a:ea typeface="Arial"/>
                <a:cs typeface="Arial"/>
                <a:sym typeface="Arial"/>
              </a:rPr>
              <a:t> if   t &lt; -t</a:t>
            </a:r>
            <a:r>
              <a:rPr lang="en-US" sz="2800" b="0" i="0" u="none" baseline="-25000">
                <a:solidFill>
                  <a:schemeClr val="dk1"/>
                </a:solidFill>
                <a:latin typeface="Arial"/>
                <a:ea typeface="Arial"/>
                <a:cs typeface="Arial"/>
                <a:sym typeface="Arial"/>
              </a:rPr>
              <a:t>α/2,n-2</a:t>
            </a:r>
            <a:r>
              <a:rPr lang="en-US" sz="2800" b="0" i="0" u="none">
                <a:solidFill>
                  <a:schemeClr val="dk1"/>
                </a:solidFill>
                <a:latin typeface="Arial"/>
                <a:ea typeface="Arial"/>
                <a:cs typeface="Arial"/>
                <a:sym typeface="Arial"/>
              </a:rPr>
              <a:t> or t &gt; t</a:t>
            </a:r>
            <a:r>
              <a:rPr lang="en-US" sz="2800" b="0" i="0" u="none" baseline="-25000">
                <a:solidFill>
                  <a:schemeClr val="dk1"/>
                </a:solidFill>
                <a:latin typeface="Arial"/>
                <a:ea typeface="Arial"/>
                <a:cs typeface="Arial"/>
                <a:sym typeface="Arial"/>
              </a:rPr>
              <a:t>α/2,n-2</a:t>
            </a:r>
            <a:r>
              <a:rPr lang="en-US" sz="2800" b="0" i="0" u="none">
                <a:solidFill>
                  <a:schemeClr val="dk1"/>
                </a:solidFill>
                <a:latin typeface="Arial"/>
                <a:ea typeface="Arial"/>
                <a:cs typeface="Arial"/>
                <a:sym typeface="Arial"/>
              </a:rPr>
              <a:t>.</a:t>
            </a:r>
            <a:endParaRPr/>
          </a:p>
          <a:p>
            <a:pPr marL="342900" lvl="0" indent="-165100" algn="l" rtl="0">
              <a:lnSpc>
                <a:spcPct val="90000"/>
              </a:lnSpc>
              <a:spcBef>
                <a:spcPts val="560"/>
              </a:spcBef>
              <a:spcAft>
                <a:spcPts val="0"/>
              </a:spcAft>
              <a:buClr>
                <a:schemeClr val="dk1"/>
              </a:buClr>
              <a:buSzPts val="2800"/>
              <a:buFont typeface="Arial"/>
              <a:buNone/>
            </a:pPr>
            <a:endParaRPr sz="2800" b="0" i="0" u="none">
              <a:solidFill>
                <a:srgbClr val="800080"/>
              </a:solidFill>
              <a:latin typeface="Arial"/>
              <a:ea typeface="Arial"/>
              <a:cs typeface="Arial"/>
              <a:sym typeface="Arial"/>
            </a:endParaRPr>
          </a:p>
          <a:p>
            <a:pPr marL="342900" lvl="0" indent="-342900" algn="l" rtl="0">
              <a:lnSpc>
                <a:spcPct val="90000"/>
              </a:lnSpc>
              <a:spcBef>
                <a:spcPts val="560"/>
              </a:spcBef>
              <a:spcAft>
                <a:spcPts val="0"/>
              </a:spcAft>
              <a:buClr>
                <a:srgbClr val="800080"/>
              </a:buClr>
              <a:buSzPts val="2800"/>
              <a:buFont typeface="Arial"/>
              <a:buChar char="•"/>
            </a:pPr>
            <a:r>
              <a:rPr lang="en-US" sz="2800" b="0" i="0" u="none">
                <a:solidFill>
                  <a:srgbClr val="800080"/>
                </a:solidFill>
                <a:latin typeface="Arial"/>
                <a:ea typeface="Arial"/>
                <a:cs typeface="Arial"/>
                <a:sym typeface="Arial"/>
              </a:rPr>
              <a:t>If we are testing that high x values lead to high y values, H</a:t>
            </a:r>
            <a:r>
              <a:rPr lang="en-US" sz="2800" b="0" i="0" u="none" baseline="-25000">
                <a:solidFill>
                  <a:srgbClr val="800080"/>
                </a:solidFill>
                <a:latin typeface="Arial"/>
                <a:ea typeface="Arial"/>
                <a:cs typeface="Arial"/>
                <a:sym typeface="Arial"/>
              </a:rPr>
              <a:t>A</a:t>
            </a:r>
            <a:r>
              <a:rPr lang="en-US" sz="2800" b="0" i="0" u="none">
                <a:solidFill>
                  <a:srgbClr val="800080"/>
                </a:solidFill>
                <a:latin typeface="Arial"/>
                <a:ea typeface="Arial"/>
                <a:cs typeface="Arial"/>
                <a:sym typeface="Arial"/>
              </a:rPr>
              <a:t>: β</a:t>
            </a:r>
            <a:r>
              <a:rPr lang="en-US" sz="2800" b="0" i="0" u="none" baseline="-25000">
                <a:solidFill>
                  <a:srgbClr val="800080"/>
                </a:solidFill>
                <a:latin typeface="Arial"/>
                <a:ea typeface="Arial"/>
                <a:cs typeface="Arial"/>
                <a:sym typeface="Arial"/>
              </a:rPr>
              <a:t>1</a:t>
            </a:r>
            <a:r>
              <a:rPr lang="en-US" sz="2800" b="0" i="0" u="none">
                <a:solidFill>
                  <a:srgbClr val="800080"/>
                </a:solidFill>
                <a:latin typeface="Arial"/>
                <a:ea typeface="Arial"/>
                <a:cs typeface="Arial"/>
                <a:sym typeface="Arial"/>
              </a:rPr>
              <a:t>&gt;0. Then, the rejection region is </a:t>
            </a:r>
            <a:endParaRPr/>
          </a:p>
          <a:p>
            <a:pPr marL="342900" lvl="0" indent="-342900" algn="l" rtl="0">
              <a:lnSpc>
                <a:spcPct val="90000"/>
              </a:lnSpc>
              <a:spcBef>
                <a:spcPts val="560"/>
              </a:spcBef>
              <a:spcAft>
                <a:spcPts val="0"/>
              </a:spcAft>
              <a:buClr>
                <a:srgbClr val="800080"/>
              </a:buClr>
              <a:buSzPts val="2800"/>
              <a:buFont typeface="Arial"/>
              <a:buNone/>
            </a:pPr>
            <a:r>
              <a:rPr lang="en-US" sz="2800" b="0" i="0" u="none">
                <a:solidFill>
                  <a:srgbClr val="800080"/>
                </a:solidFill>
                <a:latin typeface="Arial"/>
                <a:ea typeface="Arial"/>
                <a:cs typeface="Arial"/>
                <a:sym typeface="Arial"/>
              </a:rPr>
              <a:t>    t &gt; t</a:t>
            </a:r>
            <a:r>
              <a:rPr lang="en-US" sz="2800" b="0" i="0" u="none" baseline="-25000">
                <a:solidFill>
                  <a:srgbClr val="800080"/>
                </a:solidFill>
                <a:latin typeface="Arial"/>
                <a:ea typeface="Arial"/>
                <a:cs typeface="Arial"/>
                <a:sym typeface="Arial"/>
              </a:rPr>
              <a:t>α,n-2</a:t>
            </a:r>
            <a:r>
              <a:rPr lang="en-US" sz="2800" b="0" i="0" u="none">
                <a:solidFill>
                  <a:srgbClr val="800080"/>
                </a:solidFill>
                <a:latin typeface="Arial"/>
                <a:ea typeface="Arial"/>
                <a:cs typeface="Arial"/>
                <a:sym typeface="Arial"/>
              </a:rPr>
              <a:t>.</a:t>
            </a:r>
            <a:endParaRPr/>
          </a:p>
          <a:p>
            <a:pPr marL="342900" lvl="0" indent="-342900" algn="l" rtl="0">
              <a:lnSpc>
                <a:spcPct val="90000"/>
              </a:lnSpc>
              <a:spcBef>
                <a:spcPts val="560"/>
              </a:spcBef>
              <a:spcAft>
                <a:spcPts val="0"/>
              </a:spcAft>
              <a:buClr>
                <a:schemeClr val="dk1"/>
              </a:buClr>
              <a:buSzPts val="2800"/>
              <a:buFont typeface="Arial"/>
              <a:buNone/>
            </a:pPr>
            <a:endParaRPr sz="2800" b="0" i="0" u="none">
              <a:solidFill>
                <a:srgbClr val="800080"/>
              </a:solidFill>
              <a:latin typeface="Arial"/>
              <a:ea typeface="Arial"/>
              <a:cs typeface="Arial"/>
              <a:sym typeface="Arial"/>
            </a:endParaRPr>
          </a:p>
          <a:p>
            <a:pPr marL="342900" lvl="0" indent="-342900" algn="l" rtl="0">
              <a:lnSpc>
                <a:spcPct val="90000"/>
              </a:lnSpc>
              <a:spcBef>
                <a:spcPts val="560"/>
              </a:spcBef>
              <a:spcAft>
                <a:spcPts val="0"/>
              </a:spcAft>
              <a:buClr>
                <a:srgbClr val="FF0066"/>
              </a:buClr>
              <a:buSzPts val="2800"/>
              <a:buFont typeface="Arial"/>
              <a:buChar char="•"/>
            </a:pPr>
            <a:r>
              <a:rPr lang="en-US" sz="2800" b="0" i="0" u="none">
                <a:solidFill>
                  <a:srgbClr val="FF0066"/>
                </a:solidFill>
                <a:latin typeface="Arial"/>
                <a:ea typeface="Arial"/>
                <a:cs typeface="Arial"/>
                <a:sym typeface="Arial"/>
              </a:rPr>
              <a:t>If we are testing that high x values lead to low y values or low x values lead to high y values, H</a:t>
            </a:r>
            <a:r>
              <a:rPr lang="en-US" sz="2800" b="0" i="0" u="none" baseline="-25000">
                <a:solidFill>
                  <a:srgbClr val="FF0066"/>
                </a:solidFill>
                <a:latin typeface="Arial"/>
                <a:ea typeface="Arial"/>
                <a:cs typeface="Arial"/>
                <a:sym typeface="Arial"/>
              </a:rPr>
              <a:t>A</a:t>
            </a:r>
            <a:r>
              <a:rPr lang="en-US" sz="2800" b="0" i="0" u="none">
                <a:solidFill>
                  <a:srgbClr val="FF0066"/>
                </a:solidFill>
                <a:latin typeface="Arial"/>
                <a:ea typeface="Arial"/>
                <a:cs typeface="Arial"/>
                <a:sym typeface="Arial"/>
              </a:rPr>
              <a:t>: β</a:t>
            </a:r>
            <a:r>
              <a:rPr lang="en-US" sz="2800" b="0" i="0" u="none" baseline="-25000">
                <a:solidFill>
                  <a:srgbClr val="FF0066"/>
                </a:solidFill>
                <a:latin typeface="Arial"/>
                <a:ea typeface="Arial"/>
                <a:cs typeface="Arial"/>
                <a:sym typeface="Arial"/>
              </a:rPr>
              <a:t>1</a:t>
            </a:r>
            <a:r>
              <a:rPr lang="en-US" sz="2800" b="0" i="0" u="none">
                <a:solidFill>
                  <a:srgbClr val="FF0066"/>
                </a:solidFill>
                <a:latin typeface="Arial"/>
                <a:ea typeface="Arial"/>
                <a:cs typeface="Arial"/>
                <a:sym typeface="Arial"/>
              </a:rPr>
              <a:t> &lt;0. Then, the rejection region is t &lt; - t</a:t>
            </a:r>
            <a:r>
              <a:rPr lang="en-US" sz="2800" b="0" i="0" u="none" baseline="-25000">
                <a:solidFill>
                  <a:srgbClr val="FF0066"/>
                </a:solidFill>
                <a:latin typeface="Arial"/>
                <a:ea typeface="Arial"/>
                <a:cs typeface="Arial"/>
                <a:sym typeface="Arial"/>
              </a:rPr>
              <a:t>α,n-2</a:t>
            </a:r>
            <a:r>
              <a:rPr lang="en-US" sz="2800" b="0" i="0" u="none">
                <a:solidFill>
                  <a:srgbClr val="FF0066"/>
                </a:solidFill>
                <a:latin typeface="Arial"/>
                <a:ea typeface="Arial"/>
                <a:cs typeface="Arial"/>
                <a:sym typeface="Arial"/>
              </a:rPr>
              <a:t>.</a:t>
            </a:r>
            <a:endParaRPr/>
          </a:p>
          <a:p>
            <a:pPr marL="342900" lvl="0" indent="-165100" algn="l" rtl="0">
              <a:lnSpc>
                <a:spcPct val="90000"/>
              </a:lnSpc>
              <a:spcBef>
                <a:spcPts val="560"/>
              </a:spcBef>
              <a:spcAft>
                <a:spcPts val="0"/>
              </a:spcAft>
              <a:buClr>
                <a:schemeClr val="dk1"/>
              </a:buClr>
              <a:buSzPts val="2800"/>
              <a:buFont typeface="Arial"/>
              <a:buNone/>
            </a:pPr>
            <a:endParaRPr sz="2800" b="0" i="0" u="none">
              <a:solidFill>
                <a:srgbClr val="FF0066"/>
              </a:solidFill>
              <a:latin typeface="Arial"/>
              <a:ea typeface="Arial"/>
              <a:cs typeface="Arial"/>
              <a:sym typeface="Arial"/>
            </a:endParaRPr>
          </a:p>
          <a:p>
            <a:pPr marL="342900" lvl="0" indent="-165100" algn="l" rtl="0">
              <a:spcBef>
                <a:spcPts val="560"/>
              </a:spcBef>
              <a:spcAft>
                <a:spcPts val="0"/>
              </a:spcAft>
              <a:buClr>
                <a:schemeClr val="dk1"/>
              </a:buClr>
              <a:buSzPts val="2800"/>
              <a:buFont typeface="Arial"/>
              <a:buNone/>
            </a:pPr>
            <a:endParaRPr sz="2800" b="0" i="0" u="none">
              <a:solidFill>
                <a:srgbClr val="FF0066"/>
              </a:solidFill>
              <a:latin typeface="Arial"/>
              <a:ea typeface="Arial"/>
              <a:cs typeface="Arial"/>
              <a:sym typeface="Arial"/>
            </a:endParaRPr>
          </a:p>
        </p:txBody>
      </p:sp>
      <p:sp>
        <p:nvSpPr>
          <p:cNvPr id="500" name="Google Shape;500;p39"/>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t>27</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04"/>
        <p:cNvGrpSpPr/>
        <p:nvPr/>
      </p:nvGrpSpPr>
      <p:grpSpPr>
        <a:xfrm>
          <a:off x="0" y="0"/>
          <a:ext cx="0" cy="0"/>
          <a:chOff x="0" y="0"/>
          <a:chExt cx="0" cy="0"/>
        </a:xfrm>
      </p:grpSpPr>
      <p:sp>
        <p:nvSpPr>
          <p:cNvPr id="505" name="Google Shape;505;p40"/>
          <p:cNvSpPr txBox="1">
            <a:spLocks noGrp="1"/>
          </p:cNvSpPr>
          <p:nvPr>
            <p:ph type="title"/>
          </p:nvPr>
        </p:nvSpPr>
        <p:spPr>
          <a:xfrm>
            <a:off x="457200" y="274637"/>
            <a:ext cx="8229600" cy="792162"/>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400"/>
              <a:buFont typeface="Arial"/>
              <a:buNone/>
            </a:pPr>
            <a:r>
              <a:rPr lang="en-US" sz="4400" b="0" i="0" u="none">
                <a:solidFill>
                  <a:srgbClr val="FF0000"/>
                </a:solidFill>
                <a:latin typeface="Arial"/>
                <a:ea typeface="Arial"/>
                <a:cs typeface="Arial"/>
                <a:sym typeface="Arial"/>
              </a:rPr>
              <a:t>Assessing the model </a:t>
            </a:r>
            <a:br>
              <a:rPr lang="en-US" sz="4400" b="0" i="0" u="none">
                <a:solidFill>
                  <a:srgbClr val="FF0000"/>
                </a:solidFill>
                <a:latin typeface="Arial"/>
                <a:ea typeface="Arial"/>
                <a:cs typeface="Arial"/>
                <a:sym typeface="Arial"/>
              </a:rPr>
            </a:br>
            <a:endParaRPr/>
          </a:p>
        </p:txBody>
      </p:sp>
      <p:sp>
        <p:nvSpPr>
          <p:cNvPr id="506" name="Google Shape;506;p40"/>
          <p:cNvSpPr txBox="1">
            <a:spLocks noGrp="1"/>
          </p:cNvSpPr>
          <p:nvPr>
            <p:ph type="body" idx="1"/>
          </p:nvPr>
        </p:nvSpPr>
        <p:spPr>
          <a:xfrm>
            <a:off x="457200" y="914400"/>
            <a:ext cx="8229600" cy="5211762"/>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3200"/>
              <a:buFont typeface="Arial"/>
              <a:buNone/>
            </a:pPr>
            <a:r>
              <a:rPr lang="en-US" sz="3200" b="0" i="0" u="none">
                <a:solidFill>
                  <a:schemeClr val="dk1"/>
                </a:solidFill>
                <a:latin typeface="Arial"/>
                <a:ea typeface="Arial"/>
                <a:cs typeface="Arial"/>
                <a:sym typeface="Arial"/>
              </a:rPr>
              <a:t>  </a:t>
            </a:r>
            <a:r>
              <a:rPr lang="en-US" sz="3200" b="0" i="0" u="none">
                <a:solidFill>
                  <a:srgbClr val="FF0000"/>
                </a:solidFill>
                <a:latin typeface="Arial"/>
                <a:ea typeface="Arial"/>
                <a:cs typeface="Arial"/>
                <a:sym typeface="Arial"/>
              </a:rPr>
              <a:t>Example:</a:t>
            </a:r>
            <a:endParaRPr/>
          </a:p>
          <a:p>
            <a:pPr marL="342900" lvl="0" indent="-342900" algn="l" rtl="0">
              <a:lnSpc>
                <a:spcPct val="100000"/>
              </a:lnSpc>
              <a:spcBef>
                <a:spcPts val="640"/>
              </a:spcBef>
              <a:spcAft>
                <a:spcPts val="0"/>
              </a:spcAft>
              <a:buClr>
                <a:schemeClr val="dk1"/>
              </a:buClr>
              <a:buSzPts val="3200"/>
              <a:buFont typeface="Arial"/>
              <a:buChar char="•"/>
            </a:pPr>
            <a:r>
              <a:rPr lang="en-US" sz="3200" b="0" i="0" u="none">
                <a:solidFill>
                  <a:schemeClr val="dk1"/>
                </a:solidFill>
                <a:latin typeface="Arial"/>
                <a:ea typeface="Arial"/>
                <a:cs typeface="Arial"/>
                <a:sym typeface="Arial"/>
              </a:rPr>
              <a:t>Excel output</a:t>
            </a:r>
            <a:endParaRPr/>
          </a:p>
          <a:p>
            <a:pPr marL="342900" lvl="0" indent="-139700" algn="l" rtl="0">
              <a:lnSpc>
                <a:spcPct val="100000"/>
              </a:lnSpc>
              <a:spcBef>
                <a:spcPts val="640"/>
              </a:spcBef>
              <a:spcAft>
                <a:spcPts val="0"/>
              </a:spcAft>
              <a:buClr>
                <a:schemeClr val="dk1"/>
              </a:buClr>
              <a:buSzPts val="3200"/>
              <a:buFont typeface="Arial"/>
              <a:buNone/>
            </a:pPr>
            <a:endParaRPr sz="3200" b="0" i="0" u="none">
              <a:solidFill>
                <a:schemeClr val="dk1"/>
              </a:solidFill>
              <a:latin typeface="Arial"/>
              <a:ea typeface="Arial"/>
              <a:cs typeface="Arial"/>
              <a:sym typeface="Arial"/>
            </a:endParaRPr>
          </a:p>
          <a:p>
            <a:pPr marL="342900" lvl="0" indent="-139700" algn="l" rtl="0">
              <a:lnSpc>
                <a:spcPct val="100000"/>
              </a:lnSpc>
              <a:spcBef>
                <a:spcPts val="640"/>
              </a:spcBef>
              <a:spcAft>
                <a:spcPts val="0"/>
              </a:spcAft>
              <a:buClr>
                <a:schemeClr val="dk1"/>
              </a:buClr>
              <a:buSzPts val="3200"/>
              <a:buFont typeface="Arial"/>
              <a:buNone/>
            </a:pPr>
            <a:endParaRPr sz="3200" b="0" i="0" u="none">
              <a:solidFill>
                <a:schemeClr val="dk1"/>
              </a:solidFill>
              <a:latin typeface="Arial"/>
              <a:ea typeface="Arial"/>
              <a:cs typeface="Arial"/>
              <a:sym typeface="Arial"/>
            </a:endParaRPr>
          </a:p>
          <a:p>
            <a:pPr marL="342900" lvl="0" indent="-139700" algn="l" rtl="0">
              <a:lnSpc>
                <a:spcPct val="100000"/>
              </a:lnSpc>
              <a:spcBef>
                <a:spcPts val="640"/>
              </a:spcBef>
              <a:spcAft>
                <a:spcPts val="0"/>
              </a:spcAft>
              <a:buClr>
                <a:schemeClr val="dk1"/>
              </a:buClr>
              <a:buSzPts val="3200"/>
              <a:buFont typeface="Arial"/>
              <a:buNone/>
            </a:pPr>
            <a:endParaRPr sz="3200" b="0" i="0" u="none">
              <a:solidFill>
                <a:schemeClr val="dk1"/>
              </a:solidFill>
              <a:latin typeface="Arial"/>
              <a:ea typeface="Arial"/>
              <a:cs typeface="Arial"/>
              <a:sym typeface="Arial"/>
            </a:endParaRPr>
          </a:p>
          <a:p>
            <a:pPr marL="342900" lvl="0" indent="-342900" algn="l" rtl="0">
              <a:lnSpc>
                <a:spcPct val="100000"/>
              </a:lnSpc>
              <a:spcBef>
                <a:spcPts val="640"/>
              </a:spcBef>
              <a:spcAft>
                <a:spcPts val="0"/>
              </a:spcAft>
              <a:buClr>
                <a:schemeClr val="dk1"/>
              </a:buClr>
              <a:buSzPts val="3200"/>
              <a:buFont typeface="Arial"/>
              <a:buChar char="•"/>
            </a:pPr>
            <a:r>
              <a:rPr lang="en-US" sz="3200" b="0" i="0" u="none">
                <a:solidFill>
                  <a:schemeClr val="dk1"/>
                </a:solidFill>
                <a:latin typeface="Arial"/>
                <a:ea typeface="Arial"/>
                <a:cs typeface="Arial"/>
                <a:sym typeface="Arial"/>
              </a:rPr>
              <a:t>Minitab output</a:t>
            </a:r>
            <a:endParaRPr/>
          </a:p>
        </p:txBody>
      </p:sp>
      <p:sp>
        <p:nvSpPr>
          <p:cNvPr id="507" name="Google Shape;507;p40"/>
          <p:cNvSpPr txBox="1"/>
          <p:nvPr/>
        </p:nvSpPr>
        <p:spPr>
          <a:xfrm>
            <a:off x="533400" y="2362200"/>
            <a:ext cx="8153400" cy="925512"/>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2"/>
              </a:buClr>
              <a:buSzPts val="1800"/>
              <a:buFont typeface="Arial"/>
              <a:buNone/>
            </a:pPr>
            <a:r>
              <a:rPr lang="en-US" sz="1800" b="1" i="1" u="none">
                <a:solidFill>
                  <a:schemeClr val="dk2"/>
                </a:solidFill>
                <a:latin typeface="Arial"/>
                <a:ea typeface="Arial"/>
                <a:cs typeface="Arial"/>
                <a:sym typeface="Arial"/>
              </a:rPr>
              <a:t>		Coefficients	Standard Error	t Stat	P-value	</a:t>
            </a:r>
            <a:endParaRPr/>
          </a:p>
          <a:p>
            <a:pPr marL="0" marR="0" lvl="0" indent="0" algn="l" rtl="0">
              <a:lnSpc>
                <a:spcPct val="100000"/>
              </a:lnSpc>
              <a:spcBef>
                <a:spcPts val="0"/>
              </a:spcBef>
              <a:spcAft>
                <a:spcPts val="0"/>
              </a:spcAft>
              <a:buClr>
                <a:schemeClr val="dk2"/>
              </a:buClr>
              <a:buSzPts val="1800"/>
              <a:buFont typeface="Arial"/>
              <a:buNone/>
            </a:pPr>
            <a:r>
              <a:rPr lang="en-US" sz="1800" b="1" i="0" u="none">
                <a:solidFill>
                  <a:schemeClr val="dk2"/>
                </a:solidFill>
                <a:latin typeface="Arial"/>
                <a:ea typeface="Arial"/>
                <a:cs typeface="Arial"/>
                <a:sym typeface="Arial"/>
              </a:rPr>
              <a:t>Intercept	6533.4		84.512322	77.307</a:t>
            </a:r>
            <a:r>
              <a:rPr lang="en-US" sz="1800" b="1" i="0" u="none">
                <a:solidFill>
                  <a:srgbClr val="FF0000"/>
                </a:solidFill>
                <a:latin typeface="Arial"/>
                <a:ea typeface="Arial"/>
                <a:cs typeface="Arial"/>
                <a:sym typeface="Arial"/>
              </a:rPr>
              <a:t>	1E-89	</a:t>
            </a:r>
            <a:endParaRPr/>
          </a:p>
          <a:p>
            <a:pPr marL="0" marR="0" lvl="0" indent="0" algn="l" rtl="0">
              <a:lnSpc>
                <a:spcPct val="100000"/>
              </a:lnSpc>
              <a:spcBef>
                <a:spcPts val="0"/>
              </a:spcBef>
              <a:spcAft>
                <a:spcPts val="0"/>
              </a:spcAft>
              <a:buClr>
                <a:schemeClr val="dk2"/>
              </a:buClr>
              <a:buSzPts val="1800"/>
              <a:buFont typeface="Arial"/>
              <a:buNone/>
            </a:pPr>
            <a:r>
              <a:rPr lang="en-US" sz="1800" b="1" i="0" u="none">
                <a:solidFill>
                  <a:schemeClr val="dk2"/>
                </a:solidFill>
                <a:latin typeface="Arial"/>
                <a:ea typeface="Arial"/>
                <a:cs typeface="Arial"/>
                <a:sym typeface="Arial"/>
              </a:rPr>
              <a:t>Odometer	-0.031		0.0023089	-13.49	</a:t>
            </a:r>
            <a:r>
              <a:rPr lang="en-US" sz="1800" b="1" i="0" u="none">
                <a:solidFill>
                  <a:srgbClr val="FF0000"/>
                </a:solidFill>
                <a:latin typeface="Arial"/>
                <a:ea typeface="Arial"/>
                <a:cs typeface="Arial"/>
                <a:sym typeface="Arial"/>
              </a:rPr>
              <a:t>4E-24	</a:t>
            </a:r>
            <a:endParaRPr/>
          </a:p>
        </p:txBody>
      </p:sp>
      <p:sp>
        <p:nvSpPr>
          <p:cNvPr id="508" name="Google Shape;508;p40"/>
          <p:cNvSpPr txBox="1"/>
          <p:nvPr/>
        </p:nvSpPr>
        <p:spPr>
          <a:xfrm>
            <a:off x="533400" y="4724400"/>
            <a:ext cx="8153400" cy="925512"/>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2"/>
              </a:buClr>
              <a:buSzPts val="1800"/>
              <a:buFont typeface="Courier"/>
              <a:buNone/>
            </a:pPr>
            <a:r>
              <a:rPr lang="en-US" sz="1800" b="1" i="0" u="none">
                <a:solidFill>
                  <a:schemeClr val="dk2"/>
                </a:solidFill>
                <a:latin typeface="Courier"/>
                <a:ea typeface="Courier"/>
                <a:cs typeface="Courier"/>
                <a:sym typeface="Courier"/>
              </a:rPr>
              <a:t>Predictor       Coef       StDev          T        P</a:t>
            </a:r>
            <a:endParaRPr/>
          </a:p>
          <a:p>
            <a:pPr marL="0" marR="0" lvl="0" indent="0" algn="l" rtl="0">
              <a:lnSpc>
                <a:spcPct val="100000"/>
              </a:lnSpc>
              <a:spcBef>
                <a:spcPts val="0"/>
              </a:spcBef>
              <a:spcAft>
                <a:spcPts val="0"/>
              </a:spcAft>
              <a:buClr>
                <a:schemeClr val="dk2"/>
              </a:buClr>
              <a:buSzPts val="1800"/>
              <a:buFont typeface="Courier"/>
              <a:buNone/>
            </a:pPr>
            <a:r>
              <a:rPr lang="en-US" sz="1800" b="1" i="0" u="none">
                <a:solidFill>
                  <a:schemeClr val="dk2"/>
                </a:solidFill>
                <a:latin typeface="Courier"/>
                <a:ea typeface="Courier"/>
                <a:cs typeface="Courier"/>
                <a:sym typeface="Courier"/>
              </a:rPr>
              <a:t>Constant     6533.38       84.51      77.31    </a:t>
            </a:r>
            <a:r>
              <a:rPr lang="en-US" sz="1800" b="1" i="0" u="none">
                <a:solidFill>
                  <a:srgbClr val="FF0000"/>
                </a:solidFill>
                <a:latin typeface="Courier"/>
                <a:ea typeface="Courier"/>
                <a:cs typeface="Courier"/>
                <a:sym typeface="Courier"/>
              </a:rPr>
              <a:t>0.000</a:t>
            </a:r>
            <a:endParaRPr/>
          </a:p>
          <a:p>
            <a:pPr marL="0" marR="0" lvl="0" indent="0" algn="l" rtl="0">
              <a:lnSpc>
                <a:spcPct val="100000"/>
              </a:lnSpc>
              <a:spcBef>
                <a:spcPts val="0"/>
              </a:spcBef>
              <a:spcAft>
                <a:spcPts val="0"/>
              </a:spcAft>
              <a:buClr>
                <a:schemeClr val="dk2"/>
              </a:buClr>
              <a:buSzPts val="1800"/>
              <a:buFont typeface="Courier"/>
              <a:buNone/>
            </a:pPr>
            <a:r>
              <a:rPr lang="en-US" sz="1800" b="1" i="0" u="none">
                <a:solidFill>
                  <a:schemeClr val="dk2"/>
                </a:solidFill>
                <a:latin typeface="Courier"/>
                <a:ea typeface="Courier"/>
                <a:cs typeface="Courier"/>
                <a:sym typeface="Courier"/>
              </a:rPr>
              <a:t>Odometer   -0.031158    0.002309     -13.49    </a:t>
            </a:r>
            <a:r>
              <a:rPr lang="en-US" sz="1800" b="1" i="0" u="none">
                <a:solidFill>
                  <a:srgbClr val="FF0000"/>
                </a:solidFill>
                <a:latin typeface="Courier"/>
                <a:ea typeface="Courier"/>
                <a:cs typeface="Courier"/>
                <a:sym typeface="Courier"/>
              </a:rPr>
              <a:t>0.000</a:t>
            </a:r>
            <a:endParaRPr/>
          </a:p>
        </p:txBody>
      </p:sp>
      <p:sp>
        <p:nvSpPr>
          <p:cNvPr id="509" name="Google Shape;509;p40"/>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t>28</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13"/>
        <p:cNvGrpSpPr/>
        <p:nvPr/>
      </p:nvGrpSpPr>
      <p:grpSpPr>
        <a:xfrm>
          <a:off x="0" y="0"/>
          <a:ext cx="0" cy="0"/>
          <a:chOff x="0" y="0"/>
          <a:chExt cx="0" cy="0"/>
        </a:xfrm>
      </p:grpSpPr>
      <p:sp>
        <p:nvSpPr>
          <p:cNvPr id="514" name="Google Shape;514;p41"/>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400"/>
              <a:buFont typeface="Arial"/>
              <a:buNone/>
            </a:pPr>
            <a:r>
              <a:rPr lang="en-US" sz="4400" b="0" i="0" u="none">
                <a:solidFill>
                  <a:srgbClr val="FF0000"/>
                </a:solidFill>
                <a:latin typeface="Arial"/>
                <a:ea typeface="Arial"/>
                <a:cs typeface="Arial"/>
                <a:sym typeface="Arial"/>
              </a:rPr>
              <a:t>Coefficient of Determination</a:t>
            </a:r>
            <a:endParaRPr/>
          </a:p>
        </p:txBody>
      </p:sp>
      <p:pic>
        <p:nvPicPr>
          <p:cNvPr id="515" name="Google Shape;515;p41"/>
          <p:cNvPicPr preferRelativeResize="0">
            <a:picLocks noGrp="1"/>
          </p:cNvPicPr>
          <p:nvPr>
            <p:ph type="body" idx="1"/>
          </p:nvPr>
        </p:nvPicPr>
        <p:blipFill rotWithShape="1">
          <a:blip r:embed="rId3">
            <a:alphaModFix/>
          </a:blip>
          <a:srcRect/>
          <a:stretch/>
        </p:blipFill>
        <p:spPr>
          <a:xfrm>
            <a:off x="3387725" y="1143000"/>
            <a:ext cx="2443162" cy="1295400"/>
          </a:xfrm>
          <a:prstGeom prst="rect">
            <a:avLst/>
          </a:prstGeom>
          <a:noFill/>
          <a:ln>
            <a:noFill/>
          </a:ln>
        </p:spPr>
      </p:pic>
      <p:sp>
        <p:nvSpPr>
          <p:cNvPr id="516" name="Google Shape;516;p41"/>
          <p:cNvSpPr txBox="1"/>
          <p:nvPr/>
        </p:nvSpPr>
        <p:spPr>
          <a:xfrm>
            <a:off x="762000" y="2362200"/>
            <a:ext cx="7612062" cy="584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200"/>
              <a:buFont typeface="Times New Roman"/>
              <a:buNone/>
            </a:pPr>
            <a:r>
              <a:rPr lang="en-US" sz="3200" b="0" i="0" u="none">
                <a:solidFill>
                  <a:schemeClr val="dk1"/>
                </a:solidFill>
                <a:latin typeface="Times New Roman"/>
                <a:ea typeface="Times New Roman"/>
                <a:cs typeface="Times New Roman"/>
                <a:sym typeface="Times New Roman"/>
              </a:rPr>
              <a:t>For the data in odometer example, we obtain</a:t>
            </a:r>
            <a:r>
              <a:rPr lang="en-US" sz="2400" b="0" i="0" u="none">
                <a:solidFill>
                  <a:schemeClr val="dk1"/>
                </a:solidFill>
                <a:latin typeface="Times New Roman"/>
                <a:ea typeface="Times New Roman"/>
                <a:cs typeface="Times New Roman"/>
                <a:sym typeface="Times New Roman"/>
              </a:rPr>
              <a:t>:</a:t>
            </a:r>
            <a:endParaRPr/>
          </a:p>
        </p:txBody>
      </p:sp>
      <p:pic>
        <p:nvPicPr>
          <p:cNvPr id="517" name="Google Shape;517;p41"/>
          <p:cNvPicPr preferRelativeResize="0"/>
          <p:nvPr/>
        </p:nvPicPr>
        <p:blipFill rotWithShape="1">
          <a:blip r:embed="rId4">
            <a:alphaModFix/>
          </a:blip>
          <a:srcRect/>
          <a:stretch/>
        </p:blipFill>
        <p:spPr>
          <a:xfrm>
            <a:off x="2209800" y="3048000"/>
            <a:ext cx="5410200" cy="1571625"/>
          </a:xfrm>
          <a:prstGeom prst="rect">
            <a:avLst/>
          </a:prstGeom>
          <a:noFill/>
          <a:ln>
            <a:noFill/>
          </a:ln>
        </p:spPr>
      </p:pic>
      <p:sp>
        <p:nvSpPr>
          <p:cNvPr id="518" name="Google Shape;518;p41"/>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t>29</a:t>
            </a:fld>
            <a:endParaRPr/>
          </a:p>
        </p:txBody>
      </p:sp>
      <p:pic>
        <p:nvPicPr>
          <p:cNvPr id="519" name="Google Shape;519;p41"/>
          <p:cNvPicPr preferRelativeResize="0"/>
          <p:nvPr/>
        </p:nvPicPr>
        <p:blipFill rotWithShape="1">
          <a:blip r:embed="rId5">
            <a:alphaModFix/>
          </a:blip>
          <a:srcRect/>
          <a:stretch/>
        </p:blipFill>
        <p:spPr>
          <a:xfrm>
            <a:off x="2438400" y="4724400"/>
            <a:ext cx="4191000" cy="1228725"/>
          </a:xfrm>
          <a:prstGeom prst="rect">
            <a:avLst/>
          </a:prstGeom>
          <a:noFill/>
          <a:ln>
            <a:noFill/>
          </a:ln>
        </p:spPr>
      </p:pic>
      <p:sp>
        <p:nvSpPr>
          <p:cNvPr id="520" name="Google Shape;520;p41"/>
          <p:cNvSpPr txBox="1"/>
          <p:nvPr/>
        </p:nvSpPr>
        <p:spPr>
          <a:xfrm>
            <a:off x="685800" y="6019800"/>
            <a:ext cx="6324600" cy="46196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Arial"/>
              <a:buNone/>
            </a:pPr>
            <a:r>
              <a:rPr lang="en-US" sz="2400" b="0" i="0" u="none">
                <a:solidFill>
                  <a:schemeClr val="dk1"/>
                </a:solidFill>
                <a:latin typeface="Arial"/>
                <a:ea typeface="Arial"/>
                <a:cs typeface="Arial"/>
                <a:sym typeface="Arial"/>
              </a:rPr>
              <a:t>where p is number of predictors in the model.</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5"/>
          <p:cNvSpPr txBox="1">
            <a:spLocks noGrp="1"/>
          </p:cNvSpPr>
          <p:nvPr>
            <p:ph type="title"/>
          </p:nvPr>
        </p:nvSpPr>
        <p:spPr>
          <a:xfrm>
            <a:off x="228600" y="274637"/>
            <a:ext cx="8458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400"/>
              <a:buFont typeface="Arial"/>
              <a:buNone/>
            </a:pPr>
            <a:r>
              <a:rPr lang="en-US" sz="4400" b="0" i="0" u="none">
                <a:solidFill>
                  <a:srgbClr val="FF0000"/>
                </a:solidFill>
                <a:latin typeface="Arial"/>
                <a:ea typeface="Arial"/>
                <a:cs typeface="Arial"/>
                <a:sym typeface="Arial"/>
              </a:rPr>
              <a:t>First-Order Linear Model = Simple Linear Regression Model</a:t>
            </a:r>
            <a:endParaRPr/>
          </a:p>
        </p:txBody>
      </p:sp>
      <p:sp>
        <p:nvSpPr>
          <p:cNvPr id="102" name="Google Shape;102;p15"/>
          <p:cNvSpPr txBox="1"/>
          <p:nvPr/>
        </p:nvSpPr>
        <p:spPr>
          <a:xfrm>
            <a:off x="1143000" y="2743200"/>
            <a:ext cx="4572000" cy="31956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2"/>
              </a:buClr>
              <a:buSzPts val="2400"/>
              <a:buFont typeface="Times New Roman"/>
              <a:buNone/>
            </a:pPr>
            <a:r>
              <a:rPr lang="en-US" sz="2400" b="1" i="0" u="none" strike="noStrike" cap="none" dirty="0">
                <a:solidFill>
                  <a:schemeClr val="accent2"/>
                </a:solidFill>
                <a:latin typeface="Times New Roman"/>
                <a:ea typeface="Times New Roman"/>
                <a:cs typeface="Times New Roman"/>
                <a:sym typeface="Times New Roman"/>
              </a:rPr>
              <a:t>where</a:t>
            </a:r>
            <a:endParaRPr dirty="0"/>
          </a:p>
          <a:p>
            <a:pPr marL="0" marR="0" lvl="0" indent="0" algn="l" rtl="0">
              <a:lnSpc>
                <a:spcPct val="100000"/>
              </a:lnSpc>
              <a:spcBef>
                <a:spcPts val="1200"/>
              </a:spcBef>
              <a:spcAft>
                <a:spcPts val="0"/>
              </a:spcAft>
              <a:buClr>
                <a:schemeClr val="accent2"/>
              </a:buClr>
              <a:buSzPts val="2400"/>
              <a:buFont typeface="Times New Roman"/>
              <a:buNone/>
            </a:pPr>
            <a:r>
              <a:rPr lang="en-US" sz="2400" b="1" i="0" u="none" strike="noStrike" cap="none" dirty="0">
                <a:solidFill>
                  <a:schemeClr val="accent2"/>
                </a:solidFill>
                <a:latin typeface="Times New Roman"/>
                <a:ea typeface="Times New Roman"/>
                <a:cs typeface="Times New Roman"/>
                <a:sym typeface="Times New Roman"/>
              </a:rPr>
              <a:t>y = dependent variable</a:t>
            </a:r>
            <a:endParaRPr dirty="0"/>
          </a:p>
          <a:p>
            <a:pPr marL="0" marR="0" lvl="0" indent="0" algn="l" rtl="0">
              <a:lnSpc>
                <a:spcPct val="100000"/>
              </a:lnSpc>
              <a:spcBef>
                <a:spcPts val="1200"/>
              </a:spcBef>
              <a:spcAft>
                <a:spcPts val="0"/>
              </a:spcAft>
              <a:buClr>
                <a:schemeClr val="accent2"/>
              </a:buClr>
              <a:buSzPts val="2400"/>
              <a:buFont typeface="Times New Roman"/>
              <a:buNone/>
            </a:pPr>
            <a:r>
              <a:rPr lang="en-US" sz="2400" b="1" i="0" u="none" strike="noStrike" cap="none" dirty="0">
                <a:solidFill>
                  <a:schemeClr val="accent2"/>
                </a:solidFill>
                <a:latin typeface="Times New Roman"/>
                <a:ea typeface="Times New Roman"/>
                <a:cs typeface="Times New Roman"/>
                <a:sym typeface="Times New Roman"/>
              </a:rPr>
              <a:t>x = independent variable</a:t>
            </a:r>
            <a:endParaRPr dirty="0"/>
          </a:p>
          <a:p>
            <a:pPr marL="0" marR="0" lvl="0" indent="0" algn="l" rtl="0">
              <a:lnSpc>
                <a:spcPct val="100000"/>
              </a:lnSpc>
              <a:spcBef>
                <a:spcPts val="1200"/>
              </a:spcBef>
              <a:spcAft>
                <a:spcPts val="0"/>
              </a:spcAft>
              <a:buClr>
                <a:schemeClr val="accent2"/>
              </a:buClr>
              <a:buSzPts val="2400"/>
              <a:buFont typeface="Noto Sans Symbols"/>
              <a:buNone/>
            </a:pPr>
            <a:r>
              <a:rPr lang="en-US" sz="2400" b="1" i="0" u="none" strike="noStrike" cap="none" dirty="0">
                <a:solidFill>
                  <a:schemeClr val="accent2"/>
                </a:solidFill>
                <a:latin typeface="Noto Sans Symbols"/>
                <a:ea typeface="Noto Sans Symbols"/>
                <a:cs typeface="Noto Sans Symbols"/>
                <a:sym typeface="Noto Sans Symbols"/>
              </a:rPr>
              <a:t>β</a:t>
            </a:r>
            <a:r>
              <a:rPr lang="en-US" sz="2400" b="1" i="0" u="none" strike="noStrike" cap="none" baseline="-25000" dirty="0">
                <a:solidFill>
                  <a:schemeClr val="accent2"/>
                </a:solidFill>
                <a:latin typeface="Times New Roman"/>
                <a:ea typeface="Times New Roman"/>
                <a:cs typeface="Times New Roman"/>
                <a:sym typeface="Times New Roman"/>
              </a:rPr>
              <a:t>0</a:t>
            </a:r>
            <a:r>
              <a:rPr lang="en-US" sz="2400" b="1" i="0" u="none" strike="noStrike" cap="none" dirty="0">
                <a:solidFill>
                  <a:schemeClr val="accent2"/>
                </a:solidFill>
                <a:latin typeface="Times New Roman"/>
                <a:ea typeface="Times New Roman"/>
                <a:cs typeface="Times New Roman"/>
                <a:sym typeface="Times New Roman"/>
              </a:rPr>
              <a:t>= y-intercept</a:t>
            </a:r>
            <a:endParaRPr dirty="0"/>
          </a:p>
          <a:p>
            <a:pPr marL="0" marR="0" lvl="0" indent="0" algn="l" rtl="0">
              <a:lnSpc>
                <a:spcPct val="100000"/>
              </a:lnSpc>
              <a:spcBef>
                <a:spcPts val="1200"/>
              </a:spcBef>
              <a:spcAft>
                <a:spcPts val="0"/>
              </a:spcAft>
              <a:buClr>
                <a:schemeClr val="accent2"/>
              </a:buClr>
              <a:buSzPts val="2400"/>
              <a:buFont typeface="Noto Sans Symbols"/>
              <a:buNone/>
            </a:pPr>
            <a:r>
              <a:rPr lang="en-US" sz="2400" b="1" i="0" u="none" strike="noStrike" cap="none" dirty="0">
                <a:solidFill>
                  <a:schemeClr val="accent2"/>
                </a:solidFill>
                <a:latin typeface="Noto Sans Symbols"/>
                <a:ea typeface="Noto Sans Symbols"/>
                <a:cs typeface="Noto Sans Symbols"/>
                <a:sym typeface="Noto Sans Symbols"/>
              </a:rPr>
              <a:t>β</a:t>
            </a:r>
            <a:r>
              <a:rPr lang="en-US" sz="2400" b="1" i="0" u="none" strike="noStrike" cap="none" baseline="-25000" dirty="0">
                <a:solidFill>
                  <a:schemeClr val="accent2"/>
                </a:solidFill>
                <a:latin typeface="Times New Roman"/>
                <a:ea typeface="Times New Roman"/>
                <a:cs typeface="Times New Roman"/>
                <a:sym typeface="Times New Roman"/>
              </a:rPr>
              <a:t>1</a:t>
            </a:r>
            <a:r>
              <a:rPr lang="en-US" sz="2400" b="1" i="0" u="none" strike="noStrike" cap="none" dirty="0">
                <a:solidFill>
                  <a:schemeClr val="accent2"/>
                </a:solidFill>
                <a:latin typeface="Times New Roman"/>
                <a:ea typeface="Times New Roman"/>
                <a:cs typeface="Times New Roman"/>
                <a:sym typeface="Times New Roman"/>
              </a:rPr>
              <a:t>= slope of the line</a:t>
            </a:r>
            <a:endParaRPr dirty="0"/>
          </a:p>
          <a:p>
            <a:pPr marL="0" marR="0" lvl="0" indent="0" algn="l" rtl="0">
              <a:lnSpc>
                <a:spcPct val="100000"/>
              </a:lnSpc>
              <a:spcBef>
                <a:spcPts val="1200"/>
              </a:spcBef>
              <a:spcAft>
                <a:spcPts val="0"/>
              </a:spcAft>
              <a:buClr>
                <a:schemeClr val="accent2"/>
              </a:buClr>
              <a:buSzPts val="2400"/>
              <a:buFont typeface="Noto Sans Symbols"/>
              <a:buNone/>
            </a:pPr>
            <a:r>
              <a:rPr lang="en-US" sz="2400" b="1" i="0" u="none" strike="noStrike" cap="none" dirty="0" err="1">
                <a:solidFill>
                  <a:schemeClr val="accent2"/>
                </a:solidFill>
                <a:latin typeface="Noto Sans Symbols"/>
                <a:ea typeface="Noto Sans Symbols"/>
                <a:cs typeface="Noto Sans Symbols"/>
                <a:sym typeface="Noto Sans Symbols"/>
              </a:rPr>
              <a:t>ε</a:t>
            </a:r>
            <a:r>
              <a:rPr lang="en-US" sz="2400" b="1" i="0" u="none" strike="noStrike" cap="none" dirty="0">
                <a:solidFill>
                  <a:schemeClr val="accent2"/>
                </a:solidFill>
                <a:latin typeface="Times New Roman"/>
                <a:ea typeface="Times New Roman"/>
                <a:cs typeface="Times New Roman"/>
                <a:sym typeface="Times New Roman"/>
              </a:rPr>
              <a:t> = error variable</a:t>
            </a:r>
            <a:endParaRPr dirty="0"/>
          </a:p>
        </p:txBody>
      </p:sp>
      <p:sp>
        <p:nvSpPr>
          <p:cNvPr id="103" name="Google Shape;103;p15"/>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3200"/>
              <a:buFont typeface="Arial"/>
              <a:buNone/>
            </a:pPr>
            <a:r>
              <a:rPr lang="en-US" sz="3200" b="0" i="0" u="none" strike="noStrike" cap="none" dirty="0">
                <a:solidFill>
                  <a:schemeClr val="dk1"/>
                </a:solidFill>
                <a:latin typeface="Arial"/>
                <a:ea typeface="Arial"/>
                <a:cs typeface="Arial"/>
                <a:sym typeface="Arial"/>
              </a:rPr>
              <a:t> </a:t>
            </a:r>
            <a:endParaRPr dirty="0"/>
          </a:p>
        </p:txBody>
      </p:sp>
      <p:pic>
        <p:nvPicPr>
          <p:cNvPr id="104" name="Google Shape;104;p15"/>
          <p:cNvPicPr preferRelativeResize="0"/>
          <p:nvPr/>
        </p:nvPicPr>
        <p:blipFill rotWithShape="1">
          <a:blip r:embed="rId3">
            <a:alphaModFix/>
          </a:blip>
          <a:srcRect/>
          <a:stretch/>
        </p:blipFill>
        <p:spPr>
          <a:xfrm>
            <a:off x="2819400" y="1905000"/>
            <a:ext cx="2667000" cy="533400"/>
          </a:xfrm>
          <a:prstGeom prst="rect">
            <a:avLst/>
          </a:prstGeom>
          <a:noFill/>
          <a:ln>
            <a:noFill/>
          </a:ln>
        </p:spPr>
      </p:pic>
      <p:sp>
        <p:nvSpPr>
          <p:cNvPr id="105" name="Google Shape;105;p15"/>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strike="noStrike" cap="none">
                <a:solidFill>
                  <a:schemeClr val="dk1"/>
                </a:solidFill>
                <a:latin typeface="Arial"/>
                <a:ea typeface="Arial"/>
                <a:cs typeface="Arial"/>
                <a:sym typeface="Arial"/>
              </a:rPr>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sp>
        <p:nvSpPr>
          <p:cNvPr id="525" name="Google Shape;525;p42"/>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400"/>
              <a:buFont typeface="Arial"/>
              <a:buNone/>
            </a:pPr>
            <a:r>
              <a:rPr lang="en-US" sz="4400" b="0" i="0" u="none">
                <a:solidFill>
                  <a:srgbClr val="FF0000"/>
                </a:solidFill>
                <a:latin typeface="Arial"/>
                <a:ea typeface="Arial"/>
                <a:cs typeface="Arial"/>
                <a:sym typeface="Arial"/>
              </a:rPr>
              <a:t>Using the Regression Equation</a:t>
            </a:r>
            <a:endParaRPr/>
          </a:p>
        </p:txBody>
      </p:sp>
      <p:sp>
        <p:nvSpPr>
          <p:cNvPr id="526" name="Google Shape;526;p42"/>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accent2"/>
              </a:buClr>
              <a:buSzPts val="3200"/>
              <a:buFont typeface="Arial"/>
              <a:buChar char="•"/>
            </a:pPr>
            <a:r>
              <a:rPr lang="en-US" sz="3200" b="0" i="0" u="none">
                <a:solidFill>
                  <a:schemeClr val="accent2"/>
                </a:solidFill>
                <a:latin typeface="Arial"/>
                <a:ea typeface="Arial"/>
                <a:cs typeface="Arial"/>
                <a:sym typeface="Arial"/>
              </a:rPr>
              <a:t>Suppose we would like to predict the selling price for a car with 40,000 miles on the odometer</a:t>
            </a:r>
            <a:endParaRPr/>
          </a:p>
          <a:p>
            <a:pPr marL="342900" lvl="0" indent="-139700" algn="l" rtl="0">
              <a:spcBef>
                <a:spcPts val="640"/>
              </a:spcBef>
              <a:spcAft>
                <a:spcPts val="0"/>
              </a:spcAft>
              <a:buClr>
                <a:schemeClr val="dk1"/>
              </a:buClr>
              <a:buSzPts val="3200"/>
              <a:buFont typeface="Arial"/>
              <a:buNone/>
            </a:pPr>
            <a:endParaRPr sz="3200" b="0" i="0" u="none">
              <a:solidFill>
                <a:schemeClr val="accent2"/>
              </a:solidFill>
              <a:latin typeface="Arial"/>
              <a:ea typeface="Arial"/>
              <a:cs typeface="Arial"/>
              <a:sym typeface="Arial"/>
            </a:endParaRPr>
          </a:p>
        </p:txBody>
      </p:sp>
      <p:pic>
        <p:nvPicPr>
          <p:cNvPr id="527" name="Google Shape;527;p42"/>
          <p:cNvPicPr preferRelativeResize="0"/>
          <p:nvPr/>
        </p:nvPicPr>
        <p:blipFill rotWithShape="1">
          <a:blip r:embed="rId3">
            <a:alphaModFix/>
          </a:blip>
          <a:srcRect/>
          <a:stretch/>
        </p:blipFill>
        <p:spPr>
          <a:xfrm>
            <a:off x="2209800" y="3505200"/>
            <a:ext cx="4267200" cy="1676400"/>
          </a:xfrm>
          <a:prstGeom prst="rect">
            <a:avLst/>
          </a:prstGeom>
          <a:noFill/>
          <a:ln>
            <a:noFill/>
          </a:ln>
        </p:spPr>
      </p:pic>
      <p:sp>
        <p:nvSpPr>
          <p:cNvPr id="528" name="Google Shape;528;p42"/>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t>30</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32"/>
        <p:cNvGrpSpPr/>
        <p:nvPr/>
      </p:nvGrpSpPr>
      <p:grpSpPr>
        <a:xfrm>
          <a:off x="0" y="0"/>
          <a:ext cx="0" cy="0"/>
          <a:chOff x="0" y="0"/>
          <a:chExt cx="0" cy="0"/>
        </a:xfrm>
      </p:grpSpPr>
      <p:sp>
        <p:nvSpPr>
          <p:cNvPr id="533" name="Google Shape;533;p43"/>
          <p:cNvSpPr txBox="1">
            <a:spLocks noGrp="1"/>
          </p:cNvSpPr>
          <p:nvPr>
            <p:ph type="title"/>
          </p:nvPr>
        </p:nvSpPr>
        <p:spPr>
          <a:xfrm>
            <a:off x="457200" y="274637"/>
            <a:ext cx="85344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400"/>
              <a:buFont typeface="Arial"/>
              <a:buNone/>
            </a:pPr>
            <a:r>
              <a:rPr lang="en-US" sz="4400" b="0" i="0" u="none">
                <a:solidFill>
                  <a:srgbClr val="FF0000"/>
                </a:solidFill>
                <a:latin typeface="Arial"/>
                <a:ea typeface="Arial"/>
                <a:cs typeface="Arial"/>
                <a:sym typeface="Arial"/>
              </a:rPr>
              <a:t>Prediction and Confidence Intervals</a:t>
            </a:r>
            <a:endParaRPr/>
          </a:p>
        </p:txBody>
      </p:sp>
      <p:sp>
        <p:nvSpPr>
          <p:cNvPr id="534" name="Google Shape;534;p43"/>
          <p:cNvSpPr txBox="1">
            <a:spLocks noGrp="1"/>
          </p:cNvSpPr>
          <p:nvPr>
            <p:ph type="body" idx="1"/>
          </p:nvPr>
        </p:nvSpPr>
        <p:spPr>
          <a:xfrm>
            <a:off x="381000" y="1600200"/>
            <a:ext cx="8382000" cy="4953000"/>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chemeClr val="accent2"/>
              </a:buClr>
              <a:buSzPts val="2800"/>
              <a:buFont typeface="Arial"/>
              <a:buChar char="•"/>
            </a:pPr>
            <a:r>
              <a:rPr lang="en-US" sz="2800" b="1" i="0" u="none">
                <a:solidFill>
                  <a:schemeClr val="accent2"/>
                </a:solidFill>
                <a:latin typeface="Arial"/>
                <a:ea typeface="Arial"/>
                <a:cs typeface="Arial"/>
                <a:sym typeface="Arial"/>
              </a:rPr>
              <a:t>Prediction Interval of y for x=x</a:t>
            </a:r>
            <a:r>
              <a:rPr lang="en-US" sz="2800" b="1" i="0" u="none" baseline="-25000">
                <a:solidFill>
                  <a:schemeClr val="accent2"/>
                </a:solidFill>
                <a:latin typeface="Arial"/>
                <a:ea typeface="Arial"/>
                <a:cs typeface="Arial"/>
                <a:sym typeface="Arial"/>
              </a:rPr>
              <a:t>g</a:t>
            </a:r>
            <a:r>
              <a:rPr lang="en-US" sz="2800" b="1" i="0" u="none">
                <a:solidFill>
                  <a:schemeClr val="accent2"/>
                </a:solidFill>
                <a:latin typeface="Arial"/>
                <a:ea typeface="Arial"/>
                <a:cs typeface="Arial"/>
                <a:sym typeface="Arial"/>
              </a:rPr>
              <a:t>: </a:t>
            </a:r>
            <a:r>
              <a:rPr lang="en-US" sz="2800" b="0" i="0" u="none">
                <a:solidFill>
                  <a:schemeClr val="accent2"/>
                </a:solidFill>
                <a:latin typeface="Arial"/>
                <a:ea typeface="Arial"/>
                <a:cs typeface="Arial"/>
                <a:sym typeface="Arial"/>
              </a:rPr>
              <a:t>The confidence interval for </a:t>
            </a:r>
            <a:r>
              <a:rPr lang="en-US" sz="2800" b="1" i="1" u="none">
                <a:solidFill>
                  <a:srgbClr val="800080"/>
                </a:solidFill>
                <a:latin typeface="Arial"/>
                <a:ea typeface="Arial"/>
                <a:cs typeface="Arial"/>
                <a:sym typeface="Arial"/>
              </a:rPr>
              <a:t>predicting the particular value of y</a:t>
            </a:r>
            <a:r>
              <a:rPr lang="en-US" sz="2800" b="0" i="0" u="none">
                <a:solidFill>
                  <a:schemeClr val="accent2"/>
                </a:solidFill>
                <a:latin typeface="Arial"/>
                <a:ea typeface="Arial"/>
                <a:cs typeface="Arial"/>
                <a:sym typeface="Arial"/>
              </a:rPr>
              <a:t> for a given x</a:t>
            </a:r>
            <a:endParaRPr/>
          </a:p>
          <a:p>
            <a:pPr marL="342900" lvl="0" indent="-165100" algn="l" rtl="0">
              <a:lnSpc>
                <a:spcPct val="90000"/>
              </a:lnSpc>
              <a:spcBef>
                <a:spcPts val="1400"/>
              </a:spcBef>
              <a:spcAft>
                <a:spcPts val="0"/>
              </a:spcAft>
              <a:buClr>
                <a:schemeClr val="dk1"/>
              </a:buClr>
              <a:buSzPts val="2800"/>
              <a:buFont typeface="Arial"/>
              <a:buNone/>
            </a:pPr>
            <a:endParaRPr sz="2800" b="1" i="0" u="none">
              <a:solidFill>
                <a:schemeClr val="accent2"/>
              </a:solidFill>
              <a:latin typeface="Arial"/>
              <a:ea typeface="Arial"/>
              <a:cs typeface="Arial"/>
              <a:sym typeface="Arial"/>
            </a:endParaRPr>
          </a:p>
          <a:p>
            <a:pPr marL="342900" lvl="0" indent="-165100" algn="l" rtl="0">
              <a:lnSpc>
                <a:spcPct val="90000"/>
              </a:lnSpc>
              <a:spcBef>
                <a:spcPts val="1400"/>
              </a:spcBef>
              <a:spcAft>
                <a:spcPts val="0"/>
              </a:spcAft>
              <a:buClr>
                <a:schemeClr val="dk1"/>
              </a:buClr>
              <a:buSzPts val="2800"/>
              <a:buFont typeface="Arial"/>
              <a:buNone/>
            </a:pPr>
            <a:endParaRPr sz="2800" b="1" i="0" u="none">
              <a:solidFill>
                <a:schemeClr val="accent2"/>
              </a:solidFill>
              <a:latin typeface="Arial"/>
              <a:ea typeface="Arial"/>
              <a:cs typeface="Arial"/>
              <a:sym typeface="Arial"/>
            </a:endParaRPr>
          </a:p>
          <a:p>
            <a:pPr marL="342900" lvl="0" indent="-342900" algn="l" rtl="0">
              <a:lnSpc>
                <a:spcPct val="90000"/>
              </a:lnSpc>
              <a:spcBef>
                <a:spcPts val="1400"/>
              </a:spcBef>
              <a:spcAft>
                <a:spcPts val="0"/>
              </a:spcAft>
              <a:buClr>
                <a:schemeClr val="accent2"/>
              </a:buClr>
              <a:buSzPts val="2800"/>
              <a:buFont typeface="Arial"/>
              <a:buChar char="•"/>
            </a:pPr>
            <a:r>
              <a:rPr lang="en-US" sz="2800" b="1" i="0" u="none">
                <a:solidFill>
                  <a:schemeClr val="accent2"/>
                </a:solidFill>
                <a:latin typeface="Arial"/>
                <a:ea typeface="Arial"/>
                <a:cs typeface="Arial"/>
                <a:sym typeface="Arial"/>
              </a:rPr>
              <a:t>Confidence Interval of E(y|x=x</a:t>
            </a:r>
            <a:r>
              <a:rPr lang="en-US" sz="2800" b="1" i="0" u="none" baseline="-25000">
                <a:solidFill>
                  <a:schemeClr val="accent2"/>
                </a:solidFill>
                <a:latin typeface="Arial"/>
                <a:ea typeface="Arial"/>
                <a:cs typeface="Arial"/>
                <a:sym typeface="Arial"/>
              </a:rPr>
              <a:t>g</a:t>
            </a:r>
            <a:r>
              <a:rPr lang="en-US" sz="2800" b="1" i="0" u="none">
                <a:solidFill>
                  <a:schemeClr val="accent2"/>
                </a:solidFill>
                <a:latin typeface="Arial"/>
                <a:ea typeface="Arial"/>
                <a:cs typeface="Arial"/>
                <a:sym typeface="Arial"/>
              </a:rPr>
              <a:t>): </a:t>
            </a:r>
            <a:r>
              <a:rPr lang="en-US" sz="2800" b="0" i="0" u="none">
                <a:solidFill>
                  <a:schemeClr val="accent2"/>
                </a:solidFill>
                <a:latin typeface="Arial"/>
                <a:ea typeface="Arial"/>
                <a:cs typeface="Arial"/>
                <a:sym typeface="Arial"/>
              </a:rPr>
              <a:t>The confidence interval for </a:t>
            </a:r>
            <a:r>
              <a:rPr lang="en-US" sz="2800" b="1" i="1" u="none">
                <a:solidFill>
                  <a:srgbClr val="800080"/>
                </a:solidFill>
                <a:latin typeface="Arial"/>
                <a:ea typeface="Arial"/>
                <a:cs typeface="Arial"/>
                <a:sym typeface="Arial"/>
              </a:rPr>
              <a:t>estimating the expected value of y</a:t>
            </a:r>
            <a:r>
              <a:rPr lang="en-US" sz="2800" b="0" i="0" u="none">
                <a:solidFill>
                  <a:schemeClr val="accent2"/>
                </a:solidFill>
                <a:latin typeface="Arial"/>
                <a:ea typeface="Arial"/>
                <a:cs typeface="Arial"/>
                <a:sym typeface="Arial"/>
              </a:rPr>
              <a:t> for a given x</a:t>
            </a:r>
            <a:endParaRPr/>
          </a:p>
          <a:p>
            <a:pPr marL="342900" lvl="0" indent="-165100" algn="l" rtl="0">
              <a:lnSpc>
                <a:spcPct val="90000"/>
              </a:lnSpc>
              <a:spcBef>
                <a:spcPts val="1400"/>
              </a:spcBef>
              <a:spcAft>
                <a:spcPts val="0"/>
              </a:spcAft>
              <a:buClr>
                <a:schemeClr val="dk1"/>
              </a:buClr>
              <a:buSzPts val="2800"/>
              <a:buFont typeface="Arial"/>
              <a:buNone/>
            </a:pPr>
            <a:endParaRPr sz="2800" b="1" i="0" u="none">
              <a:solidFill>
                <a:schemeClr val="accent2"/>
              </a:solidFill>
              <a:latin typeface="Arial"/>
              <a:ea typeface="Arial"/>
              <a:cs typeface="Arial"/>
              <a:sym typeface="Arial"/>
            </a:endParaRPr>
          </a:p>
          <a:p>
            <a:pPr marL="342900" lvl="0" indent="-165100" algn="l" rtl="0">
              <a:spcBef>
                <a:spcPts val="560"/>
              </a:spcBef>
              <a:spcAft>
                <a:spcPts val="0"/>
              </a:spcAft>
              <a:buClr>
                <a:schemeClr val="dk1"/>
              </a:buClr>
              <a:buSzPts val="2800"/>
              <a:buFont typeface="Arial"/>
              <a:buNone/>
            </a:pPr>
            <a:endParaRPr sz="2800" b="1" i="0" u="none">
              <a:solidFill>
                <a:schemeClr val="accent2"/>
              </a:solidFill>
              <a:latin typeface="Arial"/>
              <a:ea typeface="Arial"/>
              <a:cs typeface="Arial"/>
              <a:sym typeface="Arial"/>
            </a:endParaRPr>
          </a:p>
        </p:txBody>
      </p:sp>
      <p:pic>
        <p:nvPicPr>
          <p:cNvPr id="535" name="Google Shape;535;p43"/>
          <p:cNvPicPr preferRelativeResize="0"/>
          <p:nvPr/>
        </p:nvPicPr>
        <p:blipFill rotWithShape="1">
          <a:blip r:embed="rId3">
            <a:alphaModFix/>
          </a:blip>
          <a:srcRect/>
          <a:stretch/>
        </p:blipFill>
        <p:spPr>
          <a:xfrm>
            <a:off x="2209800" y="2819400"/>
            <a:ext cx="4648200" cy="1219200"/>
          </a:xfrm>
          <a:prstGeom prst="rect">
            <a:avLst/>
          </a:prstGeom>
          <a:noFill/>
          <a:ln>
            <a:noFill/>
          </a:ln>
        </p:spPr>
      </p:pic>
      <p:pic>
        <p:nvPicPr>
          <p:cNvPr id="536" name="Google Shape;536;p43"/>
          <p:cNvPicPr preferRelativeResize="0"/>
          <p:nvPr/>
        </p:nvPicPr>
        <p:blipFill rotWithShape="1">
          <a:blip r:embed="rId4">
            <a:alphaModFix/>
          </a:blip>
          <a:srcRect/>
          <a:stretch/>
        </p:blipFill>
        <p:spPr>
          <a:xfrm>
            <a:off x="2133600" y="5486400"/>
            <a:ext cx="4114800" cy="1077912"/>
          </a:xfrm>
          <a:prstGeom prst="rect">
            <a:avLst/>
          </a:prstGeom>
          <a:noFill/>
          <a:ln>
            <a:noFill/>
          </a:ln>
        </p:spPr>
      </p:pic>
      <p:sp>
        <p:nvSpPr>
          <p:cNvPr id="537" name="Google Shape;537;p43"/>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t>31</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41"/>
        <p:cNvGrpSpPr/>
        <p:nvPr/>
      </p:nvGrpSpPr>
      <p:grpSpPr>
        <a:xfrm>
          <a:off x="0" y="0"/>
          <a:ext cx="0" cy="0"/>
          <a:chOff x="0" y="0"/>
          <a:chExt cx="0" cy="0"/>
        </a:xfrm>
      </p:grpSpPr>
      <p:sp>
        <p:nvSpPr>
          <p:cNvPr id="542" name="Google Shape;542;p44"/>
          <p:cNvSpPr txBox="1">
            <a:spLocks noGrp="1"/>
          </p:cNvSpPr>
          <p:nvPr>
            <p:ph type="title"/>
          </p:nvPr>
        </p:nvSpPr>
        <p:spPr>
          <a:xfrm>
            <a:off x="762000" y="228600"/>
            <a:ext cx="7772400" cy="9144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400"/>
              <a:buFont typeface="Arial"/>
              <a:buNone/>
            </a:pPr>
            <a:r>
              <a:rPr lang="en-US" sz="4400" b="0" i="0" u="none">
                <a:solidFill>
                  <a:srgbClr val="FF0000"/>
                </a:solidFill>
                <a:latin typeface="Arial"/>
                <a:ea typeface="Arial"/>
                <a:cs typeface="Arial"/>
                <a:sym typeface="Arial"/>
              </a:rPr>
              <a:t>Solving by Hand</a:t>
            </a:r>
            <a:br>
              <a:rPr lang="en-US" sz="4400" b="0" i="0" u="none">
                <a:solidFill>
                  <a:srgbClr val="FF0000"/>
                </a:solidFill>
                <a:latin typeface="Arial"/>
                <a:ea typeface="Arial"/>
                <a:cs typeface="Arial"/>
                <a:sym typeface="Arial"/>
              </a:rPr>
            </a:br>
            <a:r>
              <a:rPr lang="en-US" sz="4400" b="0" i="0" u="none">
                <a:solidFill>
                  <a:srgbClr val="FF0000"/>
                </a:solidFill>
                <a:latin typeface="Arial"/>
                <a:ea typeface="Arial"/>
                <a:cs typeface="Arial"/>
                <a:sym typeface="Arial"/>
              </a:rPr>
              <a:t>(Prediction Interval)</a:t>
            </a:r>
            <a:endParaRPr/>
          </a:p>
        </p:txBody>
      </p:sp>
      <p:sp>
        <p:nvSpPr>
          <p:cNvPr id="543" name="Google Shape;543;p44"/>
          <p:cNvSpPr txBox="1">
            <a:spLocks noGrp="1"/>
          </p:cNvSpPr>
          <p:nvPr>
            <p:ph type="body" idx="1"/>
          </p:nvPr>
        </p:nvSpPr>
        <p:spPr>
          <a:xfrm>
            <a:off x="685800" y="1447800"/>
            <a:ext cx="7772400" cy="46482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008000"/>
              </a:buClr>
              <a:buSzPts val="3200"/>
              <a:buFont typeface="Arial"/>
              <a:buChar char="•"/>
            </a:pPr>
            <a:r>
              <a:rPr lang="en-US" sz="3200" b="0" i="0" u="none">
                <a:solidFill>
                  <a:srgbClr val="008000"/>
                </a:solidFill>
                <a:latin typeface="Arial"/>
                <a:ea typeface="Arial"/>
                <a:cs typeface="Arial"/>
                <a:sym typeface="Arial"/>
              </a:rPr>
              <a:t>From previous calculations we have the following estimates:</a:t>
            </a:r>
            <a:endParaRPr/>
          </a:p>
          <a:p>
            <a:pPr marL="342900" lvl="0" indent="-139700" algn="l" rtl="0">
              <a:lnSpc>
                <a:spcPct val="100000"/>
              </a:lnSpc>
              <a:spcBef>
                <a:spcPts val="640"/>
              </a:spcBef>
              <a:spcAft>
                <a:spcPts val="0"/>
              </a:spcAft>
              <a:buClr>
                <a:schemeClr val="dk1"/>
              </a:buClr>
              <a:buSzPts val="3200"/>
              <a:buFont typeface="Arial"/>
              <a:buNone/>
            </a:pPr>
            <a:endParaRPr sz="3200" b="0" i="0" u="none">
              <a:solidFill>
                <a:srgbClr val="008000"/>
              </a:solidFill>
              <a:latin typeface="Arial"/>
              <a:ea typeface="Arial"/>
              <a:cs typeface="Arial"/>
              <a:sym typeface="Arial"/>
            </a:endParaRPr>
          </a:p>
          <a:p>
            <a:pPr marL="342900" lvl="0" indent="-342900" algn="l" rtl="0">
              <a:lnSpc>
                <a:spcPct val="100000"/>
              </a:lnSpc>
              <a:spcBef>
                <a:spcPts val="640"/>
              </a:spcBef>
              <a:spcAft>
                <a:spcPts val="0"/>
              </a:spcAft>
              <a:buClr>
                <a:srgbClr val="008000"/>
              </a:buClr>
              <a:buSzPts val="3200"/>
              <a:buFont typeface="Arial"/>
              <a:buChar char="•"/>
            </a:pPr>
            <a:r>
              <a:rPr lang="en-US" sz="3200" b="0" i="0" u="none">
                <a:solidFill>
                  <a:srgbClr val="008000"/>
                </a:solidFill>
                <a:latin typeface="Arial"/>
                <a:ea typeface="Arial"/>
                <a:cs typeface="Arial"/>
                <a:sym typeface="Arial"/>
              </a:rPr>
              <a:t>Thus a 95% </a:t>
            </a:r>
            <a:r>
              <a:rPr lang="en-US" sz="3200" b="1" i="0" u="sng">
                <a:solidFill>
                  <a:srgbClr val="008000"/>
                </a:solidFill>
                <a:latin typeface="Arial"/>
                <a:ea typeface="Arial"/>
                <a:cs typeface="Arial"/>
                <a:sym typeface="Arial"/>
              </a:rPr>
              <a:t>prediction interval</a:t>
            </a:r>
            <a:r>
              <a:rPr lang="en-US" sz="3200" b="0" i="0" u="none">
                <a:solidFill>
                  <a:srgbClr val="008000"/>
                </a:solidFill>
                <a:latin typeface="Arial"/>
                <a:ea typeface="Arial"/>
                <a:cs typeface="Arial"/>
                <a:sym typeface="Arial"/>
              </a:rPr>
              <a:t> for x=40,000 is:</a:t>
            </a:r>
            <a:endParaRPr/>
          </a:p>
          <a:p>
            <a:pPr marL="342900" lvl="0" indent="-139700" algn="l" rtl="0">
              <a:spcBef>
                <a:spcPts val="640"/>
              </a:spcBef>
              <a:spcAft>
                <a:spcPts val="0"/>
              </a:spcAft>
              <a:buClr>
                <a:schemeClr val="dk1"/>
              </a:buClr>
              <a:buSzPts val="3200"/>
              <a:buFont typeface="Arial"/>
              <a:buNone/>
            </a:pPr>
            <a:endParaRPr sz="3200" b="0" i="0" u="none">
              <a:solidFill>
                <a:srgbClr val="008000"/>
              </a:solidFill>
              <a:latin typeface="Arial"/>
              <a:ea typeface="Arial"/>
              <a:cs typeface="Arial"/>
              <a:sym typeface="Arial"/>
            </a:endParaRPr>
          </a:p>
        </p:txBody>
      </p:sp>
      <p:pic>
        <p:nvPicPr>
          <p:cNvPr id="544" name="Google Shape;544;p44"/>
          <p:cNvPicPr preferRelativeResize="0"/>
          <p:nvPr/>
        </p:nvPicPr>
        <p:blipFill rotWithShape="1">
          <a:blip r:embed="rId3">
            <a:alphaModFix/>
          </a:blip>
          <a:srcRect/>
          <a:stretch/>
        </p:blipFill>
        <p:spPr>
          <a:xfrm>
            <a:off x="1046162" y="2514600"/>
            <a:ext cx="7164387" cy="457200"/>
          </a:xfrm>
          <a:prstGeom prst="rect">
            <a:avLst/>
          </a:prstGeom>
          <a:noFill/>
          <a:ln>
            <a:noFill/>
          </a:ln>
        </p:spPr>
      </p:pic>
      <p:pic>
        <p:nvPicPr>
          <p:cNvPr id="545" name="Google Shape;545;p44"/>
          <p:cNvPicPr preferRelativeResize="0"/>
          <p:nvPr/>
        </p:nvPicPr>
        <p:blipFill rotWithShape="1">
          <a:blip r:embed="rId4">
            <a:alphaModFix/>
          </a:blip>
          <a:srcRect/>
          <a:stretch/>
        </p:blipFill>
        <p:spPr>
          <a:xfrm>
            <a:off x="1066800" y="4114800"/>
            <a:ext cx="7162800" cy="1295400"/>
          </a:xfrm>
          <a:prstGeom prst="rect">
            <a:avLst/>
          </a:prstGeom>
          <a:noFill/>
          <a:ln>
            <a:noFill/>
          </a:ln>
        </p:spPr>
      </p:pic>
      <p:sp>
        <p:nvSpPr>
          <p:cNvPr id="546" name="Google Shape;546;p44"/>
          <p:cNvSpPr txBox="1"/>
          <p:nvPr/>
        </p:nvSpPr>
        <p:spPr>
          <a:xfrm>
            <a:off x="838200" y="5638800"/>
            <a:ext cx="7299325" cy="946150"/>
          </a:xfrm>
          <a:prstGeom prst="rect">
            <a:avLst/>
          </a:prstGeom>
          <a:noFill/>
          <a:ln>
            <a:noFill/>
          </a:ln>
        </p:spPr>
        <p:txBody>
          <a:bodyPr spcFirstLastPara="1" wrap="square" lIns="91425" tIns="45700" rIns="91425" bIns="45700" anchor="t" anchorCtr="0">
            <a:spAutoFit/>
          </a:bodyPr>
          <a:lstStyle/>
          <a:p>
            <a:pPr marL="0" marR="0" lvl="0" indent="-177800" algn="l" rtl="0">
              <a:lnSpc>
                <a:spcPct val="100000"/>
              </a:lnSpc>
              <a:spcBef>
                <a:spcPts val="0"/>
              </a:spcBef>
              <a:spcAft>
                <a:spcPts val="0"/>
              </a:spcAft>
              <a:buClr>
                <a:srgbClr val="800080"/>
              </a:buClr>
              <a:buSzPts val="2800"/>
              <a:buFont typeface="Times New Roman"/>
              <a:buChar char="•"/>
            </a:pPr>
            <a:r>
              <a:rPr lang="en-US" sz="2800" b="0" i="0" u="none">
                <a:solidFill>
                  <a:srgbClr val="800080"/>
                </a:solidFill>
                <a:latin typeface="Times New Roman"/>
                <a:ea typeface="Times New Roman"/>
                <a:cs typeface="Times New Roman"/>
                <a:sym typeface="Times New Roman"/>
              </a:rPr>
              <a:t>The prediction is that the selling price of the car  </a:t>
            </a:r>
            <a:endParaRPr/>
          </a:p>
          <a:p>
            <a:pPr marL="0" marR="0" lvl="0" indent="0" algn="l" rtl="0">
              <a:lnSpc>
                <a:spcPct val="100000"/>
              </a:lnSpc>
              <a:spcBef>
                <a:spcPts val="0"/>
              </a:spcBef>
              <a:spcAft>
                <a:spcPts val="0"/>
              </a:spcAft>
              <a:buClr>
                <a:srgbClr val="800080"/>
              </a:buClr>
              <a:buSzPts val="2800"/>
              <a:buFont typeface="Times New Roman"/>
              <a:buNone/>
            </a:pPr>
            <a:r>
              <a:rPr lang="en-US" sz="2800" b="0" i="0" u="none">
                <a:solidFill>
                  <a:srgbClr val="800080"/>
                </a:solidFill>
                <a:latin typeface="Times New Roman"/>
                <a:ea typeface="Times New Roman"/>
                <a:cs typeface="Times New Roman"/>
                <a:sym typeface="Times New Roman"/>
              </a:rPr>
              <a:t>will fall between $4982 and $5588.</a:t>
            </a:r>
            <a:endParaRPr/>
          </a:p>
        </p:txBody>
      </p:sp>
      <p:sp>
        <p:nvSpPr>
          <p:cNvPr id="547" name="Google Shape;547;p44"/>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t>32</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51"/>
        <p:cNvGrpSpPr/>
        <p:nvPr/>
      </p:nvGrpSpPr>
      <p:grpSpPr>
        <a:xfrm>
          <a:off x="0" y="0"/>
          <a:ext cx="0" cy="0"/>
          <a:chOff x="0" y="0"/>
          <a:chExt cx="0" cy="0"/>
        </a:xfrm>
      </p:grpSpPr>
      <p:sp>
        <p:nvSpPr>
          <p:cNvPr id="552" name="Google Shape;552;p45"/>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400"/>
              <a:buFont typeface="Arial"/>
              <a:buNone/>
            </a:pPr>
            <a:r>
              <a:rPr lang="en-US" sz="4400" b="0" i="0" u="none">
                <a:solidFill>
                  <a:srgbClr val="FF0000"/>
                </a:solidFill>
                <a:latin typeface="Arial"/>
                <a:ea typeface="Arial"/>
                <a:cs typeface="Arial"/>
                <a:sym typeface="Arial"/>
              </a:rPr>
              <a:t>Solving by Hand</a:t>
            </a:r>
            <a:br>
              <a:rPr lang="en-US" sz="4400" b="0" i="0" u="none">
                <a:solidFill>
                  <a:srgbClr val="FF0000"/>
                </a:solidFill>
                <a:latin typeface="Arial"/>
                <a:ea typeface="Arial"/>
                <a:cs typeface="Arial"/>
                <a:sym typeface="Arial"/>
              </a:rPr>
            </a:br>
            <a:r>
              <a:rPr lang="en-US" sz="4400" b="0" i="0" u="none">
                <a:solidFill>
                  <a:srgbClr val="FF0000"/>
                </a:solidFill>
                <a:latin typeface="Arial"/>
                <a:ea typeface="Arial"/>
                <a:cs typeface="Arial"/>
                <a:sym typeface="Arial"/>
              </a:rPr>
              <a:t>(Confidence Interval)</a:t>
            </a:r>
            <a:endParaRPr/>
          </a:p>
        </p:txBody>
      </p:sp>
      <p:sp>
        <p:nvSpPr>
          <p:cNvPr id="553" name="Google Shape;553;p45"/>
          <p:cNvSpPr txBox="1">
            <a:spLocks noGrp="1"/>
          </p:cNvSpPr>
          <p:nvPr>
            <p:ph type="body" idx="1"/>
          </p:nvPr>
        </p:nvSpPr>
        <p:spPr>
          <a:xfrm>
            <a:off x="685800" y="1981200"/>
            <a:ext cx="8458200" cy="41148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008000"/>
              </a:buClr>
              <a:buSzPts val="3200"/>
              <a:buFont typeface="Arial"/>
              <a:buChar char="•"/>
            </a:pPr>
            <a:r>
              <a:rPr lang="en-US" sz="3200" b="0" i="0" u="none">
                <a:solidFill>
                  <a:srgbClr val="008000"/>
                </a:solidFill>
                <a:latin typeface="Arial"/>
                <a:ea typeface="Arial"/>
                <a:cs typeface="Arial"/>
                <a:sym typeface="Arial"/>
              </a:rPr>
              <a:t>A 95% </a:t>
            </a:r>
            <a:r>
              <a:rPr lang="en-US" sz="3200" b="1" i="0" u="sng">
                <a:solidFill>
                  <a:srgbClr val="008000"/>
                </a:solidFill>
                <a:latin typeface="Arial"/>
                <a:ea typeface="Arial"/>
                <a:cs typeface="Arial"/>
                <a:sym typeface="Arial"/>
              </a:rPr>
              <a:t>confidence interval</a:t>
            </a:r>
            <a:r>
              <a:rPr lang="en-US" sz="3200" b="0" i="0" u="none">
                <a:solidFill>
                  <a:srgbClr val="008000"/>
                </a:solidFill>
                <a:latin typeface="Arial"/>
                <a:ea typeface="Arial"/>
                <a:cs typeface="Arial"/>
                <a:sym typeface="Arial"/>
              </a:rPr>
              <a:t> of </a:t>
            </a:r>
            <a:endParaRPr/>
          </a:p>
          <a:p>
            <a:pPr marL="342900" lvl="0" indent="-342900" algn="l" rtl="0">
              <a:lnSpc>
                <a:spcPct val="100000"/>
              </a:lnSpc>
              <a:spcBef>
                <a:spcPts val="1600"/>
              </a:spcBef>
              <a:spcAft>
                <a:spcPts val="0"/>
              </a:spcAft>
              <a:buClr>
                <a:srgbClr val="008000"/>
              </a:buClr>
              <a:buSzPts val="3200"/>
              <a:buFont typeface="Arial"/>
              <a:buNone/>
            </a:pPr>
            <a:r>
              <a:rPr lang="en-US" sz="3200" b="0" i="0" u="none">
                <a:solidFill>
                  <a:srgbClr val="008000"/>
                </a:solidFill>
                <a:latin typeface="Arial"/>
                <a:ea typeface="Arial"/>
                <a:cs typeface="Arial"/>
                <a:sym typeface="Arial"/>
              </a:rPr>
              <a:t>    E(y| x=40,000) is:</a:t>
            </a:r>
            <a:endParaRPr/>
          </a:p>
        </p:txBody>
      </p:sp>
      <p:pic>
        <p:nvPicPr>
          <p:cNvPr id="554" name="Google Shape;554;p45"/>
          <p:cNvPicPr preferRelativeResize="0"/>
          <p:nvPr/>
        </p:nvPicPr>
        <p:blipFill rotWithShape="1">
          <a:blip r:embed="rId3">
            <a:alphaModFix/>
          </a:blip>
          <a:srcRect/>
          <a:stretch/>
        </p:blipFill>
        <p:spPr>
          <a:xfrm>
            <a:off x="685800" y="3429000"/>
            <a:ext cx="7772400" cy="1828800"/>
          </a:xfrm>
          <a:prstGeom prst="rect">
            <a:avLst/>
          </a:prstGeom>
          <a:noFill/>
          <a:ln>
            <a:noFill/>
          </a:ln>
        </p:spPr>
      </p:pic>
      <p:sp>
        <p:nvSpPr>
          <p:cNvPr id="555" name="Google Shape;555;p45"/>
          <p:cNvSpPr txBox="1"/>
          <p:nvPr/>
        </p:nvSpPr>
        <p:spPr>
          <a:xfrm>
            <a:off x="709612" y="5334000"/>
            <a:ext cx="8434387" cy="946150"/>
          </a:xfrm>
          <a:prstGeom prst="rect">
            <a:avLst/>
          </a:prstGeom>
          <a:noFill/>
          <a:ln>
            <a:noFill/>
          </a:ln>
        </p:spPr>
        <p:txBody>
          <a:bodyPr spcFirstLastPara="1" wrap="square" lIns="91425" tIns="45700" rIns="91425" bIns="45700" anchor="t" anchorCtr="0">
            <a:spAutoFit/>
          </a:bodyPr>
          <a:lstStyle/>
          <a:p>
            <a:pPr marL="0" marR="0" lvl="0" indent="-177800" algn="l" rtl="0">
              <a:lnSpc>
                <a:spcPct val="100000"/>
              </a:lnSpc>
              <a:spcBef>
                <a:spcPts val="0"/>
              </a:spcBef>
              <a:spcAft>
                <a:spcPts val="0"/>
              </a:spcAft>
              <a:buClr>
                <a:srgbClr val="800080"/>
              </a:buClr>
              <a:buSzPts val="2800"/>
              <a:buFont typeface="Times New Roman"/>
              <a:buChar char="•"/>
            </a:pPr>
            <a:r>
              <a:rPr lang="en-US" sz="2800" b="0" i="0" u="none">
                <a:solidFill>
                  <a:srgbClr val="800080"/>
                </a:solidFill>
                <a:latin typeface="Times New Roman"/>
                <a:ea typeface="Times New Roman"/>
                <a:cs typeface="Times New Roman"/>
                <a:sym typeface="Times New Roman"/>
              </a:rPr>
              <a:t>The mean selling price of the car will fall between $5250</a:t>
            </a:r>
            <a:endParaRPr/>
          </a:p>
          <a:p>
            <a:pPr marL="0" marR="0" lvl="0" indent="0" algn="l" rtl="0">
              <a:lnSpc>
                <a:spcPct val="100000"/>
              </a:lnSpc>
              <a:spcBef>
                <a:spcPts val="0"/>
              </a:spcBef>
              <a:spcAft>
                <a:spcPts val="0"/>
              </a:spcAft>
              <a:buClr>
                <a:srgbClr val="800080"/>
              </a:buClr>
              <a:buSzPts val="2800"/>
              <a:buFont typeface="Times New Roman"/>
              <a:buNone/>
            </a:pPr>
            <a:r>
              <a:rPr lang="en-US" sz="2800" b="0" i="0" u="none">
                <a:solidFill>
                  <a:srgbClr val="800080"/>
                </a:solidFill>
                <a:latin typeface="Times New Roman"/>
                <a:ea typeface="Times New Roman"/>
                <a:cs typeface="Times New Roman"/>
                <a:sym typeface="Times New Roman"/>
              </a:rPr>
              <a:t>and $5320.</a:t>
            </a:r>
            <a:endParaRPr/>
          </a:p>
        </p:txBody>
      </p:sp>
      <p:sp>
        <p:nvSpPr>
          <p:cNvPr id="556" name="Google Shape;556;p45"/>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t>33</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Google Shape;561;p46"/>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400"/>
              <a:buFont typeface="Arial"/>
              <a:buNone/>
            </a:pPr>
            <a:r>
              <a:rPr lang="en-US" sz="4400" b="0" i="0" u="none">
                <a:solidFill>
                  <a:srgbClr val="FF0000"/>
                </a:solidFill>
                <a:latin typeface="Arial"/>
                <a:ea typeface="Arial"/>
                <a:cs typeface="Arial"/>
                <a:sym typeface="Arial"/>
              </a:rPr>
              <a:t>Prediction and Confidence Intervals’ Graph</a:t>
            </a:r>
            <a:endParaRPr/>
          </a:p>
        </p:txBody>
      </p:sp>
      <p:sp>
        <p:nvSpPr>
          <p:cNvPr id="562" name="Google Shape;562;p46"/>
          <p:cNvSpPr/>
          <p:nvPr/>
        </p:nvSpPr>
        <p:spPr>
          <a:xfrm>
            <a:off x="1493837" y="1981200"/>
            <a:ext cx="6143625" cy="4103687"/>
          </a:xfrm>
          <a:custGeom>
            <a:avLst/>
            <a:gdLst/>
            <a:ahLst/>
            <a:cxnLst/>
            <a:rect l="l" t="t" r="r" b="b"/>
            <a:pathLst>
              <a:path w="3870" h="2585" extrusionOk="0">
                <a:moveTo>
                  <a:pt x="3870" y="2585"/>
                </a:moveTo>
                <a:lnTo>
                  <a:pt x="0" y="0"/>
                </a:lnTo>
                <a:lnTo>
                  <a:pt x="0" y="2585"/>
                </a:lnTo>
                <a:lnTo>
                  <a:pt x="3870" y="2585"/>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563" name="Google Shape;563;p46"/>
          <p:cNvSpPr/>
          <p:nvPr/>
        </p:nvSpPr>
        <p:spPr>
          <a:xfrm>
            <a:off x="1493837" y="1981200"/>
            <a:ext cx="6143625" cy="4103687"/>
          </a:xfrm>
          <a:custGeom>
            <a:avLst/>
            <a:gdLst/>
            <a:ahLst/>
            <a:cxnLst/>
            <a:rect l="l" t="t" r="r" b="b"/>
            <a:pathLst>
              <a:path w="3870" h="2585" extrusionOk="0">
                <a:moveTo>
                  <a:pt x="0" y="0"/>
                </a:moveTo>
                <a:lnTo>
                  <a:pt x="3870" y="0"/>
                </a:lnTo>
                <a:lnTo>
                  <a:pt x="3870" y="2585"/>
                </a:lnTo>
                <a:lnTo>
                  <a:pt x="0"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564" name="Google Shape;564;p46"/>
          <p:cNvSpPr/>
          <p:nvPr/>
        </p:nvSpPr>
        <p:spPr>
          <a:xfrm>
            <a:off x="1493837" y="1981200"/>
            <a:ext cx="6143625" cy="4103687"/>
          </a:xfrm>
          <a:custGeom>
            <a:avLst/>
            <a:gdLst/>
            <a:ahLst/>
            <a:cxnLst/>
            <a:rect l="l" t="t" r="r" b="b"/>
            <a:pathLst>
              <a:path w="3870" h="2585" extrusionOk="0">
                <a:moveTo>
                  <a:pt x="3870" y="2585"/>
                </a:moveTo>
                <a:lnTo>
                  <a:pt x="0" y="0"/>
                </a:lnTo>
                <a:lnTo>
                  <a:pt x="0" y="2585"/>
                </a:lnTo>
                <a:lnTo>
                  <a:pt x="3870" y="2585"/>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565" name="Google Shape;565;p46"/>
          <p:cNvSpPr/>
          <p:nvPr/>
        </p:nvSpPr>
        <p:spPr>
          <a:xfrm>
            <a:off x="1066800" y="1981200"/>
            <a:ext cx="7772400" cy="4495800"/>
          </a:xfrm>
          <a:custGeom>
            <a:avLst/>
            <a:gdLst/>
            <a:ahLst/>
            <a:cxnLst/>
            <a:rect l="l" t="t" r="r" b="b"/>
            <a:pathLst>
              <a:path w="3870" h="2585" extrusionOk="0">
                <a:moveTo>
                  <a:pt x="0" y="0"/>
                </a:moveTo>
                <a:lnTo>
                  <a:pt x="3870" y="0"/>
                </a:lnTo>
                <a:lnTo>
                  <a:pt x="3870" y="2585"/>
                </a:lnTo>
                <a:lnTo>
                  <a:pt x="0"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566" name="Google Shape;566;p46"/>
          <p:cNvSpPr/>
          <p:nvPr/>
        </p:nvSpPr>
        <p:spPr>
          <a:xfrm>
            <a:off x="2722562" y="2798762"/>
            <a:ext cx="3686175" cy="2466975"/>
          </a:xfrm>
          <a:custGeom>
            <a:avLst/>
            <a:gdLst/>
            <a:ahLst/>
            <a:cxnLst/>
            <a:rect l="l" t="t" r="r" b="b"/>
            <a:pathLst>
              <a:path w="2322" h="1554" extrusionOk="0">
                <a:moveTo>
                  <a:pt x="0" y="1554"/>
                </a:moveTo>
                <a:lnTo>
                  <a:pt x="2322" y="1554"/>
                </a:lnTo>
                <a:lnTo>
                  <a:pt x="2322" y="0"/>
                </a:lnTo>
                <a:lnTo>
                  <a:pt x="0" y="0"/>
                </a:lnTo>
                <a:lnTo>
                  <a:pt x="0" y="1554"/>
                </a:lnTo>
              </a:path>
            </a:pathLst>
          </a:custGeom>
          <a:noFill/>
          <a:ln w="11100" cap="flat" cmpd="sng">
            <a:solidFill>
              <a:srgbClr val="00000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567" name="Google Shape;567;p46"/>
          <p:cNvSpPr txBox="1"/>
          <p:nvPr/>
        </p:nvSpPr>
        <p:spPr>
          <a:xfrm>
            <a:off x="6151562" y="5405437"/>
            <a:ext cx="152400" cy="22225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a:solidFill>
                  <a:srgbClr val="000000"/>
                </a:solidFill>
                <a:latin typeface="Arial"/>
                <a:ea typeface="Arial"/>
                <a:cs typeface="Arial"/>
                <a:sym typeface="Arial"/>
              </a:rPr>
              <a:t>5</a:t>
            </a:r>
            <a:endParaRPr/>
          </a:p>
        </p:txBody>
      </p:sp>
      <p:sp>
        <p:nvSpPr>
          <p:cNvPr id="568" name="Google Shape;568;p46"/>
          <p:cNvSpPr txBox="1"/>
          <p:nvPr/>
        </p:nvSpPr>
        <p:spPr>
          <a:xfrm>
            <a:off x="6221412" y="5405437"/>
            <a:ext cx="152400" cy="22225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a:solidFill>
                  <a:srgbClr val="000000"/>
                </a:solidFill>
                <a:latin typeface="Arial"/>
                <a:ea typeface="Arial"/>
                <a:cs typeface="Arial"/>
                <a:sym typeface="Arial"/>
              </a:rPr>
              <a:t>0</a:t>
            </a:r>
            <a:endParaRPr/>
          </a:p>
        </p:txBody>
      </p:sp>
      <p:sp>
        <p:nvSpPr>
          <p:cNvPr id="569" name="Google Shape;569;p46"/>
          <p:cNvSpPr txBox="1"/>
          <p:nvPr/>
        </p:nvSpPr>
        <p:spPr>
          <a:xfrm>
            <a:off x="6291262" y="5405437"/>
            <a:ext cx="152400" cy="22225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a:solidFill>
                  <a:srgbClr val="000000"/>
                </a:solidFill>
                <a:latin typeface="Arial"/>
                <a:ea typeface="Arial"/>
                <a:cs typeface="Arial"/>
                <a:sym typeface="Arial"/>
              </a:rPr>
              <a:t>0</a:t>
            </a:r>
            <a:endParaRPr/>
          </a:p>
        </p:txBody>
      </p:sp>
      <p:sp>
        <p:nvSpPr>
          <p:cNvPr id="570" name="Google Shape;570;p46"/>
          <p:cNvSpPr txBox="1"/>
          <p:nvPr/>
        </p:nvSpPr>
        <p:spPr>
          <a:xfrm>
            <a:off x="6361112" y="5405437"/>
            <a:ext cx="152400" cy="22225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a:solidFill>
                  <a:srgbClr val="000000"/>
                </a:solidFill>
                <a:latin typeface="Arial"/>
                <a:ea typeface="Arial"/>
                <a:cs typeface="Arial"/>
                <a:sym typeface="Arial"/>
              </a:rPr>
              <a:t>0</a:t>
            </a:r>
            <a:endParaRPr/>
          </a:p>
        </p:txBody>
      </p:sp>
      <p:sp>
        <p:nvSpPr>
          <p:cNvPr id="571" name="Google Shape;571;p46"/>
          <p:cNvSpPr txBox="1"/>
          <p:nvPr/>
        </p:nvSpPr>
        <p:spPr>
          <a:xfrm>
            <a:off x="6430962" y="5405437"/>
            <a:ext cx="152400" cy="22225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a:solidFill>
                  <a:srgbClr val="000000"/>
                </a:solidFill>
                <a:latin typeface="Arial"/>
                <a:ea typeface="Arial"/>
                <a:cs typeface="Arial"/>
                <a:sym typeface="Arial"/>
              </a:rPr>
              <a:t>0</a:t>
            </a:r>
            <a:endParaRPr/>
          </a:p>
        </p:txBody>
      </p:sp>
      <p:sp>
        <p:nvSpPr>
          <p:cNvPr id="572" name="Google Shape;572;p46"/>
          <p:cNvSpPr txBox="1"/>
          <p:nvPr/>
        </p:nvSpPr>
        <p:spPr>
          <a:xfrm>
            <a:off x="5038725" y="5405437"/>
            <a:ext cx="152400" cy="22225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a:solidFill>
                  <a:srgbClr val="000000"/>
                </a:solidFill>
                <a:latin typeface="Arial"/>
                <a:ea typeface="Arial"/>
                <a:cs typeface="Arial"/>
                <a:sym typeface="Arial"/>
              </a:rPr>
              <a:t>4</a:t>
            </a:r>
            <a:endParaRPr/>
          </a:p>
        </p:txBody>
      </p:sp>
      <p:sp>
        <p:nvSpPr>
          <p:cNvPr id="573" name="Google Shape;573;p46"/>
          <p:cNvSpPr txBox="1"/>
          <p:nvPr/>
        </p:nvSpPr>
        <p:spPr>
          <a:xfrm>
            <a:off x="5110162" y="5405437"/>
            <a:ext cx="152400" cy="22225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a:solidFill>
                  <a:srgbClr val="000000"/>
                </a:solidFill>
                <a:latin typeface="Arial"/>
                <a:ea typeface="Arial"/>
                <a:cs typeface="Arial"/>
                <a:sym typeface="Arial"/>
              </a:rPr>
              <a:t>0</a:t>
            </a:r>
            <a:endParaRPr/>
          </a:p>
        </p:txBody>
      </p:sp>
      <p:sp>
        <p:nvSpPr>
          <p:cNvPr id="574" name="Google Shape;574;p46"/>
          <p:cNvSpPr txBox="1"/>
          <p:nvPr/>
        </p:nvSpPr>
        <p:spPr>
          <a:xfrm>
            <a:off x="5180012" y="5405437"/>
            <a:ext cx="152400" cy="22225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a:solidFill>
                  <a:srgbClr val="000000"/>
                </a:solidFill>
                <a:latin typeface="Arial"/>
                <a:ea typeface="Arial"/>
                <a:cs typeface="Arial"/>
                <a:sym typeface="Arial"/>
              </a:rPr>
              <a:t>0</a:t>
            </a:r>
            <a:endParaRPr/>
          </a:p>
        </p:txBody>
      </p:sp>
      <p:sp>
        <p:nvSpPr>
          <p:cNvPr id="575" name="Google Shape;575;p46"/>
          <p:cNvSpPr txBox="1"/>
          <p:nvPr/>
        </p:nvSpPr>
        <p:spPr>
          <a:xfrm>
            <a:off x="5249862" y="5405437"/>
            <a:ext cx="152400" cy="22225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a:solidFill>
                  <a:srgbClr val="000000"/>
                </a:solidFill>
                <a:latin typeface="Arial"/>
                <a:ea typeface="Arial"/>
                <a:cs typeface="Arial"/>
                <a:sym typeface="Arial"/>
              </a:rPr>
              <a:t>0</a:t>
            </a:r>
            <a:endParaRPr/>
          </a:p>
        </p:txBody>
      </p:sp>
      <p:sp>
        <p:nvSpPr>
          <p:cNvPr id="576" name="Google Shape;576;p46"/>
          <p:cNvSpPr txBox="1"/>
          <p:nvPr/>
        </p:nvSpPr>
        <p:spPr>
          <a:xfrm>
            <a:off x="5319712" y="5405437"/>
            <a:ext cx="152400" cy="22225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a:solidFill>
                  <a:srgbClr val="000000"/>
                </a:solidFill>
                <a:latin typeface="Arial"/>
                <a:ea typeface="Arial"/>
                <a:cs typeface="Arial"/>
                <a:sym typeface="Arial"/>
              </a:rPr>
              <a:t>0</a:t>
            </a:r>
            <a:endParaRPr/>
          </a:p>
        </p:txBody>
      </p:sp>
      <p:sp>
        <p:nvSpPr>
          <p:cNvPr id="577" name="Google Shape;577;p46"/>
          <p:cNvSpPr txBox="1"/>
          <p:nvPr/>
        </p:nvSpPr>
        <p:spPr>
          <a:xfrm>
            <a:off x="3916362" y="5405437"/>
            <a:ext cx="152400" cy="22225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a:solidFill>
                  <a:srgbClr val="000000"/>
                </a:solidFill>
                <a:latin typeface="Arial"/>
                <a:ea typeface="Arial"/>
                <a:cs typeface="Arial"/>
                <a:sym typeface="Arial"/>
              </a:rPr>
              <a:t>3</a:t>
            </a:r>
            <a:endParaRPr/>
          </a:p>
        </p:txBody>
      </p:sp>
      <p:sp>
        <p:nvSpPr>
          <p:cNvPr id="578" name="Google Shape;578;p46"/>
          <p:cNvSpPr txBox="1"/>
          <p:nvPr/>
        </p:nvSpPr>
        <p:spPr>
          <a:xfrm>
            <a:off x="3986212" y="5405437"/>
            <a:ext cx="152400" cy="22225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a:solidFill>
                  <a:srgbClr val="000000"/>
                </a:solidFill>
                <a:latin typeface="Arial"/>
                <a:ea typeface="Arial"/>
                <a:cs typeface="Arial"/>
                <a:sym typeface="Arial"/>
              </a:rPr>
              <a:t>0</a:t>
            </a:r>
            <a:endParaRPr/>
          </a:p>
        </p:txBody>
      </p:sp>
      <p:sp>
        <p:nvSpPr>
          <p:cNvPr id="579" name="Google Shape;579;p46"/>
          <p:cNvSpPr txBox="1"/>
          <p:nvPr/>
        </p:nvSpPr>
        <p:spPr>
          <a:xfrm>
            <a:off x="4056062" y="5405437"/>
            <a:ext cx="152400" cy="22225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a:solidFill>
                  <a:srgbClr val="000000"/>
                </a:solidFill>
                <a:latin typeface="Arial"/>
                <a:ea typeface="Arial"/>
                <a:cs typeface="Arial"/>
                <a:sym typeface="Arial"/>
              </a:rPr>
              <a:t>0</a:t>
            </a:r>
            <a:endParaRPr/>
          </a:p>
        </p:txBody>
      </p:sp>
      <p:sp>
        <p:nvSpPr>
          <p:cNvPr id="580" name="Google Shape;580;p46"/>
          <p:cNvSpPr txBox="1"/>
          <p:nvPr/>
        </p:nvSpPr>
        <p:spPr>
          <a:xfrm>
            <a:off x="4125912" y="5405437"/>
            <a:ext cx="152400" cy="22225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a:solidFill>
                  <a:srgbClr val="000000"/>
                </a:solidFill>
                <a:latin typeface="Arial"/>
                <a:ea typeface="Arial"/>
                <a:cs typeface="Arial"/>
                <a:sym typeface="Arial"/>
              </a:rPr>
              <a:t>0</a:t>
            </a:r>
            <a:endParaRPr/>
          </a:p>
        </p:txBody>
      </p:sp>
      <p:sp>
        <p:nvSpPr>
          <p:cNvPr id="581" name="Google Shape;581;p46"/>
          <p:cNvSpPr txBox="1"/>
          <p:nvPr/>
        </p:nvSpPr>
        <p:spPr>
          <a:xfrm>
            <a:off x="4197350" y="5405437"/>
            <a:ext cx="152400" cy="22225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a:solidFill>
                  <a:srgbClr val="000000"/>
                </a:solidFill>
                <a:latin typeface="Arial"/>
                <a:ea typeface="Arial"/>
                <a:cs typeface="Arial"/>
                <a:sym typeface="Arial"/>
              </a:rPr>
              <a:t>0</a:t>
            </a:r>
            <a:endParaRPr/>
          </a:p>
        </p:txBody>
      </p:sp>
      <p:sp>
        <p:nvSpPr>
          <p:cNvPr id="582" name="Google Shape;582;p46"/>
          <p:cNvSpPr txBox="1"/>
          <p:nvPr/>
        </p:nvSpPr>
        <p:spPr>
          <a:xfrm>
            <a:off x="2805112" y="5405437"/>
            <a:ext cx="152400" cy="22225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a:solidFill>
                  <a:srgbClr val="000000"/>
                </a:solidFill>
                <a:latin typeface="Arial"/>
                <a:ea typeface="Arial"/>
                <a:cs typeface="Arial"/>
                <a:sym typeface="Arial"/>
              </a:rPr>
              <a:t>2</a:t>
            </a:r>
            <a:endParaRPr/>
          </a:p>
        </p:txBody>
      </p:sp>
      <p:sp>
        <p:nvSpPr>
          <p:cNvPr id="583" name="Google Shape;583;p46"/>
          <p:cNvSpPr txBox="1"/>
          <p:nvPr/>
        </p:nvSpPr>
        <p:spPr>
          <a:xfrm>
            <a:off x="2874962" y="5405437"/>
            <a:ext cx="152400" cy="22225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a:solidFill>
                  <a:srgbClr val="000000"/>
                </a:solidFill>
                <a:latin typeface="Arial"/>
                <a:ea typeface="Arial"/>
                <a:cs typeface="Arial"/>
                <a:sym typeface="Arial"/>
              </a:rPr>
              <a:t>0</a:t>
            </a:r>
            <a:endParaRPr/>
          </a:p>
        </p:txBody>
      </p:sp>
      <p:sp>
        <p:nvSpPr>
          <p:cNvPr id="584" name="Google Shape;584;p46"/>
          <p:cNvSpPr txBox="1"/>
          <p:nvPr/>
        </p:nvSpPr>
        <p:spPr>
          <a:xfrm>
            <a:off x="2944812" y="5405437"/>
            <a:ext cx="152400" cy="22225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a:solidFill>
                  <a:srgbClr val="000000"/>
                </a:solidFill>
                <a:latin typeface="Arial"/>
                <a:ea typeface="Arial"/>
                <a:cs typeface="Arial"/>
                <a:sym typeface="Arial"/>
              </a:rPr>
              <a:t>0</a:t>
            </a:r>
            <a:endParaRPr/>
          </a:p>
        </p:txBody>
      </p:sp>
      <p:sp>
        <p:nvSpPr>
          <p:cNvPr id="585" name="Google Shape;585;p46"/>
          <p:cNvSpPr txBox="1"/>
          <p:nvPr/>
        </p:nvSpPr>
        <p:spPr>
          <a:xfrm>
            <a:off x="3014662" y="5405437"/>
            <a:ext cx="152400" cy="22225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a:solidFill>
                  <a:srgbClr val="000000"/>
                </a:solidFill>
                <a:latin typeface="Arial"/>
                <a:ea typeface="Arial"/>
                <a:cs typeface="Arial"/>
                <a:sym typeface="Arial"/>
              </a:rPr>
              <a:t>0</a:t>
            </a:r>
            <a:endParaRPr/>
          </a:p>
        </p:txBody>
      </p:sp>
      <p:sp>
        <p:nvSpPr>
          <p:cNvPr id="586" name="Google Shape;586;p46"/>
          <p:cNvSpPr txBox="1"/>
          <p:nvPr/>
        </p:nvSpPr>
        <p:spPr>
          <a:xfrm>
            <a:off x="3084512" y="5405437"/>
            <a:ext cx="152400" cy="22225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a:solidFill>
                  <a:srgbClr val="000000"/>
                </a:solidFill>
                <a:latin typeface="Arial"/>
                <a:ea typeface="Arial"/>
                <a:cs typeface="Arial"/>
                <a:sym typeface="Arial"/>
              </a:rPr>
              <a:t>0</a:t>
            </a:r>
            <a:endParaRPr/>
          </a:p>
        </p:txBody>
      </p:sp>
      <p:cxnSp>
        <p:nvCxnSpPr>
          <p:cNvPr id="587" name="Google Shape;587;p46"/>
          <p:cNvCxnSpPr/>
          <p:nvPr/>
        </p:nvCxnSpPr>
        <p:spPr>
          <a:xfrm>
            <a:off x="6337300" y="5265737"/>
            <a:ext cx="1587" cy="82550"/>
          </a:xfrm>
          <a:prstGeom prst="straightConnector1">
            <a:avLst/>
          </a:prstGeom>
          <a:noFill/>
          <a:ln w="11100" cap="flat" cmpd="sng">
            <a:solidFill>
              <a:srgbClr val="000000"/>
            </a:solidFill>
            <a:prstDash val="solid"/>
            <a:miter lim="800000"/>
            <a:headEnd type="none" w="med" len="med"/>
            <a:tailEnd type="none" w="med" len="med"/>
          </a:ln>
        </p:spPr>
      </p:cxnSp>
      <p:cxnSp>
        <p:nvCxnSpPr>
          <p:cNvPr id="588" name="Google Shape;588;p46"/>
          <p:cNvCxnSpPr/>
          <p:nvPr/>
        </p:nvCxnSpPr>
        <p:spPr>
          <a:xfrm>
            <a:off x="5214937" y="5265737"/>
            <a:ext cx="1587" cy="82550"/>
          </a:xfrm>
          <a:prstGeom prst="straightConnector1">
            <a:avLst/>
          </a:prstGeom>
          <a:noFill/>
          <a:ln w="11100" cap="flat" cmpd="sng">
            <a:solidFill>
              <a:srgbClr val="000000"/>
            </a:solidFill>
            <a:prstDash val="solid"/>
            <a:miter lim="800000"/>
            <a:headEnd type="none" w="med" len="med"/>
            <a:tailEnd type="none" w="med" len="med"/>
          </a:ln>
        </p:spPr>
      </p:cxnSp>
      <p:cxnSp>
        <p:nvCxnSpPr>
          <p:cNvPr id="589" name="Google Shape;589;p46"/>
          <p:cNvCxnSpPr/>
          <p:nvPr/>
        </p:nvCxnSpPr>
        <p:spPr>
          <a:xfrm>
            <a:off x="4103687" y="5265737"/>
            <a:ext cx="1587" cy="82550"/>
          </a:xfrm>
          <a:prstGeom prst="straightConnector1">
            <a:avLst/>
          </a:prstGeom>
          <a:noFill/>
          <a:ln w="11100" cap="flat" cmpd="sng">
            <a:solidFill>
              <a:srgbClr val="000000"/>
            </a:solidFill>
            <a:prstDash val="solid"/>
            <a:miter lim="800000"/>
            <a:headEnd type="none" w="med" len="med"/>
            <a:tailEnd type="none" w="med" len="med"/>
          </a:ln>
        </p:spPr>
      </p:cxnSp>
      <p:cxnSp>
        <p:nvCxnSpPr>
          <p:cNvPr id="590" name="Google Shape;590;p46"/>
          <p:cNvCxnSpPr/>
          <p:nvPr/>
        </p:nvCxnSpPr>
        <p:spPr>
          <a:xfrm>
            <a:off x="2990850" y="5265737"/>
            <a:ext cx="1587" cy="82550"/>
          </a:xfrm>
          <a:prstGeom prst="straightConnector1">
            <a:avLst/>
          </a:prstGeom>
          <a:noFill/>
          <a:ln w="11100" cap="flat" cmpd="sng">
            <a:solidFill>
              <a:srgbClr val="000000"/>
            </a:solidFill>
            <a:prstDash val="solid"/>
            <a:miter lim="800000"/>
            <a:headEnd type="none" w="med" len="med"/>
            <a:tailEnd type="none" w="med" len="med"/>
          </a:ln>
        </p:spPr>
      </p:cxnSp>
      <p:sp>
        <p:nvSpPr>
          <p:cNvPr id="591" name="Google Shape;591;p46"/>
          <p:cNvSpPr txBox="1"/>
          <p:nvPr/>
        </p:nvSpPr>
        <p:spPr>
          <a:xfrm>
            <a:off x="2219325" y="2787650"/>
            <a:ext cx="152400" cy="22225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a:solidFill>
                  <a:srgbClr val="000000"/>
                </a:solidFill>
                <a:latin typeface="Arial"/>
                <a:ea typeface="Arial"/>
                <a:cs typeface="Arial"/>
                <a:sym typeface="Arial"/>
              </a:rPr>
              <a:t>6</a:t>
            </a:r>
            <a:endParaRPr/>
          </a:p>
        </p:txBody>
      </p:sp>
      <p:sp>
        <p:nvSpPr>
          <p:cNvPr id="592" name="Google Shape;592;p46"/>
          <p:cNvSpPr txBox="1"/>
          <p:nvPr/>
        </p:nvSpPr>
        <p:spPr>
          <a:xfrm>
            <a:off x="2289175" y="2787650"/>
            <a:ext cx="152400" cy="22225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a:solidFill>
                  <a:srgbClr val="000000"/>
                </a:solidFill>
                <a:latin typeface="Arial"/>
                <a:ea typeface="Arial"/>
                <a:cs typeface="Arial"/>
                <a:sym typeface="Arial"/>
              </a:rPr>
              <a:t>3</a:t>
            </a:r>
            <a:endParaRPr/>
          </a:p>
        </p:txBody>
      </p:sp>
      <p:sp>
        <p:nvSpPr>
          <p:cNvPr id="593" name="Google Shape;593;p46"/>
          <p:cNvSpPr txBox="1"/>
          <p:nvPr/>
        </p:nvSpPr>
        <p:spPr>
          <a:xfrm>
            <a:off x="2359025" y="2787650"/>
            <a:ext cx="152400" cy="22225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a:solidFill>
                  <a:srgbClr val="000000"/>
                </a:solidFill>
                <a:latin typeface="Arial"/>
                <a:ea typeface="Arial"/>
                <a:cs typeface="Arial"/>
                <a:sym typeface="Arial"/>
              </a:rPr>
              <a:t>0</a:t>
            </a:r>
            <a:endParaRPr/>
          </a:p>
        </p:txBody>
      </p:sp>
      <p:sp>
        <p:nvSpPr>
          <p:cNvPr id="594" name="Google Shape;594;p46"/>
          <p:cNvSpPr txBox="1"/>
          <p:nvPr/>
        </p:nvSpPr>
        <p:spPr>
          <a:xfrm>
            <a:off x="2430462" y="2787650"/>
            <a:ext cx="152400" cy="22225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a:solidFill>
                  <a:srgbClr val="000000"/>
                </a:solidFill>
                <a:latin typeface="Arial"/>
                <a:ea typeface="Arial"/>
                <a:cs typeface="Arial"/>
                <a:sym typeface="Arial"/>
              </a:rPr>
              <a:t>0</a:t>
            </a:r>
            <a:endParaRPr/>
          </a:p>
        </p:txBody>
      </p:sp>
      <p:sp>
        <p:nvSpPr>
          <p:cNvPr id="595" name="Google Shape;595;p46"/>
          <p:cNvSpPr txBox="1"/>
          <p:nvPr/>
        </p:nvSpPr>
        <p:spPr>
          <a:xfrm>
            <a:off x="2219325" y="3500437"/>
            <a:ext cx="152400" cy="22225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a:solidFill>
                  <a:srgbClr val="000000"/>
                </a:solidFill>
                <a:latin typeface="Arial"/>
                <a:ea typeface="Arial"/>
                <a:cs typeface="Arial"/>
                <a:sym typeface="Arial"/>
              </a:rPr>
              <a:t>5</a:t>
            </a:r>
            <a:endParaRPr/>
          </a:p>
        </p:txBody>
      </p:sp>
      <p:sp>
        <p:nvSpPr>
          <p:cNvPr id="596" name="Google Shape;596;p46"/>
          <p:cNvSpPr txBox="1"/>
          <p:nvPr/>
        </p:nvSpPr>
        <p:spPr>
          <a:xfrm>
            <a:off x="2289175" y="3500437"/>
            <a:ext cx="152400" cy="22225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a:solidFill>
                  <a:srgbClr val="000000"/>
                </a:solidFill>
                <a:latin typeface="Arial"/>
                <a:ea typeface="Arial"/>
                <a:cs typeface="Arial"/>
                <a:sym typeface="Arial"/>
              </a:rPr>
              <a:t>8</a:t>
            </a:r>
            <a:endParaRPr/>
          </a:p>
        </p:txBody>
      </p:sp>
      <p:sp>
        <p:nvSpPr>
          <p:cNvPr id="597" name="Google Shape;597;p46"/>
          <p:cNvSpPr txBox="1"/>
          <p:nvPr/>
        </p:nvSpPr>
        <p:spPr>
          <a:xfrm>
            <a:off x="2359025" y="3500437"/>
            <a:ext cx="152400" cy="22225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a:solidFill>
                  <a:srgbClr val="000000"/>
                </a:solidFill>
                <a:latin typeface="Arial"/>
                <a:ea typeface="Arial"/>
                <a:cs typeface="Arial"/>
                <a:sym typeface="Arial"/>
              </a:rPr>
              <a:t>0</a:t>
            </a:r>
            <a:endParaRPr/>
          </a:p>
        </p:txBody>
      </p:sp>
      <p:sp>
        <p:nvSpPr>
          <p:cNvPr id="598" name="Google Shape;598;p46"/>
          <p:cNvSpPr txBox="1"/>
          <p:nvPr/>
        </p:nvSpPr>
        <p:spPr>
          <a:xfrm>
            <a:off x="2430462" y="3500437"/>
            <a:ext cx="152400" cy="22225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a:solidFill>
                  <a:srgbClr val="000000"/>
                </a:solidFill>
                <a:latin typeface="Arial"/>
                <a:ea typeface="Arial"/>
                <a:cs typeface="Arial"/>
                <a:sym typeface="Arial"/>
              </a:rPr>
              <a:t>0</a:t>
            </a:r>
            <a:endParaRPr/>
          </a:p>
        </p:txBody>
      </p:sp>
      <p:sp>
        <p:nvSpPr>
          <p:cNvPr id="599" name="Google Shape;599;p46"/>
          <p:cNvSpPr txBox="1"/>
          <p:nvPr/>
        </p:nvSpPr>
        <p:spPr>
          <a:xfrm>
            <a:off x="2219325" y="4224337"/>
            <a:ext cx="152400" cy="22225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a:solidFill>
                  <a:srgbClr val="000000"/>
                </a:solidFill>
                <a:latin typeface="Arial"/>
                <a:ea typeface="Arial"/>
                <a:cs typeface="Arial"/>
                <a:sym typeface="Arial"/>
              </a:rPr>
              <a:t>5</a:t>
            </a:r>
            <a:endParaRPr/>
          </a:p>
        </p:txBody>
      </p:sp>
      <p:sp>
        <p:nvSpPr>
          <p:cNvPr id="600" name="Google Shape;600;p46"/>
          <p:cNvSpPr txBox="1"/>
          <p:nvPr/>
        </p:nvSpPr>
        <p:spPr>
          <a:xfrm>
            <a:off x="2289175" y="4224337"/>
            <a:ext cx="152400" cy="22225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a:solidFill>
                  <a:srgbClr val="000000"/>
                </a:solidFill>
                <a:latin typeface="Arial"/>
                <a:ea typeface="Arial"/>
                <a:cs typeface="Arial"/>
                <a:sym typeface="Arial"/>
              </a:rPr>
              <a:t>3</a:t>
            </a:r>
            <a:endParaRPr/>
          </a:p>
        </p:txBody>
      </p:sp>
      <p:sp>
        <p:nvSpPr>
          <p:cNvPr id="601" name="Google Shape;601;p46"/>
          <p:cNvSpPr txBox="1"/>
          <p:nvPr/>
        </p:nvSpPr>
        <p:spPr>
          <a:xfrm>
            <a:off x="2359025" y="4224337"/>
            <a:ext cx="152400" cy="22225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a:solidFill>
                  <a:srgbClr val="000000"/>
                </a:solidFill>
                <a:latin typeface="Arial"/>
                <a:ea typeface="Arial"/>
                <a:cs typeface="Arial"/>
                <a:sym typeface="Arial"/>
              </a:rPr>
              <a:t>0</a:t>
            </a:r>
            <a:endParaRPr/>
          </a:p>
        </p:txBody>
      </p:sp>
      <p:sp>
        <p:nvSpPr>
          <p:cNvPr id="602" name="Google Shape;602;p46"/>
          <p:cNvSpPr txBox="1"/>
          <p:nvPr/>
        </p:nvSpPr>
        <p:spPr>
          <a:xfrm>
            <a:off x="2430462" y="4224337"/>
            <a:ext cx="152400" cy="22225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a:solidFill>
                  <a:srgbClr val="000000"/>
                </a:solidFill>
                <a:latin typeface="Arial"/>
                <a:ea typeface="Arial"/>
                <a:cs typeface="Arial"/>
                <a:sym typeface="Arial"/>
              </a:rPr>
              <a:t>0</a:t>
            </a:r>
            <a:endParaRPr/>
          </a:p>
        </p:txBody>
      </p:sp>
      <p:sp>
        <p:nvSpPr>
          <p:cNvPr id="603" name="Google Shape;603;p46"/>
          <p:cNvSpPr txBox="1"/>
          <p:nvPr/>
        </p:nvSpPr>
        <p:spPr>
          <a:xfrm>
            <a:off x="2219325" y="4938712"/>
            <a:ext cx="152400" cy="22225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a:solidFill>
                  <a:srgbClr val="000000"/>
                </a:solidFill>
                <a:latin typeface="Arial"/>
                <a:ea typeface="Arial"/>
                <a:cs typeface="Arial"/>
                <a:sym typeface="Arial"/>
              </a:rPr>
              <a:t>4</a:t>
            </a:r>
            <a:endParaRPr/>
          </a:p>
        </p:txBody>
      </p:sp>
      <p:sp>
        <p:nvSpPr>
          <p:cNvPr id="604" name="Google Shape;604;p46"/>
          <p:cNvSpPr txBox="1"/>
          <p:nvPr/>
        </p:nvSpPr>
        <p:spPr>
          <a:xfrm>
            <a:off x="2289175" y="4938712"/>
            <a:ext cx="152400" cy="22225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a:solidFill>
                  <a:srgbClr val="000000"/>
                </a:solidFill>
                <a:latin typeface="Arial"/>
                <a:ea typeface="Arial"/>
                <a:cs typeface="Arial"/>
                <a:sym typeface="Arial"/>
              </a:rPr>
              <a:t>8</a:t>
            </a:r>
            <a:endParaRPr/>
          </a:p>
        </p:txBody>
      </p:sp>
      <p:sp>
        <p:nvSpPr>
          <p:cNvPr id="605" name="Google Shape;605;p46"/>
          <p:cNvSpPr txBox="1"/>
          <p:nvPr/>
        </p:nvSpPr>
        <p:spPr>
          <a:xfrm>
            <a:off x="2359025" y="4938712"/>
            <a:ext cx="152400" cy="22225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a:solidFill>
                  <a:srgbClr val="000000"/>
                </a:solidFill>
                <a:latin typeface="Arial"/>
                <a:ea typeface="Arial"/>
                <a:cs typeface="Arial"/>
                <a:sym typeface="Arial"/>
              </a:rPr>
              <a:t>0</a:t>
            </a:r>
            <a:endParaRPr/>
          </a:p>
        </p:txBody>
      </p:sp>
      <p:sp>
        <p:nvSpPr>
          <p:cNvPr id="606" name="Google Shape;606;p46"/>
          <p:cNvSpPr txBox="1"/>
          <p:nvPr/>
        </p:nvSpPr>
        <p:spPr>
          <a:xfrm>
            <a:off x="2430462" y="4938712"/>
            <a:ext cx="152400" cy="22225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a:solidFill>
                  <a:srgbClr val="000000"/>
                </a:solidFill>
                <a:latin typeface="Arial"/>
                <a:ea typeface="Arial"/>
                <a:cs typeface="Arial"/>
                <a:sym typeface="Arial"/>
              </a:rPr>
              <a:t>0</a:t>
            </a:r>
            <a:endParaRPr/>
          </a:p>
        </p:txBody>
      </p:sp>
      <p:cxnSp>
        <p:nvCxnSpPr>
          <p:cNvPr id="607" name="Google Shape;607;p46"/>
          <p:cNvCxnSpPr/>
          <p:nvPr/>
        </p:nvCxnSpPr>
        <p:spPr>
          <a:xfrm flipH="1">
            <a:off x="2605087" y="2846387"/>
            <a:ext cx="117475" cy="1587"/>
          </a:xfrm>
          <a:prstGeom prst="straightConnector1">
            <a:avLst/>
          </a:prstGeom>
          <a:noFill/>
          <a:ln w="11100" cap="flat" cmpd="sng">
            <a:solidFill>
              <a:srgbClr val="000000"/>
            </a:solidFill>
            <a:prstDash val="solid"/>
            <a:miter lim="800000"/>
            <a:headEnd type="none" w="med" len="med"/>
            <a:tailEnd type="none" w="med" len="med"/>
          </a:ln>
        </p:spPr>
      </p:cxnSp>
      <p:cxnSp>
        <p:nvCxnSpPr>
          <p:cNvPr id="608" name="Google Shape;608;p46"/>
          <p:cNvCxnSpPr/>
          <p:nvPr/>
        </p:nvCxnSpPr>
        <p:spPr>
          <a:xfrm flipH="1">
            <a:off x="2605087" y="3559175"/>
            <a:ext cx="117475" cy="1587"/>
          </a:xfrm>
          <a:prstGeom prst="straightConnector1">
            <a:avLst/>
          </a:prstGeom>
          <a:noFill/>
          <a:ln w="11100" cap="flat" cmpd="sng">
            <a:solidFill>
              <a:srgbClr val="000000"/>
            </a:solidFill>
            <a:prstDash val="solid"/>
            <a:miter lim="800000"/>
            <a:headEnd type="none" w="med" len="med"/>
            <a:tailEnd type="none" w="med" len="med"/>
          </a:ln>
        </p:spPr>
      </p:cxnSp>
      <p:cxnSp>
        <p:nvCxnSpPr>
          <p:cNvPr id="609" name="Google Shape;609;p46"/>
          <p:cNvCxnSpPr/>
          <p:nvPr/>
        </p:nvCxnSpPr>
        <p:spPr>
          <a:xfrm flipH="1">
            <a:off x="2605087" y="4284662"/>
            <a:ext cx="117475" cy="1587"/>
          </a:xfrm>
          <a:prstGeom prst="straightConnector1">
            <a:avLst/>
          </a:prstGeom>
          <a:noFill/>
          <a:ln w="11100" cap="flat" cmpd="sng">
            <a:solidFill>
              <a:srgbClr val="000000"/>
            </a:solidFill>
            <a:prstDash val="solid"/>
            <a:miter lim="800000"/>
            <a:headEnd type="none" w="med" len="med"/>
            <a:tailEnd type="none" w="med" len="med"/>
          </a:ln>
        </p:spPr>
      </p:cxnSp>
      <p:cxnSp>
        <p:nvCxnSpPr>
          <p:cNvPr id="610" name="Google Shape;610;p46"/>
          <p:cNvCxnSpPr/>
          <p:nvPr/>
        </p:nvCxnSpPr>
        <p:spPr>
          <a:xfrm flipH="1">
            <a:off x="2605087" y="4997450"/>
            <a:ext cx="117475" cy="1587"/>
          </a:xfrm>
          <a:prstGeom prst="straightConnector1">
            <a:avLst/>
          </a:prstGeom>
          <a:noFill/>
          <a:ln w="11100" cap="flat" cmpd="sng">
            <a:solidFill>
              <a:srgbClr val="000000"/>
            </a:solidFill>
            <a:prstDash val="solid"/>
            <a:miter lim="800000"/>
            <a:headEnd type="none" w="med" len="med"/>
            <a:tailEnd type="none" w="med" len="med"/>
          </a:ln>
        </p:spPr>
      </p:cxnSp>
      <p:sp>
        <p:nvSpPr>
          <p:cNvPr id="611" name="Google Shape;611;p46"/>
          <p:cNvSpPr txBox="1"/>
          <p:nvPr/>
        </p:nvSpPr>
        <p:spPr>
          <a:xfrm>
            <a:off x="4173537" y="5616575"/>
            <a:ext cx="233362" cy="26828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a:solidFill>
                  <a:srgbClr val="000000"/>
                </a:solidFill>
                <a:latin typeface="Arial"/>
                <a:ea typeface="Arial"/>
                <a:cs typeface="Arial"/>
                <a:sym typeface="Arial"/>
              </a:rPr>
              <a:t>O</a:t>
            </a:r>
            <a:endParaRPr/>
          </a:p>
        </p:txBody>
      </p:sp>
      <p:sp>
        <p:nvSpPr>
          <p:cNvPr id="612" name="Google Shape;612;p46"/>
          <p:cNvSpPr txBox="1"/>
          <p:nvPr/>
        </p:nvSpPr>
        <p:spPr>
          <a:xfrm>
            <a:off x="4313237" y="5616575"/>
            <a:ext cx="198437" cy="26828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a:solidFill>
                  <a:srgbClr val="000000"/>
                </a:solidFill>
                <a:latin typeface="Arial"/>
                <a:ea typeface="Arial"/>
                <a:cs typeface="Arial"/>
                <a:sym typeface="Arial"/>
              </a:rPr>
              <a:t>d</a:t>
            </a:r>
            <a:endParaRPr/>
          </a:p>
        </p:txBody>
      </p:sp>
      <p:sp>
        <p:nvSpPr>
          <p:cNvPr id="613" name="Google Shape;613;p46"/>
          <p:cNvSpPr txBox="1"/>
          <p:nvPr/>
        </p:nvSpPr>
        <p:spPr>
          <a:xfrm>
            <a:off x="4406900" y="5616575"/>
            <a:ext cx="198437" cy="26828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a:solidFill>
                  <a:srgbClr val="000000"/>
                </a:solidFill>
                <a:latin typeface="Arial"/>
                <a:ea typeface="Arial"/>
                <a:cs typeface="Arial"/>
                <a:sym typeface="Arial"/>
              </a:rPr>
              <a:t>o</a:t>
            </a:r>
            <a:endParaRPr/>
          </a:p>
        </p:txBody>
      </p:sp>
      <p:sp>
        <p:nvSpPr>
          <p:cNvPr id="614" name="Google Shape;614;p46"/>
          <p:cNvSpPr txBox="1"/>
          <p:nvPr/>
        </p:nvSpPr>
        <p:spPr>
          <a:xfrm>
            <a:off x="4500562" y="5616575"/>
            <a:ext cx="246062" cy="26828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a:solidFill>
                  <a:srgbClr val="000000"/>
                </a:solidFill>
                <a:latin typeface="Arial"/>
                <a:ea typeface="Arial"/>
                <a:cs typeface="Arial"/>
                <a:sym typeface="Arial"/>
              </a:rPr>
              <a:t>m</a:t>
            </a:r>
            <a:endParaRPr/>
          </a:p>
        </p:txBody>
      </p:sp>
      <p:sp>
        <p:nvSpPr>
          <p:cNvPr id="615" name="Google Shape;615;p46"/>
          <p:cNvSpPr txBox="1"/>
          <p:nvPr/>
        </p:nvSpPr>
        <p:spPr>
          <a:xfrm>
            <a:off x="4652962" y="5616575"/>
            <a:ext cx="198437" cy="26828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a:solidFill>
                  <a:srgbClr val="000000"/>
                </a:solidFill>
                <a:latin typeface="Arial"/>
                <a:ea typeface="Arial"/>
                <a:cs typeface="Arial"/>
                <a:sym typeface="Arial"/>
              </a:rPr>
              <a:t>e</a:t>
            </a:r>
            <a:endParaRPr/>
          </a:p>
        </p:txBody>
      </p:sp>
      <p:sp>
        <p:nvSpPr>
          <p:cNvPr id="616" name="Google Shape;616;p46"/>
          <p:cNvSpPr txBox="1"/>
          <p:nvPr/>
        </p:nvSpPr>
        <p:spPr>
          <a:xfrm>
            <a:off x="4746625" y="5616575"/>
            <a:ext cx="139700" cy="26828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a:solidFill>
                  <a:srgbClr val="000000"/>
                </a:solidFill>
                <a:latin typeface="Arial"/>
                <a:ea typeface="Arial"/>
                <a:cs typeface="Arial"/>
                <a:sym typeface="Arial"/>
              </a:rPr>
              <a:t>t</a:t>
            </a:r>
            <a:endParaRPr/>
          </a:p>
        </p:txBody>
      </p:sp>
      <p:sp>
        <p:nvSpPr>
          <p:cNvPr id="617" name="Google Shape;617;p46"/>
          <p:cNvSpPr txBox="1"/>
          <p:nvPr/>
        </p:nvSpPr>
        <p:spPr>
          <a:xfrm>
            <a:off x="4794250" y="5616575"/>
            <a:ext cx="198437" cy="26828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a:solidFill>
                  <a:srgbClr val="000000"/>
                </a:solidFill>
                <a:latin typeface="Arial"/>
                <a:ea typeface="Arial"/>
                <a:cs typeface="Arial"/>
                <a:sym typeface="Arial"/>
              </a:rPr>
              <a:t>e</a:t>
            </a:r>
            <a:endParaRPr/>
          </a:p>
        </p:txBody>
      </p:sp>
      <p:sp>
        <p:nvSpPr>
          <p:cNvPr id="618" name="Google Shape;618;p46"/>
          <p:cNvSpPr txBox="1"/>
          <p:nvPr/>
        </p:nvSpPr>
        <p:spPr>
          <a:xfrm>
            <a:off x="4887912" y="5616575"/>
            <a:ext cx="163512" cy="26828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a:solidFill>
                  <a:srgbClr val="000000"/>
                </a:solidFill>
                <a:latin typeface="Arial"/>
                <a:ea typeface="Arial"/>
                <a:cs typeface="Arial"/>
                <a:sym typeface="Arial"/>
              </a:rPr>
              <a:t>r</a:t>
            </a:r>
            <a:endParaRPr/>
          </a:p>
        </p:txBody>
      </p:sp>
      <p:cxnSp>
        <p:nvCxnSpPr>
          <p:cNvPr id="619" name="Google Shape;619;p46"/>
          <p:cNvCxnSpPr/>
          <p:nvPr/>
        </p:nvCxnSpPr>
        <p:spPr>
          <a:xfrm>
            <a:off x="2781300" y="5265737"/>
            <a:ext cx="3568700" cy="1587"/>
          </a:xfrm>
          <a:prstGeom prst="straightConnector1">
            <a:avLst/>
          </a:prstGeom>
          <a:noFill/>
          <a:ln w="11100" cap="flat" cmpd="sng">
            <a:solidFill>
              <a:srgbClr val="000000"/>
            </a:solidFill>
            <a:prstDash val="solid"/>
            <a:miter lim="800000"/>
            <a:headEnd type="none" w="med" len="med"/>
            <a:tailEnd type="none" w="med" len="med"/>
          </a:ln>
        </p:spPr>
      </p:cxnSp>
      <p:sp>
        <p:nvSpPr>
          <p:cNvPr id="620" name="Google Shape;620;p46"/>
          <p:cNvSpPr txBox="1"/>
          <p:nvPr/>
        </p:nvSpPr>
        <p:spPr>
          <a:xfrm rot="-5400000">
            <a:off x="1924843" y="4153693"/>
            <a:ext cx="222250" cy="26828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FF"/>
              </a:buClr>
              <a:buSzPts val="1600"/>
              <a:buFont typeface="Arial"/>
              <a:buNone/>
            </a:pPr>
            <a:r>
              <a:rPr lang="en-US" sz="1600" b="0" i="0" u="none">
                <a:solidFill>
                  <a:srgbClr val="0000FF"/>
                </a:solidFill>
                <a:latin typeface="Arial"/>
                <a:ea typeface="Arial"/>
                <a:cs typeface="Arial"/>
                <a:sym typeface="Arial"/>
              </a:rPr>
              <a:t>P</a:t>
            </a:r>
            <a:endParaRPr/>
          </a:p>
        </p:txBody>
      </p:sp>
      <p:sp>
        <p:nvSpPr>
          <p:cNvPr id="621" name="Google Shape;621;p46"/>
          <p:cNvSpPr txBox="1"/>
          <p:nvPr/>
        </p:nvSpPr>
        <p:spPr>
          <a:xfrm rot="-5400000">
            <a:off x="1954212" y="4065587"/>
            <a:ext cx="163512" cy="26828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FF"/>
              </a:buClr>
              <a:buSzPts val="1600"/>
              <a:buFont typeface="Arial"/>
              <a:buNone/>
            </a:pPr>
            <a:r>
              <a:rPr lang="en-US" sz="1600" b="0" i="0" u="none">
                <a:solidFill>
                  <a:srgbClr val="0000FF"/>
                </a:solidFill>
                <a:latin typeface="Arial"/>
                <a:ea typeface="Arial"/>
                <a:cs typeface="Arial"/>
                <a:sym typeface="Arial"/>
              </a:rPr>
              <a:t>r</a:t>
            </a:r>
            <a:endParaRPr/>
          </a:p>
        </p:txBody>
      </p:sp>
      <p:sp>
        <p:nvSpPr>
          <p:cNvPr id="622" name="Google Shape;622;p46"/>
          <p:cNvSpPr txBox="1"/>
          <p:nvPr/>
        </p:nvSpPr>
        <p:spPr>
          <a:xfrm rot="-5400000">
            <a:off x="1936750" y="3989387"/>
            <a:ext cx="198437" cy="26828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FF"/>
              </a:buClr>
              <a:buSzPts val="1600"/>
              <a:buFont typeface="Arial"/>
              <a:buNone/>
            </a:pPr>
            <a:r>
              <a:rPr lang="en-US" sz="1600" b="0" i="0" u="none">
                <a:solidFill>
                  <a:srgbClr val="0000FF"/>
                </a:solidFill>
                <a:latin typeface="Arial"/>
                <a:ea typeface="Arial"/>
                <a:cs typeface="Arial"/>
                <a:sym typeface="Arial"/>
              </a:rPr>
              <a:t>e</a:t>
            </a:r>
            <a:endParaRPr/>
          </a:p>
        </p:txBody>
      </p:sp>
      <p:sp>
        <p:nvSpPr>
          <p:cNvPr id="623" name="Google Shape;623;p46"/>
          <p:cNvSpPr txBox="1"/>
          <p:nvPr/>
        </p:nvSpPr>
        <p:spPr>
          <a:xfrm rot="-5400000">
            <a:off x="1936750" y="3895725"/>
            <a:ext cx="198437" cy="26828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FF"/>
              </a:buClr>
              <a:buSzPts val="1600"/>
              <a:buFont typeface="Arial"/>
              <a:buNone/>
            </a:pPr>
            <a:r>
              <a:rPr lang="en-US" sz="1600" b="0" i="0" u="none">
                <a:solidFill>
                  <a:srgbClr val="0000FF"/>
                </a:solidFill>
                <a:latin typeface="Arial"/>
                <a:ea typeface="Arial"/>
                <a:cs typeface="Arial"/>
                <a:sym typeface="Arial"/>
              </a:rPr>
              <a:t>d</a:t>
            </a:r>
            <a:endParaRPr/>
          </a:p>
        </p:txBody>
      </p:sp>
      <p:sp>
        <p:nvSpPr>
          <p:cNvPr id="624" name="Google Shape;624;p46"/>
          <p:cNvSpPr txBox="1"/>
          <p:nvPr/>
        </p:nvSpPr>
        <p:spPr>
          <a:xfrm rot="-5400000">
            <a:off x="1966118" y="3833018"/>
            <a:ext cx="139700" cy="26828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FF"/>
              </a:buClr>
              <a:buSzPts val="1600"/>
              <a:buFont typeface="Arial"/>
              <a:buNone/>
            </a:pPr>
            <a:r>
              <a:rPr lang="en-US" sz="1600" b="0" i="0" u="none">
                <a:solidFill>
                  <a:srgbClr val="0000FF"/>
                </a:solidFill>
                <a:latin typeface="Arial"/>
                <a:ea typeface="Arial"/>
                <a:cs typeface="Arial"/>
                <a:sym typeface="Arial"/>
              </a:rPr>
              <a:t>i</a:t>
            </a:r>
            <a:endParaRPr/>
          </a:p>
        </p:txBody>
      </p:sp>
      <p:sp>
        <p:nvSpPr>
          <p:cNvPr id="625" name="Google Shape;625;p46"/>
          <p:cNvSpPr txBox="1"/>
          <p:nvPr/>
        </p:nvSpPr>
        <p:spPr>
          <a:xfrm rot="-5400000">
            <a:off x="1936750" y="3767137"/>
            <a:ext cx="198437" cy="26828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FF"/>
              </a:buClr>
              <a:buSzPts val="1600"/>
              <a:buFont typeface="Arial"/>
              <a:buNone/>
            </a:pPr>
            <a:r>
              <a:rPr lang="en-US" sz="1600" b="0" i="0" u="none">
                <a:solidFill>
                  <a:srgbClr val="0000FF"/>
                </a:solidFill>
                <a:latin typeface="Arial"/>
                <a:ea typeface="Arial"/>
                <a:cs typeface="Arial"/>
                <a:sym typeface="Arial"/>
              </a:rPr>
              <a:t>c</a:t>
            </a:r>
            <a:endParaRPr/>
          </a:p>
        </p:txBody>
      </p:sp>
      <p:sp>
        <p:nvSpPr>
          <p:cNvPr id="626" name="Google Shape;626;p46"/>
          <p:cNvSpPr txBox="1"/>
          <p:nvPr/>
        </p:nvSpPr>
        <p:spPr>
          <a:xfrm rot="-5400000">
            <a:off x="1966118" y="3704431"/>
            <a:ext cx="139700" cy="26828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FF"/>
              </a:buClr>
              <a:buSzPts val="1600"/>
              <a:buFont typeface="Arial"/>
              <a:buNone/>
            </a:pPr>
            <a:r>
              <a:rPr lang="en-US" sz="1600" b="0" i="0" u="none">
                <a:solidFill>
                  <a:srgbClr val="0000FF"/>
                </a:solidFill>
                <a:latin typeface="Arial"/>
                <a:ea typeface="Arial"/>
                <a:cs typeface="Arial"/>
                <a:sym typeface="Arial"/>
              </a:rPr>
              <a:t>t</a:t>
            </a:r>
            <a:endParaRPr/>
          </a:p>
        </p:txBody>
      </p:sp>
      <p:sp>
        <p:nvSpPr>
          <p:cNvPr id="627" name="Google Shape;627;p46"/>
          <p:cNvSpPr txBox="1"/>
          <p:nvPr/>
        </p:nvSpPr>
        <p:spPr>
          <a:xfrm rot="-5400000">
            <a:off x="1936750" y="3627437"/>
            <a:ext cx="198437" cy="26828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FF"/>
              </a:buClr>
              <a:buSzPts val="1600"/>
              <a:buFont typeface="Arial"/>
              <a:buNone/>
            </a:pPr>
            <a:r>
              <a:rPr lang="en-US" sz="1600" b="0" i="0" u="none">
                <a:solidFill>
                  <a:srgbClr val="0000FF"/>
                </a:solidFill>
                <a:latin typeface="Arial"/>
                <a:ea typeface="Arial"/>
                <a:cs typeface="Arial"/>
                <a:sym typeface="Arial"/>
              </a:rPr>
              <a:t>e</a:t>
            </a:r>
            <a:endParaRPr/>
          </a:p>
        </p:txBody>
      </p:sp>
      <p:sp>
        <p:nvSpPr>
          <p:cNvPr id="628" name="Google Shape;628;p46"/>
          <p:cNvSpPr txBox="1"/>
          <p:nvPr/>
        </p:nvSpPr>
        <p:spPr>
          <a:xfrm rot="-5400000">
            <a:off x="1936750" y="3533775"/>
            <a:ext cx="198437" cy="26828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FF"/>
              </a:buClr>
              <a:buSzPts val="1600"/>
              <a:buFont typeface="Arial"/>
              <a:buNone/>
            </a:pPr>
            <a:r>
              <a:rPr lang="en-US" sz="1600" b="0" i="0" u="none">
                <a:solidFill>
                  <a:srgbClr val="0000FF"/>
                </a:solidFill>
                <a:latin typeface="Arial"/>
                <a:ea typeface="Arial"/>
                <a:cs typeface="Arial"/>
                <a:sym typeface="Arial"/>
              </a:rPr>
              <a:t>d</a:t>
            </a:r>
            <a:endParaRPr/>
          </a:p>
        </p:txBody>
      </p:sp>
      <p:cxnSp>
        <p:nvCxnSpPr>
          <p:cNvPr id="629" name="Google Shape;629;p46"/>
          <p:cNvCxnSpPr/>
          <p:nvPr/>
        </p:nvCxnSpPr>
        <p:spPr>
          <a:xfrm rot="10800000" flipH="1">
            <a:off x="2722562" y="2846387"/>
            <a:ext cx="1587" cy="2373312"/>
          </a:xfrm>
          <a:prstGeom prst="straightConnector1">
            <a:avLst/>
          </a:prstGeom>
          <a:noFill/>
          <a:ln w="11100" cap="flat" cmpd="sng">
            <a:solidFill>
              <a:srgbClr val="000000"/>
            </a:solidFill>
            <a:prstDash val="solid"/>
            <a:miter lim="800000"/>
            <a:headEnd type="none" w="med" len="med"/>
            <a:tailEnd type="none" w="med" len="med"/>
          </a:ln>
        </p:spPr>
      </p:cxnSp>
      <p:sp>
        <p:nvSpPr>
          <p:cNvPr id="630" name="Google Shape;630;p46"/>
          <p:cNvSpPr/>
          <p:nvPr/>
        </p:nvSpPr>
        <p:spPr>
          <a:xfrm>
            <a:off x="2886075" y="3360737"/>
            <a:ext cx="3359150" cy="1344612"/>
          </a:xfrm>
          <a:custGeom>
            <a:avLst/>
            <a:gdLst/>
            <a:ahLst/>
            <a:cxnLst/>
            <a:rect l="l" t="t" r="r" b="b"/>
            <a:pathLst>
              <a:path w="2116" h="847" extrusionOk="0">
                <a:moveTo>
                  <a:pt x="0" y="0"/>
                </a:moveTo>
                <a:lnTo>
                  <a:pt x="133" y="51"/>
                </a:lnTo>
                <a:lnTo>
                  <a:pt x="148" y="59"/>
                </a:lnTo>
                <a:lnTo>
                  <a:pt x="170" y="74"/>
                </a:lnTo>
                <a:lnTo>
                  <a:pt x="361" y="147"/>
                </a:lnTo>
                <a:lnTo>
                  <a:pt x="376" y="155"/>
                </a:lnTo>
                <a:lnTo>
                  <a:pt x="457" y="184"/>
                </a:lnTo>
                <a:lnTo>
                  <a:pt x="464" y="191"/>
                </a:lnTo>
                <a:lnTo>
                  <a:pt x="487" y="199"/>
                </a:lnTo>
                <a:lnTo>
                  <a:pt x="523" y="213"/>
                </a:lnTo>
                <a:lnTo>
                  <a:pt x="582" y="236"/>
                </a:lnTo>
                <a:lnTo>
                  <a:pt x="627" y="250"/>
                </a:lnTo>
                <a:lnTo>
                  <a:pt x="671" y="272"/>
                </a:lnTo>
                <a:lnTo>
                  <a:pt x="700" y="280"/>
                </a:lnTo>
                <a:lnTo>
                  <a:pt x="781" y="317"/>
                </a:lnTo>
                <a:lnTo>
                  <a:pt x="811" y="324"/>
                </a:lnTo>
                <a:lnTo>
                  <a:pt x="826" y="331"/>
                </a:lnTo>
                <a:lnTo>
                  <a:pt x="840" y="339"/>
                </a:lnTo>
                <a:lnTo>
                  <a:pt x="862" y="346"/>
                </a:lnTo>
                <a:lnTo>
                  <a:pt x="870" y="353"/>
                </a:lnTo>
                <a:lnTo>
                  <a:pt x="885" y="353"/>
                </a:lnTo>
                <a:lnTo>
                  <a:pt x="885" y="361"/>
                </a:lnTo>
                <a:lnTo>
                  <a:pt x="914" y="368"/>
                </a:lnTo>
                <a:lnTo>
                  <a:pt x="921" y="368"/>
                </a:lnTo>
                <a:lnTo>
                  <a:pt x="936" y="375"/>
                </a:lnTo>
                <a:lnTo>
                  <a:pt x="944" y="383"/>
                </a:lnTo>
                <a:lnTo>
                  <a:pt x="958" y="383"/>
                </a:lnTo>
                <a:lnTo>
                  <a:pt x="980" y="398"/>
                </a:lnTo>
                <a:lnTo>
                  <a:pt x="988" y="398"/>
                </a:lnTo>
                <a:lnTo>
                  <a:pt x="1003" y="405"/>
                </a:lnTo>
                <a:lnTo>
                  <a:pt x="1017" y="412"/>
                </a:lnTo>
                <a:lnTo>
                  <a:pt x="1047" y="420"/>
                </a:lnTo>
                <a:lnTo>
                  <a:pt x="1062" y="427"/>
                </a:lnTo>
                <a:lnTo>
                  <a:pt x="1069" y="427"/>
                </a:lnTo>
                <a:lnTo>
                  <a:pt x="1076" y="434"/>
                </a:lnTo>
                <a:lnTo>
                  <a:pt x="1084" y="434"/>
                </a:lnTo>
                <a:lnTo>
                  <a:pt x="1091" y="442"/>
                </a:lnTo>
                <a:lnTo>
                  <a:pt x="1106" y="449"/>
                </a:lnTo>
                <a:lnTo>
                  <a:pt x="1113" y="449"/>
                </a:lnTo>
                <a:lnTo>
                  <a:pt x="1135" y="456"/>
                </a:lnTo>
                <a:lnTo>
                  <a:pt x="1157" y="464"/>
                </a:lnTo>
                <a:lnTo>
                  <a:pt x="1165" y="471"/>
                </a:lnTo>
                <a:lnTo>
                  <a:pt x="1172" y="471"/>
                </a:lnTo>
                <a:lnTo>
                  <a:pt x="1187" y="479"/>
                </a:lnTo>
                <a:lnTo>
                  <a:pt x="1202" y="486"/>
                </a:lnTo>
                <a:lnTo>
                  <a:pt x="1209" y="486"/>
                </a:lnTo>
                <a:lnTo>
                  <a:pt x="1216" y="486"/>
                </a:lnTo>
                <a:lnTo>
                  <a:pt x="1224" y="493"/>
                </a:lnTo>
                <a:lnTo>
                  <a:pt x="1238" y="493"/>
                </a:lnTo>
                <a:lnTo>
                  <a:pt x="1238" y="501"/>
                </a:lnTo>
                <a:lnTo>
                  <a:pt x="1268" y="508"/>
                </a:lnTo>
                <a:lnTo>
                  <a:pt x="1283" y="515"/>
                </a:lnTo>
                <a:lnTo>
                  <a:pt x="1290" y="515"/>
                </a:lnTo>
                <a:lnTo>
                  <a:pt x="1297" y="523"/>
                </a:lnTo>
                <a:lnTo>
                  <a:pt x="1312" y="530"/>
                </a:lnTo>
                <a:lnTo>
                  <a:pt x="1319" y="530"/>
                </a:lnTo>
                <a:lnTo>
                  <a:pt x="1334" y="537"/>
                </a:lnTo>
                <a:lnTo>
                  <a:pt x="1342" y="537"/>
                </a:lnTo>
                <a:lnTo>
                  <a:pt x="1349" y="537"/>
                </a:lnTo>
                <a:lnTo>
                  <a:pt x="1356" y="545"/>
                </a:lnTo>
                <a:lnTo>
                  <a:pt x="1371" y="552"/>
                </a:lnTo>
                <a:lnTo>
                  <a:pt x="1386" y="560"/>
                </a:lnTo>
                <a:lnTo>
                  <a:pt x="1401" y="567"/>
                </a:lnTo>
                <a:lnTo>
                  <a:pt x="1415" y="567"/>
                </a:lnTo>
                <a:lnTo>
                  <a:pt x="1474" y="596"/>
                </a:lnTo>
                <a:lnTo>
                  <a:pt x="1482" y="596"/>
                </a:lnTo>
                <a:lnTo>
                  <a:pt x="1489" y="596"/>
                </a:lnTo>
                <a:lnTo>
                  <a:pt x="1504" y="604"/>
                </a:lnTo>
                <a:lnTo>
                  <a:pt x="1563" y="626"/>
                </a:lnTo>
                <a:lnTo>
                  <a:pt x="1570" y="633"/>
                </a:lnTo>
                <a:lnTo>
                  <a:pt x="1600" y="641"/>
                </a:lnTo>
                <a:lnTo>
                  <a:pt x="1629" y="655"/>
                </a:lnTo>
                <a:lnTo>
                  <a:pt x="1636" y="655"/>
                </a:lnTo>
                <a:lnTo>
                  <a:pt x="1644" y="663"/>
                </a:lnTo>
                <a:lnTo>
                  <a:pt x="1651" y="663"/>
                </a:lnTo>
                <a:lnTo>
                  <a:pt x="1717" y="692"/>
                </a:lnTo>
                <a:lnTo>
                  <a:pt x="1740" y="699"/>
                </a:lnTo>
                <a:lnTo>
                  <a:pt x="1776" y="714"/>
                </a:lnTo>
                <a:lnTo>
                  <a:pt x="1806" y="722"/>
                </a:lnTo>
                <a:lnTo>
                  <a:pt x="1835" y="736"/>
                </a:lnTo>
                <a:lnTo>
                  <a:pt x="1858" y="744"/>
                </a:lnTo>
                <a:lnTo>
                  <a:pt x="1880" y="751"/>
                </a:lnTo>
                <a:lnTo>
                  <a:pt x="1880" y="758"/>
                </a:lnTo>
                <a:lnTo>
                  <a:pt x="1909" y="766"/>
                </a:lnTo>
                <a:lnTo>
                  <a:pt x="1975" y="795"/>
                </a:lnTo>
                <a:lnTo>
                  <a:pt x="2027" y="810"/>
                </a:lnTo>
                <a:lnTo>
                  <a:pt x="2079" y="832"/>
                </a:lnTo>
                <a:lnTo>
                  <a:pt x="2116" y="847"/>
                </a:lnTo>
              </a:path>
            </a:pathLst>
          </a:custGeom>
          <a:noFill/>
          <a:ln w="11100" cap="flat" cmpd="sng">
            <a:solidFill>
              <a:srgbClr val="0000FF"/>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631" name="Google Shape;631;p46"/>
          <p:cNvSpPr/>
          <p:nvPr/>
        </p:nvSpPr>
        <p:spPr>
          <a:xfrm>
            <a:off x="2886075" y="3805237"/>
            <a:ext cx="3359150" cy="1344612"/>
          </a:xfrm>
          <a:custGeom>
            <a:avLst/>
            <a:gdLst/>
            <a:ahLst/>
            <a:cxnLst/>
            <a:rect l="l" t="t" r="r" b="b"/>
            <a:pathLst>
              <a:path w="2116" h="847" extrusionOk="0">
                <a:moveTo>
                  <a:pt x="0" y="0"/>
                </a:moveTo>
                <a:lnTo>
                  <a:pt x="133" y="51"/>
                </a:lnTo>
                <a:lnTo>
                  <a:pt x="148" y="59"/>
                </a:lnTo>
                <a:lnTo>
                  <a:pt x="170" y="73"/>
                </a:lnTo>
                <a:lnTo>
                  <a:pt x="361" y="140"/>
                </a:lnTo>
                <a:lnTo>
                  <a:pt x="376" y="147"/>
                </a:lnTo>
                <a:lnTo>
                  <a:pt x="376" y="154"/>
                </a:lnTo>
                <a:lnTo>
                  <a:pt x="457" y="184"/>
                </a:lnTo>
                <a:lnTo>
                  <a:pt x="464" y="184"/>
                </a:lnTo>
                <a:lnTo>
                  <a:pt x="487" y="191"/>
                </a:lnTo>
                <a:lnTo>
                  <a:pt x="523" y="206"/>
                </a:lnTo>
                <a:lnTo>
                  <a:pt x="582" y="228"/>
                </a:lnTo>
                <a:lnTo>
                  <a:pt x="627" y="250"/>
                </a:lnTo>
                <a:lnTo>
                  <a:pt x="671" y="265"/>
                </a:lnTo>
                <a:lnTo>
                  <a:pt x="700" y="280"/>
                </a:lnTo>
                <a:lnTo>
                  <a:pt x="781" y="309"/>
                </a:lnTo>
                <a:lnTo>
                  <a:pt x="811" y="316"/>
                </a:lnTo>
                <a:lnTo>
                  <a:pt x="826" y="324"/>
                </a:lnTo>
                <a:lnTo>
                  <a:pt x="840" y="331"/>
                </a:lnTo>
                <a:lnTo>
                  <a:pt x="862" y="338"/>
                </a:lnTo>
                <a:lnTo>
                  <a:pt x="870" y="346"/>
                </a:lnTo>
                <a:lnTo>
                  <a:pt x="885" y="346"/>
                </a:lnTo>
                <a:lnTo>
                  <a:pt x="885" y="353"/>
                </a:lnTo>
                <a:lnTo>
                  <a:pt x="914" y="361"/>
                </a:lnTo>
                <a:lnTo>
                  <a:pt x="921" y="361"/>
                </a:lnTo>
                <a:lnTo>
                  <a:pt x="936" y="368"/>
                </a:lnTo>
                <a:lnTo>
                  <a:pt x="944" y="375"/>
                </a:lnTo>
                <a:lnTo>
                  <a:pt x="958" y="383"/>
                </a:lnTo>
                <a:lnTo>
                  <a:pt x="980" y="390"/>
                </a:lnTo>
                <a:lnTo>
                  <a:pt x="988" y="390"/>
                </a:lnTo>
                <a:lnTo>
                  <a:pt x="1003" y="397"/>
                </a:lnTo>
                <a:lnTo>
                  <a:pt x="1017" y="405"/>
                </a:lnTo>
                <a:lnTo>
                  <a:pt x="1047" y="412"/>
                </a:lnTo>
                <a:lnTo>
                  <a:pt x="1062" y="419"/>
                </a:lnTo>
                <a:lnTo>
                  <a:pt x="1069" y="419"/>
                </a:lnTo>
                <a:lnTo>
                  <a:pt x="1076" y="427"/>
                </a:lnTo>
                <a:lnTo>
                  <a:pt x="1084" y="427"/>
                </a:lnTo>
                <a:lnTo>
                  <a:pt x="1091" y="434"/>
                </a:lnTo>
                <a:lnTo>
                  <a:pt x="1106" y="442"/>
                </a:lnTo>
                <a:lnTo>
                  <a:pt x="1113" y="442"/>
                </a:lnTo>
                <a:lnTo>
                  <a:pt x="1135" y="449"/>
                </a:lnTo>
                <a:lnTo>
                  <a:pt x="1157" y="456"/>
                </a:lnTo>
                <a:lnTo>
                  <a:pt x="1165" y="464"/>
                </a:lnTo>
                <a:lnTo>
                  <a:pt x="1172" y="464"/>
                </a:lnTo>
                <a:lnTo>
                  <a:pt x="1187" y="471"/>
                </a:lnTo>
                <a:lnTo>
                  <a:pt x="1202" y="478"/>
                </a:lnTo>
                <a:lnTo>
                  <a:pt x="1209" y="478"/>
                </a:lnTo>
                <a:lnTo>
                  <a:pt x="1216" y="478"/>
                </a:lnTo>
                <a:lnTo>
                  <a:pt x="1224" y="486"/>
                </a:lnTo>
                <a:lnTo>
                  <a:pt x="1238" y="493"/>
                </a:lnTo>
                <a:lnTo>
                  <a:pt x="1268" y="500"/>
                </a:lnTo>
                <a:lnTo>
                  <a:pt x="1283" y="508"/>
                </a:lnTo>
                <a:lnTo>
                  <a:pt x="1290" y="508"/>
                </a:lnTo>
                <a:lnTo>
                  <a:pt x="1297" y="515"/>
                </a:lnTo>
                <a:lnTo>
                  <a:pt x="1312" y="523"/>
                </a:lnTo>
                <a:lnTo>
                  <a:pt x="1319" y="523"/>
                </a:lnTo>
                <a:lnTo>
                  <a:pt x="1334" y="530"/>
                </a:lnTo>
                <a:lnTo>
                  <a:pt x="1342" y="530"/>
                </a:lnTo>
                <a:lnTo>
                  <a:pt x="1349" y="537"/>
                </a:lnTo>
                <a:lnTo>
                  <a:pt x="1356" y="537"/>
                </a:lnTo>
                <a:lnTo>
                  <a:pt x="1371" y="545"/>
                </a:lnTo>
                <a:lnTo>
                  <a:pt x="1386" y="552"/>
                </a:lnTo>
                <a:lnTo>
                  <a:pt x="1401" y="559"/>
                </a:lnTo>
                <a:lnTo>
                  <a:pt x="1415" y="559"/>
                </a:lnTo>
                <a:lnTo>
                  <a:pt x="1474" y="589"/>
                </a:lnTo>
                <a:lnTo>
                  <a:pt x="1482" y="589"/>
                </a:lnTo>
                <a:lnTo>
                  <a:pt x="1489" y="589"/>
                </a:lnTo>
                <a:lnTo>
                  <a:pt x="1504" y="596"/>
                </a:lnTo>
                <a:lnTo>
                  <a:pt x="1563" y="626"/>
                </a:lnTo>
                <a:lnTo>
                  <a:pt x="1570" y="626"/>
                </a:lnTo>
                <a:lnTo>
                  <a:pt x="1600" y="633"/>
                </a:lnTo>
                <a:lnTo>
                  <a:pt x="1629" y="648"/>
                </a:lnTo>
                <a:lnTo>
                  <a:pt x="1636" y="648"/>
                </a:lnTo>
                <a:lnTo>
                  <a:pt x="1644" y="655"/>
                </a:lnTo>
                <a:lnTo>
                  <a:pt x="1651" y="655"/>
                </a:lnTo>
                <a:lnTo>
                  <a:pt x="1717" y="685"/>
                </a:lnTo>
                <a:lnTo>
                  <a:pt x="1740" y="692"/>
                </a:lnTo>
                <a:lnTo>
                  <a:pt x="1776" y="707"/>
                </a:lnTo>
                <a:lnTo>
                  <a:pt x="1806" y="721"/>
                </a:lnTo>
                <a:lnTo>
                  <a:pt x="1835" y="736"/>
                </a:lnTo>
                <a:lnTo>
                  <a:pt x="1858" y="743"/>
                </a:lnTo>
                <a:lnTo>
                  <a:pt x="1880" y="751"/>
                </a:lnTo>
                <a:lnTo>
                  <a:pt x="1909" y="766"/>
                </a:lnTo>
                <a:lnTo>
                  <a:pt x="1975" y="788"/>
                </a:lnTo>
                <a:lnTo>
                  <a:pt x="2027" y="810"/>
                </a:lnTo>
                <a:lnTo>
                  <a:pt x="2079" y="832"/>
                </a:lnTo>
                <a:lnTo>
                  <a:pt x="2116" y="847"/>
                </a:lnTo>
              </a:path>
            </a:pathLst>
          </a:custGeom>
          <a:noFill/>
          <a:ln w="11100" cap="flat" cmpd="sng">
            <a:solidFill>
              <a:srgbClr val="FF00FF"/>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632" name="Google Shape;632;p46"/>
          <p:cNvSpPr/>
          <p:nvPr/>
        </p:nvSpPr>
        <p:spPr>
          <a:xfrm>
            <a:off x="2886075" y="2916237"/>
            <a:ext cx="3359150" cy="1355725"/>
          </a:xfrm>
          <a:custGeom>
            <a:avLst/>
            <a:gdLst/>
            <a:ahLst/>
            <a:cxnLst/>
            <a:rect l="l" t="t" r="r" b="b"/>
            <a:pathLst>
              <a:path w="2116" h="854" extrusionOk="0">
                <a:moveTo>
                  <a:pt x="0" y="0"/>
                </a:moveTo>
                <a:lnTo>
                  <a:pt x="133" y="52"/>
                </a:lnTo>
                <a:lnTo>
                  <a:pt x="148" y="59"/>
                </a:lnTo>
                <a:lnTo>
                  <a:pt x="170" y="74"/>
                </a:lnTo>
                <a:lnTo>
                  <a:pt x="361" y="147"/>
                </a:lnTo>
                <a:lnTo>
                  <a:pt x="376" y="155"/>
                </a:lnTo>
                <a:lnTo>
                  <a:pt x="457" y="192"/>
                </a:lnTo>
                <a:lnTo>
                  <a:pt x="464" y="192"/>
                </a:lnTo>
                <a:lnTo>
                  <a:pt x="487" y="199"/>
                </a:lnTo>
                <a:lnTo>
                  <a:pt x="523" y="214"/>
                </a:lnTo>
                <a:lnTo>
                  <a:pt x="582" y="243"/>
                </a:lnTo>
                <a:lnTo>
                  <a:pt x="627" y="258"/>
                </a:lnTo>
                <a:lnTo>
                  <a:pt x="671" y="280"/>
                </a:lnTo>
                <a:lnTo>
                  <a:pt x="700" y="287"/>
                </a:lnTo>
                <a:lnTo>
                  <a:pt x="781" y="324"/>
                </a:lnTo>
                <a:lnTo>
                  <a:pt x="811" y="331"/>
                </a:lnTo>
                <a:lnTo>
                  <a:pt x="826" y="339"/>
                </a:lnTo>
                <a:lnTo>
                  <a:pt x="840" y="346"/>
                </a:lnTo>
                <a:lnTo>
                  <a:pt x="862" y="354"/>
                </a:lnTo>
                <a:lnTo>
                  <a:pt x="870" y="361"/>
                </a:lnTo>
                <a:lnTo>
                  <a:pt x="885" y="361"/>
                </a:lnTo>
                <a:lnTo>
                  <a:pt x="914" y="376"/>
                </a:lnTo>
                <a:lnTo>
                  <a:pt x="921" y="376"/>
                </a:lnTo>
                <a:lnTo>
                  <a:pt x="936" y="383"/>
                </a:lnTo>
                <a:lnTo>
                  <a:pt x="944" y="390"/>
                </a:lnTo>
                <a:lnTo>
                  <a:pt x="958" y="390"/>
                </a:lnTo>
                <a:lnTo>
                  <a:pt x="980" y="398"/>
                </a:lnTo>
                <a:lnTo>
                  <a:pt x="988" y="405"/>
                </a:lnTo>
                <a:lnTo>
                  <a:pt x="1003" y="412"/>
                </a:lnTo>
                <a:lnTo>
                  <a:pt x="1017" y="412"/>
                </a:lnTo>
                <a:lnTo>
                  <a:pt x="1047" y="427"/>
                </a:lnTo>
                <a:lnTo>
                  <a:pt x="1062" y="435"/>
                </a:lnTo>
                <a:lnTo>
                  <a:pt x="1069" y="435"/>
                </a:lnTo>
                <a:lnTo>
                  <a:pt x="1076" y="442"/>
                </a:lnTo>
                <a:lnTo>
                  <a:pt x="1084" y="442"/>
                </a:lnTo>
                <a:lnTo>
                  <a:pt x="1091" y="449"/>
                </a:lnTo>
                <a:lnTo>
                  <a:pt x="1106" y="449"/>
                </a:lnTo>
                <a:lnTo>
                  <a:pt x="1113" y="457"/>
                </a:lnTo>
                <a:lnTo>
                  <a:pt x="1135" y="464"/>
                </a:lnTo>
                <a:lnTo>
                  <a:pt x="1157" y="471"/>
                </a:lnTo>
                <a:lnTo>
                  <a:pt x="1165" y="479"/>
                </a:lnTo>
                <a:lnTo>
                  <a:pt x="1172" y="479"/>
                </a:lnTo>
                <a:lnTo>
                  <a:pt x="1187" y="486"/>
                </a:lnTo>
                <a:lnTo>
                  <a:pt x="1202" y="493"/>
                </a:lnTo>
                <a:lnTo>
                  <a:pt x="1209" y="493"/>
                </a:lnTo>
                <a:lnTo>
                  <a:pt x="1216" y="493"/>
                </a:lnTo>
                <a:lnTo>
                  <a:pt x="1224" y="501"/>
                </a:lnTo>
                <a:lnTo>
                  <a:pt x="1238" y="501"/>
                </a:lnTo>
                <a:lnTo>
                  <a:pt x="1268" y="516"/>
                </a:lnTo>
                <a:lnTo>
                  <a:pt x="1283" y="523"/>
                </a:lnTo>
                <a:lnTo>
                  <a:pt x="1290" y="523"/>
                </a:lnTo>
                <a:lnTo>
                  <a:pt x="1297" y="530"/>
                </a:lnTo>
                <a:lnTo>
                  <a:pt x="1312" y="530"/>
                </a:lnTo>
                <a:lnTo>
                  <a:pt x="1319" y="538"/>
                </a:lnTo>
                <a:lnTo>
                  <a:pt x="1334" y="545"/>
                </a:lnTo>
                <a:lnTo>
                  <a:pt x="1342" y="545"/>
                </a:lnTo>
                <a:lnTo>
                  <a:pt x="1349" y="545"/>
                </a:lnTo>
                <a:lnTo>
                  <a:pt x="1356" y="552"/>
                </a:lnTo>
                <a:lnTo>
                  <a:pt x="1371" y="560"/>
                </a:lnTo>
                <a:lnTo>
                  <a:pt x="1386" y="560"/>
                </a:lnTo>
                <a:lnTo>
                  <a:pt x="1401" y="567"/>
                </a:lnTo>
                <a:lnTo>
                  <a:pt x="1415" y="574"/>
                </a:lnTo>
                <a:lnTo>
                  <a:pt x="1474" y="597"/>
                </a:lnTo>
                <a:lnTo>
                  <a:pt x="1482" y="604"/>
                </a:lnTo>
                <a:lnTo>
                  <a:pt x="1489" y="604"/>
                </a:lnTo>
                <a:lnTo>
                  <a:pt x="1504" y="611"/>
                </a:lnTo>
                <a:lnTo>
                  <a:pt x="1563" y="633"/>
                </a:lnTo>
                <a:lnTo>
                  <a:pt x="1570" y="633"/>
                </a:lnTo>
                <a:lnTo>
                  <a:pt x="1600" y="648"/>
                </a:lnTo>
                <a:lnTo>
                  <a:pt x="1629" y="663"/>
                </a:lnTo>
                <a:lnTo>
                  <a:pt x="1636" y="663"/>
                </a:lnTo>
                <a:lnTo>
                  <a:pt x="1644" y="663"/>
                </a:lnTo>
                <a:lnTo>
                  <a:pt x="1644" y="670"/>
                </a:lnTo>
                <a:lnTo>
                  <a:pt x="1651" y="670"/>
                </a:lnTo>
                <a:lnTo>
                  <a:pt x="1717" y="692"/>
                </a:lnTo>
                <a:lnTo>
                  <a:pt x="1740" y="700"/>
                </a:lnTo>
                <a:lnTo>
                  <a:pt x="1776" y="714"/>
                </a:lnTo>
                <a:lnTo>
                  <a:pt x="1806" y="729"/>
                </a:lnTo>
                <a:lnTo>
                  <a:pt x="1835" y="744"/>
                </a:lnTo>
                <a:lnTo>
                  <a:pt x="1858" y="751"/>
                </a:lnTo>
                <a:lnTo>
                  <a:pt x="1880" y="759"/>
                </a:lnTo>
                <a:lnTo>
                  <a:pt x="1909" y="773"/>
                </a:lnTo>
                <a:lnTo>
                  <a:pt x="1975" y="795"/>
                </a:lnTo>
                <a:lnTo>
                  <a:pt x="2027" y="817"/>
                </a:lnTo>
                <a:lnTo>
                  <a:pt x="2079" y="832"/>
                </a:lnTo>
                <a:lnTo>
                  <a:pt x="2116" y="854"/>
                </a:lnTo>
              </a:path>
            </a:pathLst>
          </a:custGeom>
          <a:noFill/>
          <a:ln w="11100" cap="flat" cmpd="sng">
            <a:solidFill>
              <a:srgbClr val="FF00FF"/>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633" name="Google Shape;633;p46"/>
          <p:cNvSpPr/>
          <p:nvPr/>
        </p:nvSpPr>
        <p:spPr>
          <a:xfrm>
            <a:off x="2886075" y="3478212"/>
            <a:ext cx="3359150" cy="1331912"/>
          </a:xfrm>
          <a:custGeom>
            <a:avLst/>
            <a:gdLst/>
            <a:ahLst/>
            <a:cxnLst/>
            <a:rect l="l" t="t" r="r" b="b"/>
            <a:pathLst>
              <a:path w="2116" h="839" extrusionOk="0">
                <a:moveTo>
                  <a:pt x="0" y="0"/>
                </a:moveTo>
                <a:lnTo>
                  <a:pt x="133" y="51"/>
                </a:lnTo>
                <a:lnTo>
                  <a:pt x="148" y="58"/>
                </a:lnTo>
                <a:lnTo>
                  <a:pt x="170" y="66"/>
                </a:lnTo>
                <a:lnTo>
                  <a:pt x="361" y="125"/>
                </a:lnTo>
                <a:lnTo>
                  <a:pt x="376" y="132"/>
                </a:lnTo>
                <a:lnTo>
                  <a:pt x="457" y="162"/>
                </a:lnTo>
                <a:lnTo>
                  <a:pt x="464" y="169"/>
                </a:lnTo>
                <a:lnTo>
                  <a:pt x="487" y="176"/>
                </a:lnTo>
                <a:lnTo>
                  <a:pt x="523" y="184"/>
                </a:lnTo>
                <a:lnTo>
                  <a:pt x="582" y="206"/>
                </a:lnTo>
                <a:lnTo>
                  <a:pt x="627" y="220"/>
                </a:lnTo>
                <a:lnTo>
                  <a:pt x="671" y="235"/>
                </a:lnTo>
                <a:lnTo>
                  <a:pt x="700" y="250"/>
                </a:lnTo>
                <a:lnTo>
                  <a:pt x="781" y="279"/>
                </a:lnTo>
                <a:lnTo>
                  <a:pt x="811" y="287"/>
                </a:lnTo>
                <a:lnTo>
                  <a:pt x="826" y="294"/>
                </a:lnTo>
                <a:lnTo>
                  <a:pt x="840" y="301"/>
                </a:lnTo>
                <a:lnTo>
                  <a:pt x="862" y="309"/>
                </a:lnTo>
                <a:lnTo>
                  <a:pt x="870" y="309"/>
                </a:lnTo>
                <a:lnTo>
                  <a:pt x="885" y="316"/>
                </a:lnTo>
                <a:lnTo>
                  <a:pt x="914" y="324"/>
                </a:lnTo>
                <a:lnTo>
                  <a:pt x="921" y="331"/>
                </a:lnTo>
                <a:lnTo>
                  <a:pt x="936" y="331"/>
                </a:lnTo>
                <a:lnTo>
                  <a:pt x="944" y="338"/>
                </a:lnTo>
                <a:lnTo>
                  <a:pt x="958" y="346"/>
                </a:lnTo>
                <a:lnTo>
                  <a:pt x="980" y="353"/>
                </a:lnTo>
                <a:lnTo>
                  <a:pt x="988" y="353"/>
                </a:lnTo>
                <a:lnTo>
                  <a:pt x="1003" y="360"/>
                </a:lnTo>
                <a:lnTo>
                  <a:pt x="1017" y="360"/>
                </a:lnTo>
                <a:lnTo>
                  <a:pt x="1047" y="375"/>
                </a:lnTo>
                <a:lnTo>
                  <a:pt x="1062" y="382"/>
                </a:lnTo>
                <a:lnTo>
                  <a:pt x="1069" y="382"/>
                </a:lnTo>
                <a:lnTo>
                  <a:pt x="1076" y="382"/>
                </a:lnTo>
                <a:lnTo>
                  <a:pt x="1076" y="390"/>
                </a:lnTo>
                <a:lnTo>
                  <a:pt x="1084" y="390"/>
                </a:lnTo>
                <a:lnTo>
                  <a:pt x="1091" y="397"/>
                </a:lnTo>
                <a:lnTo>
                  <a:pt x="1106" y="397"/>
                </a:lnTo>
                <a:lnTo>
                  <a:pt x="1113" y="405"/>
                </a:lnTo>
                <a:lnTo>
                  <a:pt x="1135" y="412"/>
                </a:lnTo>
                <a:lnTo>
                  <a:pt x="1157" y="419"/>
                </a:lnTo>
                <a:lnTo>
                  <a:pt x="1165" y="419"/>
                </a:lnTo>
                <a:lnTo>
                  <a:pt x="1172" y="427"/>
                </a:lnTo>
                <a:lnTo>
                  <a:pt x="1187" y="434"/>
                </a:lnTo>
                <a:lnTo>
                  <a:pt x="1202" y="434"/>
                </a:lnTo>
                <a:lnTo>
                  <a:pt x="1209" y="441"/>
                </a:lnTo>
                <a:lnTo>
                  <a:pt x="1216" y="441"/>
                </a:lnTo>
                <a:lnTo>
                  <a:pt x="1224" y="441"/>
                </a:lnTo>
                <a:lnTo>
                  <a:pt x="1238" y="449"/>
                </a:lnTo>
                <a:lnTo>
                  <a:pt x="1268" y="463"/>
                </a:lnTo>
                <a:lnTo>
                  <a:pt x="1283" y="471"/>
                </a:lnTo>
                <a:lnTo>
                  <a:pt x="1290" y="471"/>
                </a:lnTo>
                <a:lnTo>
                  <a:pt x="1297" y="471"/>
                </a:lnTo>
                <a:lnTo>
                  <a:pt x="1312" y="478"/>
                </a:lnTo>
                <a:lnTo>
                  <a:pt x="1319" y="486"/>
                </a:lnTo>
                <a:lnTo>
                  <a:pt x="1334" y="493"/>
                </a:lnTo>
                <a:lnTo>
                  <a:pt x="1342" y="493"/>
                </a:lnTo>
                <a:lnTo>
                  <a:pt x="1349" y="493"/>
                </a:lnTo>
                <a:lnTo>
                  <a:pt x="1356" y="500"/>
                </a:lnTo>
                <a:lnTo>
                  <a:pt x="1371" y="508"/>
                </a:lnTo>
                <a:lnTo>
                  <a:pt x="1386" y="515"/>
                </a:lnTo>
                <a:lnTo>
                  <a:pt x="1401" y="522"/>
                </a:lnTo>
                <a:lnTo>
                  <a:pt x="1415" y="522"/>
                </a:lnTo>
                <a:lnTo>
                  <a:pt x="1474" y="552"/>
                </a:lnTo>
                <a:lnTo>
                  <a:pt x="1482" y="552"/>
                </a:lnTo>
                <a:lnTo>
                  <a:pt x="1489" y="559"/>
                </a:lnTo>
                <a:lnTo>
                  <a:pt x="1504" y="559"/>
                </a:lnTo>
                <a:lnTo>
                  <a:pt x="1563" y="589"/>
                </a:lnTo>
                <a:lnTo>
                  <a:pt x="1570" y="589"/>
                </a:lnTo>
                <a:lnTo>
                  <a:pt x="1600" y="603"/>
                </a:lnTo>
                <a:lnTo>
                  <a:pt x="1629" y="618"/>
                </a:lnTo>
                <a:lnTo>
                  <a:pt x="1636" y="618"/>
                </a:lnTo>
                <a:lnTo>
                  <a:pt x="1644" y="625"/>
                </a:lnTo>
                <a:lnTo>
                  <a:pt x="1651" y="625"/>
                </a:lnTo>
                <a:lnTo>
                  <a:pt x="1717" y="655"/>
                </a:lnTo>
                <a:lnTo>
                  <a:pt x="1740" y="662"/>
                </a:lnTo>
                <a:lnTo>
                  <a:pt x="1776" y="684"/>
                </a:lnTo>
                <a:lnTo>
                  <a:pt x="1806" y="699"/>
                </a:lnTo>
                <a:lnTo>
                  <a:pt x="1835" y="714"/>
                </a:lnTo>
                <a:lnTo>
                  <a:pt x="1858" y="721"/>
                </a:lnTo>
                <a:lnTo>
                  <a:pt x="1880" y="729"/>
                </a:lnTo>
                <a:lnTo>
                  <a:pt x="1909" y="743"/>
                </a:lnTo>
                <a:lnTo>
                  <a:pt x="1975" y="773"/>
                </a:lnTo>
                <a:lnTo>
                  <a:pt x="2027" y="795"/>
                </a:lnTo>
                <a:lnTo>
                  <a:pt x="2079" y="817"/>
                </a:lnTo>
                <a:lnTo>
                  <a:pt x="2116" y="839"/>
                </a:lnTo>
              </a:path>
            </a:pathLst>
          </a:custGeom>
          <a:noFill/>
          <a:ln w="11100" cap="flat" cmpd="sng">
            <a:solidFill>
              <a:srgbClr val="00B30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634" name="Google Shape;634;p46"/>
          <p:cNvSpPr/>
          <p:nvPr/>
        </p:nvSpPr>
        <p:spPr>
          <a:xfrm>
            <a:off x="2886075" y="3243262"/>
            <a:ext cx="3359150" cy="1368425"/>
          </a:xfrm>
          <a:custGeom>
            <a:avLst/>
            <a:gdLst/>
            <a:ahLst/>
            <a:cxnLst/>
            <a:rect l="l" t="t" r="r" b="b"/>
            <a:pathLst>
              <a:path w="2116" h="862" extrusionOk="0">
                <a:moveTo>
                  <a:pt x="0" y="0"/>
                </a:moveTo>
                <a:lnTo>
                  <a:pt x="133" y="59"/>
                </a:lnTo>
                <a:lnTo>
                  <a:pt x="148" y="67"/>
                </a:lnTo>
                <a:lnTo>
                  <a:pt x="170" y="81"/>
                </a:lnTo>
                <a:lnTo>
                  <a:pt x="361" y="162"/>
                </a:lnTo>
                <a:lnTo>
                  <a:pt x="376" y="170"/>
                </a:lnTo>
                <a:lnTo>
                  <a:pt x="457" y="206"/>
                </a:lnTo>
                <a:lnTo>
                  <a:pt x="464" y="214"/>
                </a:lnTo>
                <a:lnTo>
                  <a:pt x="487" y="221"/>
                </a:lnTo>
                <a:lnTo>
                  <a:pt x="523" y="236"/>
                </a:lnTo>
                <a:lnTo>
                  <a:pt x="582" y="265"/>
                </a:lnTo>
                <a:lnTo>
                  <a:pt x="627" y="287"/>
                </a:lnTo>
                <a:lnTo>
                  <a:pt x="671" y="302"/>
                </a:lnTo>
                <a:lnTo>
                  <a:pt x="700" y="317"/>
                </a:lnTo>
                <a:lnTo>
                  <a:pt x="781" y="354"/>
                </a:lnTo>
                <a:lnTo>
                  <a:pt x="811" y="368"/>
                </a:lnTo>
                <a:lnTo>
                  <a:pt x="826" y="376"/>
                </a:lnTo>
                <a:lnTo>
                  <a:pt x="840" y="376"/>
                </a:lnTo>
                <a:lnTo>
                  <a:pt x="862" y="391"/>
                </a:lnTo>
                <a:lnTo>
                  <a:pt x="870" y="391"/>
                </a:lnTo>
                <a:lnTo>
                  <a:pt x="885" y="398"/>
                </a:lnTo>
                <a:lnTo>
                  <a:pt x="914" y="413"/>
                </a:lnTo>
                <a:lnTo>
                  <a:pt x="921" y="413"/>
                </a:lnTo>
                <a:lnTo>
                  <a:pt x="936" y="420"/>
                </a:lnTo>
                <a:lnTo>
                  <a:pt x="944" y="420"/>
                </a:lnTo>
                <a:lnTo>
                  <a:pt x="958" y="427"/>
                </a:lnTo>
                <a:lnTo>
                  <a:pt x="980" y="442"/>
                </a:lnTo>
                <a:lnTo>
                  <a:pt x="988" y="442"/>
                </a:lnTo>
                <a:lnTo>
                  <a:pt x="1003" y="449"/>
                </a:lnTo>
                <a:lnTo>
                  <a:pt x="1017" y="457"/>
                </a:lnTo>
                <a:lnTo>
                  <a:pt x="1047" y="464"/>
                </a:lnTo>
                <a:lnTo>
                  <a:pt x="1062" y="472"/>
                </a:lnTo>
                <a:lnTo>
                  <a:pt x="1069" y="479"/>
                </a:lnTo>
                <a:lnTo>
                  <a:pt x="1076" y="479"/>
                </a:lnTo>
                <a:lnTo>
                  <a:pt x="1084" y="479"/>
                </a:lnTo>
                <a:lnTo>
                  <a:pt x="1091" y="486"/>
                </a:lnTo>
                <a:lnTo>
                  <a:pt x="1106" y="494"/>
                </a:lnTo>
                <a:lnTo>
                  <a:pt x="1113" y="494"/>
                </a:lnTo>
                <a:lnTo>
                  <a:pt x="1135" y="501"/>
                </a:lnTo>
                <a:lnTo>
                  <a:pt x="1157" y="508"/>
                </a:lnTo>
                <a:lnTo>
                  <a:pt x="1165" y="516"/>
                </a:lnTo>
                <a:lnTo>
                  <a:pt x="1172" y="516"/>
                </a:lnTo>
                <a:lnTo>
                  <a:pt x="1187" y="523"/>
                </a:lnTo>
                <a:lnTo>
                  <a:pt x="1202" y="530"/>
                </a:lnTo>
                <a:lnTo>
                  <a:pt x="1209" y="530"/>
                </a:lnTo>
                <a:lnTo>
                  <a:pt x="1216" y="538"/>
                </a:lnTo>
                <a:lnTo>
                  <a:pt x="1224" y="538"/>
                </a:lnTo>
                <a:lnTo>
                  <a:pt x="1238" y="545"/>
                </a:lnTo>
                <a:lnTo>
                  <a:pt x="1268" y="560"/>
                </a:lnTo>
                <a:lnTo>
                  <a:pt x="1283" y="560"/>
                </a:lnTo>
                <a:lnTo>
                  <a:pt x="1290" y="567"/>
                </a:lnTo>
                <a:lnTo>
                  <a:pt x="1297" y="567"/>
                </a:lnTo>
                <a:lnTo>
                  <a:pt x="1312" y="575"/>
                </a:lnTo>
                <a:lnTo>
                  <a:pt x="1319" y="575"/>
                </a:lnTo>
                <a:lnTo>
                  <a:pt x="1334" y="582"/>
                </a:lnTo>
                <a:lnTo>
                  <a:pt x="1342" y="582"/>
                </a:lnTo>
                <a:lnTo>
                  <a:pt x="1349" y="589"/>
                </a:lnTo>
                <a:lnTo>
                  <a:pt x="1356" y="589"/>
                </a:lnTo>
                <a:lnTo>
                  <a:pt x="1371" y="597"/>
                </a:lnTo>
                <a:lnTo>
                  <a:pt x="1386" y="604"/>
                </a:lnTo>
                <a:lnTo>
                  <a:pt x="1401" y="611"/>
                </a:lnTo>
                <a:lnTo>
                  <a:pt x="1415" y="611"/>
                </a:lnTo>
                <a:lnTo>
                  <a:pt x="1474" y="634"/>
                </a:lnTo>
                <a:lnTo>
                  <a:pt x="1482" y="634"/>
                </a:lnTo>
                <a:lnTo>
                  <a:pt x="1489" y="641"/>
                </a:lnTo>
                <a:lnTo>
                  <a:pt x="1504" y="641"/>
                </a:lnTo>
                <a:lnTo>
                  <a:pt x="1563" y="670"/>
                </a:lnTo>
                <a:lnTo>
                  <a:pt x="1570" y="670"/>
                </a:lnTo>
                <a:lnTo>
                  <a:pt x="1600" y="678"/>
                </a:lnTo>
                <a:lnTo>
                  <a:pt x="1629" y="692"/>
                </a:lnTo>
                <a:lnTo>
                  <a:pt x="1636" y="692"/>
                </a:lnTo>
                <a:lnTo>
                  <a:pt x="1644" y="700"/>
                </a:lnTo>
                <a:lnTo>
                  <a:pt x="1651" y="700"/>
                </a:lnTo>
                <a:lnTo>
                  <a:pt x="1717" y="722"/>
                </a:lnTo>
                <a:lnTo>
                  <a:pt x="1740" y="729"/>
                </a:lnTo>
                <a:lnTo>
                  <a:pt x="1776" y="744"/>
                </a:lnTo>
                <a:lnTo>
                  <a:pt x="1806" y="751"/>
                </a:lnTo>
                <a:lnTo>
                  <a:pt x="1835" y="766"/>
                </a:lnTo>
                <a:lnTo>
                  <a:pt x="1858" y="773"/>
                </a:lnTo>
                <a:lnTo>
                  <a:pt x="1880" y="781"/>
                </a:lnTo>
                <a:lnTo>
                  <a:pt x="1909" y="788"/>
                </a:lnTo>
                <a:lnTo>
                  <a:pt x="1975" y="818"/>
                </a:lnTo>
                <a:lnTo>
                  <a:pt x="2027" y="832"/>
                </a:lnTo>
                <a:lnTo>
                  <a:pt x="2079" y="847"/>
                </a:lnTo>
                <a:lnTo>
                  <a:pt x="2116" y="862"/>
                </a:lnTo>
              </a:path>
            </a:pathLst>
          </a:custGeom>
          <a:noFill/>
          <a:ln w="11100" cap="flat" cmpd="sng">
            <a:solidFill>
              <a:srgbClr val="00B300"/>
            </a:solidFill>
            <a:prstDash val="solid"/>
            <a:round/>
            <a:headEnd type="none" w="med" len="med"/>
            <a:tailEnd type="none" w="med" len="med"/>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635" name="Google Shape;635;p46"/>
          <p:cNvSpPr txBox="1"/>
          <p:nvPr/>
        </p:nvSpPr>
        <p:spPr>
          <a:xfrm>
            <a:off x="4968875" y="3067050"/>
            <a:ext cx="176212" cy="22225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FF00FF"/>
              </a:buClr>
              <a:buSzPts val="1200"/>
              <a:buFont typeface="Arial"/>
              <a:buNone/>
            </a:pPr>
            <a:r>
              <a:rPr lang="en-US" sz="1200" b="0" i="0" u="none">
                <a:solidFill>
                  <a:srgbClr val="FF00FF"/>
                </a:solidFill>
                <a:latin typeface="Arial"/>
                <a:ea typeface="Arial"/>
                <a:cs typeface="Arial"/>
                <a:sym typeface="Arial"/>
              </a:rPr>
              <a:t>P</a:t>
            </a:r>
            <a:endParaRPr/>
          </a:p>
        </p:txBody>
      </p:sp>
      <p:sp>
        <p:nvSpPr>
          <p:cNvPr id="636" name="Google Shape;636;p46"/>
          <p:cNvSpPr txBox="1"/>
          <p:nvPr/>
        </p:nvSpPr>
        <p:spPr>
          <a:xfrm>
            <a:off x="5051425" y="3067050"/>
            <a:ext cx="117475" cy="22225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FF00FF"/>
              </a:buClr>
              <a:buSzPts val="1200"/>
              <a:buFont typeface="Arial"/>
              <a:buNone/>
            </a:pPr>
            <a:r>
              <a:rPr lang="en-US" sz="1200" b="0" i="0" u="none">
                <a:solidFill>
                  <a:srgbClr val="FF00FF"/>
                </a:solidFill>
                <a:latin typeface="Arial"/>
                <a:ea typeface="Arial"/>
                <a:cs typeface="Arial"/>
                <a:sym typeface="Arial"/>
              </a:rPr>
              <a:t>r</a:t>
            </a:r>
            <a:endParaRPr/>
          </a:p>
        </p:txBody>
      </p:sp>
      <p:sp>
        <p:nvSpPr>
          <p:cNvPr id="637" name="Google Shape;637;p46"/>
          <p:cNvSpPr txBox="1"/>
          <p:nvPr/>
        </p:nvSpPr>
        <p:spPr>
          <a:xfrm>
            <a:off x="5086350" y="3067050"/>
            <a:ext cx="152400" cy="22225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FF00FF"/>
              </a:buClr>
              <a:buSzPts val="1200"/>
              <a:buFont typeface="Arial"/>
              <a:buNone/>
            </a:pPr>
            <a:r>
              <a:rPr lang="en-US" sz="1200" b="0" i="0" u="none">
                <a:solidFill>
                  <a:srgbClr val="FF00FF"/>
                </a:solidFill>
                <a:latin typeface="Arial"/>
                <a:ea typeface="Arial"/>
                <a:cs typeface="Arial"/>
                <a:sym typeface="Arial"/>
              </a:rPr>
              <a:t>e</a:t>
            </a:r>
            <a:endParaRPr/>
          </a:p>
        </p:txBody>
      </p:sp>
      <p:sp>
        <p:nvSpPr>
          <p:cNvPr id="638" name="Google Shape;638;p46"/>
          <p:cNvSpPr txBox="1"/>
          <p:nvPr/>
        </p:nvSpPr>
        <p:spPr>
          <a:xfrm>
            <a:off x="5156200" y="3067050"/>
            <a:ext cx="152400" cy="22225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FF00FF"/>
              </a:buClr>
              <a:buSzPts val="1200"/>
              <a:buFont typeface="Arial"/>
              <a:buNone/>
            </a:pPr>
            <a:r>
              <a:rPr lang="en-US" sz="1200" b="0" i="0" u="none">
                <a:solidFill>
                  <a:srgbClr val="FF00FF"/>
                </a:solidFill>
                <a:latin typeface="Arial"/>
                <a:ea typeface="Arial"/>
                <a:cs typeface="Arial"/>
                <a:sym typeface="Arial"/>
              </a:rPr>
              <a:t>d</a:t>
            </a:r>
            <a:endParaRPr/>
          </a:p>
        </p:txBody>
      </p:sp>
      <p:sp>
        <p:nvSpPr>
          <p:cNvPr id="639" name="Google Shape;639;p46"/>
          <p:cNvSpPr txBox="1"/>
          <p:nvPr/>
        </p:nvSpPr>
        <p:spPr>
          <a:xfrm>
            <a:off x="5226050" y="3067050"/>
            <a:ext cx="104775" cy="22225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FF00FF"/>
              </a:buClr>
              <a:buSzPts val="1200"/>
              <a:buFont typeface="Arial"/>
              <a:buNone/>
            </a:pPr>
            <a:r>
              <a:rPr lang="en-US" sz="1200" b="0" i="0" u="none">
                <a:solidFill>
                  <a:srgbClr val="FF00FF"/>
                </a:solidFill>
                <a:latin typeface="Arial"/>
                <a:ea typeface="Arial"/>
                <a:cs typeface="Arial"/>
                <a:sym typeface="Arial"/>
              </a:rPr>
              <a:t>i</a:t>
            </a:r>
            <a:endParaRPr/>
          </a:p>
        </p:txBody>
      </p:sp>
      <p:sp>
        <p:nvSpPr>
          <p:cNvPr id="640" name="Google Shape;640;p46"/>
          <p:cNvSpPr txBox="1"/>
          <p:nvPr/>
        </p:nvSpPr>
        <p:spPr>
          <a:xfrm>
            <a:off x="5260975" y="3067050"/>
            <a:ext cx="152400" cy="22225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FF00FF"/>
              </a:buClr>
              <a:buSzPts val="1200"/>
              <a:buFont typeface="Arial"/>
              <a:buNone/>
            </a:pPr>
            <a:r>
              <a:rPr lang="en-US" sz="1200" b="0" i="0" u="none">
                <a:solidFill>
                  <a:srgbClr val="FF00FF"/>
                </a:solidFill>
                <a:latin typeface="Arial"/>
                <a:ea typeface="Arial"/>
                <a:cs typeface="Arial"/>
                <a:sym typeface="Arial"/>
              </a:rPr>
              <a:t>c</a:t>
            </a:r>
            <a:endParaRPr/>
          </a:p>
        </p:txBody>
      </p:sp>
      <p:sp>
        <p:nvSpPr>
          <p:cNvPr id="641" name="Google Shape;641;p46"/>
          <p:cNvSpPr txBox="1"/>
          <p:nvPr/>
        </p:nvSpPr>
        <p:spPr>
          <a:xfrm>
            <a:off x="5319712" y="3067050"/>
            <a:ext cx="117475" cy="22225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FF00FF"/>
              </a:buClr>
              <a:buSzPts val="1200"/>
              <a:buFont typeface="Arial"/>
              <a:buNone/>
            </a:pPr>
            <a:r>
              <a:rPr lang="en-US" sz="1200" b="0" i="0" u="none">
                <a:solidFill>
                  <a:srgbClr val="FF00FF"/>
                </a:solidFill>
                <a:latin typeface="Arial"/>
                <a:ea typeface="Arial"/>
                <a:cs typeface="Arial"/>
                <a:sym typeface="Arial"/>
              </a:rPr>
              <a:t>t</a:t>
            </a:r>
            <a:endParaRPr/>
          </a:p>
        </p:txBody>
      </p:sp>
      <p:sp>
        <p:nvSpPr>
          <p:cNvPr id="642" name="Google Shape;642;p46"/>
          <p:cNvSpPr txBox="1"/>
          <p:nvPr/>
        </p:nvSpPr>
        <p:spPr>
          <a:xfrm>
            <a:off x="5354637" y="3067050"/>
            <a:ext cx="104775" cy="22225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FF00FF"/>
              </a:buClr>
              <a:buSzPts val="1200"/>
              <a:buFont typeface="Arial"/>
              <a:buNone/>
            </a:pPr>
            <a:r>
              <a:rPr lang="en-US" sz="1200" b="0" i="0" u="none">
                <a:solidFill>
                  <a:srgbClr val="FF00FF"/>
                </a:solidFill>
                <a:latin typeface="Arial"/>
                <a:ea typeface="Arial"/>
                <a:cs typeface="Arial"/>
                <a:sym typeface="Arial"/>
              </a:rPr>
              <a:t>i</a:t>
            </a:r>
            <a:endParaRPr/>
          </a:p>
        </p:txBody>
      </p:sp>
      <p:sp>
        <p:nvSpPr>
          <p:cNvPr id="643" name="Google Shape;643;p46"/>
          <p:cNvSpPr txBox="1"/>
          <p:nvPr/>
        </p:nvSpPr>
        <p:spPr>
          <a:xfrm>
            <a:off x="5389562" y="3067050"/>
            <a:ext cx="152400" cy="22225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FF00FF"/>
              </a:buClr>
              <a:buSzPts val="1200"/>
              <a:buFont typeface="Arial"/>
              <a:buNone/>
            </a:pPr>
            <a:r>
              <a:rPr lang="en-US" sz="1200" b="0" i="0" u="none">
                <a:solidFill>
                  <a:srgbClr val="FF00FF"/>
                </a:solidFill>
                <a:latin typeface="Arial"/>
                <a:ea typeface="Arial"/>
                <a:cs typeface="Arial"/>
                <a:sym typeface="Arial"/>
              </a:rPr>
              <a:t>o</a:t>
            </a:r>
            <a:endParaRPr/>
          </a:p>
        </p:txBody>
      </p:sp>
      <p:sp>
        <p:nvSpPr>
          <p:cNvPr id="644" name="Google Shape;644;p46"/>
          <p:cNvSpPr txBox="1"/>
          <p:nvPr/>
        </p:nvSpPr>
        <p:spPr>
          <a:xfrm>
            <a:off x="5461000" y="3067050"/>
            <a:ext cx="152400" cy="22225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FF00FF"/>
              </a:buClr>
              <a:buSzPts val="1200"/>
              <a:buFont typeface="Arial"/>
              <a:buNone/>
            </a:pPr>
            <a:r>
              <a:rPr lang="en-US" sz="1200" b="0" i="0" u="none">
                <a:solidFill>
                  <a:srgbClr val="FF00FF"/>
                </a:solidFill>
                <a:latin typeface="Arial"/>
                <a:ea typeface="Arial"/>
                <a:cs typeface="Arial"/>
                <a:sym typeface="Arial"/>
              </a:rPr>
              <a:t>n</a:t>
            </a:r>
            <a:endParaRPr/>
          </a:p>
        </p:txBody>
      </p:sp>
      <p:sp>
        <p:nvSpPr>
          <p:cNvPr id="645" name="Google Shape;645;p46"/>
          <p:cNvSpPr txBox="1"/>
          <p:nvPr/>
        </p:nvSpPr>
        <p:spPr>
          <a:xfrm>
            <a:off x="5530850" y="3067050"/>
            <a:ext cx="117475" cy="22225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FF00FF"/>
              </a:buClr>
              <a:buSzPts val="1200"/>
              <a:buFont typeface="Arial"/>
              <a:buNone/>
            </a:pPr>
            <a:r>
              <a:rPr lang="en-US" sz="1200" b="0" i="0" u="none">
                <a:solidFill>
                  <a:srgbClr val="FF00FF"/>
                </a:solidFill>
                <a:latin typeface="Arial"/>
                <a:ea typeface="Arial"/>
                <a:cs typeface="Arial"/>
                <a:sym typeface="Arial"/>
              </a:rPr>
              <a:t> </a:t>
            </a:r>
            <a:endParaRPr/>
          </a:p>
        </p:txBody>
      </p:sp>
      <p:sp>
        <p:nvSpPr>
          <p:cNvPr id="646" name="Google Shape;646;p46"/>
          <p:cNvSpPr txBox="1"/>
          <p:nvPr/>
        </p:nvSpPr>
        <p:spPr>
          <a:xfrm>
            <a:off x="5565775" y="3067050"/>
            <a:ext cx="104775" cy="22225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FF00FF"/>
              </a:buClr>
              <a:buSzPts val="1200"/>
              <a:buFont typeface="Arial"/>
              <a:buNone/>
            </a:pPr>
            <a:r>
              <a:rPr lang="en-US" sz="1200" b="0" i="0" u="none">
                <a:solidFill>
                  <a:srgbClr val="FF00FF"/>
                </a:solidFill>
                <a:latin typeface="Arial"/>
                <a:ea typeface="Arial"/>
                <a:cs typeface="Arial"/>
                <a:sym typeface="Arial"/>
              </a:rPr>
              <a:t>i</a:t>
            </a:r>
            <a:endParaRPr/>
          </a:p>
        </p:txBody>
      </p:sp>
      <p:sp>
        <p:nvSpPr>
          <p:cNvPr id="647" name="Google Shape;647;p46"/>
          <p:cNvSpPr txBox="1"/>
          <p:nvPr/>
        </p:nvSpPr>
        <p:spPr>
          <a:xfrm>
            <a:off x="5600700" y="3067050"/>
            <a:ext cx="152400" cy="22225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FF00FF"/>
              </a:buClr>
              <a:buSzPts val="1200"/>
              <a:buFont typeface="Arial"/>
              <a:buNone/>
            </a:pPr>
            <a:r>
              <a:rPr lang="en-US" sz="1200" b="0" i="0" u="none">
                <a:solidFill>
                  <a:srgbClr val="FF00FF"/>
                </a:solidFill>
                <a:latin typeface="Arial"/>
                <a:ea typeface="Arial"/>
                <a:cs typeface="Arial"/>
                <a:sym typeface="Arial"/>
              </a:rPr>
              <a:t>n</a:t>
            </a:r>
            <a:endParaRPr/>
          </a:p>
        </p:txBody>
      </p:sp>
      <p:sp>
        <p:nvSpPr>
          <p:cNvPr id="648" name="Google Shape;648;p46"/>
          <p:cNvSpPr txBox="1"/>
          <p:nvPr/>
        </p:nvSpPr>
        <p:spPr>
          <a:xfrm>
            <a:off x="5670550" y="3067050"/>
            <a:ext cx="117475" cy="22225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FF00FF"/>
              </a:buClr>
              <a:buSzPts val="1200"/>
              <a:buFont typeface="Arial"/>
              <a:buNone/>
            </a:pPr>
            <a:r>
              <a:rPr lang="en-US" sz="1200" b="0" i="0" u="none">
                <a:solidFill>
                  <a:srgbClr val="FF00FF"/>
                </a:solidFill>
                <a:latin typeface="Arial"/>
                <a:ea typeface="Arial"/>
                <a:cs typeface="Arial"/>
                <a:sym typeface="Arial"/>
              </a:rPr>
              <a:t>t</a:t>
            </a:r>
            <a:endParaRPr/>
          </a:p>
        </p:txBody>
      </p:sp>
      <p:sp>
        <p:nvSpPr>
          <p:cNvPr id="649" name="Google Shape;649;p46"/>
          <p:cNvSpPr txBox="1"/>
          <p:nvPr/>
        </p:nvSpPr>
        <p:spPr>
          <a:xfrm>
            <a:off x="5705475" y="3067050"/>
            <a:ext cx="152400" cy="22225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FF00FF"/>
              </a:buClr>
              <a:buSzPts val="1200"/>
              <a:buFont typeface="Arial"/>
              <a:buNone/>
            </a:pPr>
            <a:r>
              <a:rPr lang="en-US" sz="1200" b="0" i="0" u="none">
                <a:solidFill>
                  <a:srgbClr val="FF00FF"/>
                </a:solidFill>
                <a:latin typeface="Arial"/>
                <a:ea typeface="Arial"/>
                <a:cs typeface="Arial"/>
                <a:sym typeface="Arial"/>
              </a:rPr>
              <a:t>e</a:t>
            </a:r>
            <a:endParaRPr/>
          </a:p>
        </p:txBody>
      </p:sp>
      <p:sp>
        <p:nvSpPr>
          <p:cNvPr id="650" name="Google Shape;650;p46"/>
          <p:cNvSpPr txBox="1"/>
          <p:nvPr/>
        </p:nvSpPr>
        <p:spPr>
          <a:xfrm>
            <a:off x="5776912" y="3067050"/>
            <a:ext cx="117475" cy="22225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FF00FF"/>
              </a:buClr>
              <a:buSzPts val="1200"/>
              <a:buFont typeface="Arial"/>
              <a:buNone/>
            </a:pPr>
            <a:r>
              <a:rPr lang="en-US" sz="1200" b="0" i="0" u="none">
                <a:solidFill>
                  <a:srgbClr val="FF00FF"/>
                </a:solidFill>
                <a:latin typeface="Arial"/>
                <a:ea typeface="Arial"/>
                <a:cs typeface="Arial"/>
                <a:sym typeface="Arial"/>
              </a:rPr>
              <a:t>r</a:t>
            </a:r>
            <a:endParaRPr/>
          </a:p>
        </p:txBody>
      </p:sp>
      <p:sp>
        <p:nvSpPr>
          <p:cNvPr id="651" name="Google Shape;651;p46"/>
          <p:cNvSpPr txBox="1"/>
          <p:nvPr/>
        </p:nvSpPr>
        <p:spPr>
          <a:xfrm>
            <a:off x="5811837" y="3067050"/>
            <a:ext cx="128587" cy="22225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FF00FF"/>
              </a:buClr>
              <a:buSzPts val="1200"/>
              <a:buFont typeface="Arial"/>
              <a:buNone/>
            </a:pPr>
            <a:r>
              <a:rPr lang="en-US" sz="1200" b="0" i="0" u="none">
                <a:solidFill>
                  <a:srgbClr val="FF00FF"/>
                </a:solidFill>
                <a:latin typeface="Arial"/>
                <a:ea typeface="Arial"/>
                <a:cs typeface="Arial"/>
                <a:sym typeface="Arial"/>
              </a:rPr>
              <a:t>v</a:t>
            </a:r>
            <a:endParaRPr/>
          </a:p>
        </p:txBody>
      </p:sp>
      <p:sp>
        <p:nvSpPr>
          <p:cNvPr id="652" name="Google Shape;652;p46"/>
          <p:cNvSpPr txBox="1"/>
          <p:nvPr/>
        </p:nvSpPr>
        <p:spPr>
          <a:xfrm>
            <a:off x="5870575" y="3067050"/>
            <a:ext cx="152400" cy="22225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FF00FF"/>
              </a:buClr>
              <a:buSzPts val="1200"/>
              <a:buFont typeface="Arial"/>
              <a:buNone/>
            </a:pPr>
            <a:r>
              <a:rPr lang="en-US" sz="1200" b="0" i="0" u="none">
                <a:solidFill>
                  <a:srgbClr val="FF00FF"/>
                </a:solidFill>
                <a:latin typeface="Arial"/>
                <a:ea typeface="Arial"/>
                <a:cs typeface="Arial"/>
                <a:sym typeface="Arial"/>
              </a:rPr>
              <a:t>a</a:t>
            </a:r>
            <a:endParaRPr/>
          </a:p>
        </p:txBody>
      </p:sp>
      <p:sp>
        <p:nvSpPr>
          <p:cNvPr id="653" name="Google Shape;653;p46"/>
          <p:cNvSpPr txBox="1"/>
          <p:nvPr/>
        </p:nvSpPr>
        <p:spPr>
          <a:xfrm>
            <a:off x="5940425" y="3067050"/>
            <a:ext cx="104775" cy="22225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FF00FF"/>
              </a:buClr>
              <a:buSzPts val="1200"/>
              <a:buFont typeface="Arial"/>
              <a:buNone/>
            </a:pPr>
            <a:r>
              <a:rPr lang="en-US" sz="1200" b="0" i="0" u="none">
                <a:solidFill>
                  <a:srgbClr val="FF00FF"/>
                </a:solidFill>
                <a:latin typeface="Arial"/>
                <a:ea typeface="Arial"/>
                <a:cs typeface="Arial"/>
                <a:sym typeface="Arial"/>
              </a:rPr>
              <a:t>l</a:t>
            </a:r>
            <a:endParaRPr/>
          </a:p>
        </p:txBody>
      </p:sp>
      <p:cxnSp>
        <p:nvCxnSpPr>
          <p:cNvPr id="654" name="Google Shape;654;p46"/>
          <p:cNvCxnSpPr/>
          <p:nvPr/>
        </p:nvCxnSpPr>
        <p:spPr>
          <a:xfrm flipH="1">
            <a:off x="4430712" y="3232150"/>
            <a:ext cx="958850" cy="303212"/>
          </a:xfrm>
          <a:prstGeom prst="straightConnector1">
            <a:avLst/>
          </a:prstGeom>
          <a:noFill/>
          <a:ln w="11100" cap="flat" cmpd="sng">
            <a:solidFill>
              <a:srgbClr val="000000"/>
            </a:solidFill>
            <a:prstDash val="solid"/>
            <a:miter lim="800000"/>
            <a:headEnd type="none" w="med" len="med"/>
            <a:tailEnd type="none" w="med" len="med"/>
          </a:ln>
        </p:spPr>
      </p:cxnSp>
      <p:sp>
        <p:nvSpPr>
          <p:cNvPr id="655" name="Google Shape;655;p46"/>
          <p:cNvSpPr/>
          <p:nvPr/>
        </p:nvSpPr>
        <p:spPr>
          <a:xfrm>
            <a:off x="4430712" y="3500437"/>
            <a:ext cx="152400" cy="47625"/>
          </a:xfrm>
          <a:custGeom>
            <a:avLst/>
            <a:gdLst/>
            <a:ahLst/>
            <a:cxnLst/>
            <a:rect l="l" t="t" r="r" b="b"/>
            <a:pathLst>
              <a:path w="96" h="30" extrusionOk="0">
                <a:moveTo>
                  <a:pt x="96" y="30"/>
                </a:moveTo>
                <a:lnTo>
                  <a:pt x="0" y="22"/>
                </a:lnTo>
                <a:lnTo>
                  <a:pt x="66" y="0"/>
                </a:lnTo>
                <a:lnTo>
                  <a:pt x="96" y="30"/>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656" name="Google Shape;656;p46"/>
          <p:cNvSpPr/>
          <p:nvPr/>
        </p:nvSpPr>
        <p:spPr>
          <a:xfrm>
            <a:off x="4430712" y="3441700"/>
            <a:ext cx="117475" cy="93662"/>
          </a:xfrm>
          <a:custGeom>
            <a:avLst/>
            <a:gdLst/>
            <a:ahLst/>
            <a:cxnLst/>
            <a:rect l="l" t="t" r="r" b="b"/>
            <a:pathLst>
              <a:path w="74" h="59" extrusionOk="0">
                <a:moveTo>
                  <a:pt x="66" y="37"/>
                </a:moveTo>
                <a:lnTo>
                  <a:pt x="0" y="59"/>
                </a:lnTo>
                <a:lnTo>
                  <a:pt x="74" y="0"/>
                </a:lnTo>
                <a:lnTo>
                  <a:pt x="66" y="37"/>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cxnSp>
        <p:nvCxnSpPr>
          <p:cNvPr id="657" name="Google Shape;657;p46"/>
          <p:cNvCxnSpPr/>
          <p:nvPr/>
        </p:nvCxnSpPr>
        <p:spPr>
          <a:xfrm>
            <a:off x="5426075" y="3243262"/>
            <a:ext cx="115887" cy="1543050"/>
          </a:xfrm>
          <a:prstGeom prst="straightConnector1">
            <a:avLst/>
          </a:prstGeom>
          <a:noFill/>
          <a:ln w="11100" cap="flat" cmpd="sng">
            <a:solidFill>
              <a:srgbClr val="000000"/>
            </a:solidFill>
            <a:prstDash val="solid"/>
            <a:miter lim="800000"/>
            <a:headEnd type="none" w="med" len="med"/>
            <a:tailEnd type="none" w="med" len="med"/>
          </a:ln>
        </p:spPr>
      </p:cxnSp>
      <p:sp>
        <p:nvSpPr>
          <p:cNvPr id="658" name="Google Shape;658;p46"/>
          <p:cNvSpPr/>
          <p:nvPr/>
        </p:nvSpPr>
        <p:spPr>
          <a:xfrm>
            <a:off x="5483225" y="4646612"/>
            <a:ext cx="58737" cy="139700"/>
          </a:xfrm>
          <a:custGeom>
            <a:avLst/>
            <a:gdLst/>
            <a:ahLst/>
            <a:cxnLst/>
            <a:rect l="l" t="t" r="r" b="b"/>
            <a:pathLst>
              <a:path w="37" h="88" extrusionOk="0">
                <a:moveTo>
                  <a:pt x="30" y="22"/>
                </a:moveTo>
                <a:lnTo>
                  <a:pt x="37" y="88"/>
                </a:lnTo>
                <a:lnTo>
                  <a:pt x="0" y="0"/>
                </a:lnTo>
                <a:lnTo>
                  <a:pt x="30" y="22"/>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659" name="Google Shape;659;p46"/>
          <p:cNvSpPr/>
          <p:nvPr/>
        </p:nvSpPr>
        <p:spPr>
          <a:xfrm>
            <a:off x="5530850" y="4635500"/>
            <a:ext cx="58737" cy="150812"/>
          </a:xfrm>
          <a:custGeom>
            <a:avLst/>
            <a:gdLst/>
            <a:ahLst/>
            <a:cxnLst/>
            <a:rect l="l" t="t" r="r" b="b"/>
            <a:pathLst>
              <a:path w="37" h="95" extrusionOk="0">
                <a:moveTo>
                  <a:pt x="7" y="95"/>
                </a:moveTo>
                <a:lnTo>
                  <a:pt x="0" y="29"/>
                </a:lnTo>
                <a:lnTo>
                  <a:pt x="37" y="0"/>
                </a:lnTo>
                <a:lnTo>
                  <a:pt x="7" y="95"/>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660" name="Google Shape;660;p46"/>
          <p:cNvSpPr txBox="1"/>
          <p:nvPr/>
        </p:nvSpPr>
        <p:spPr>
          <a:xfrm>
            <a:off x="2944812" y="4657725"/>
            <a:ext cx="176212" cy="22225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B300"/>
              </a:buClr>
              <a:buSzPts val="1200"/>
              <a:buFont typeface="Arial"/>
              <a:buNone/>
            </a:pPr>
            <a:r>
              <a:rPr lang="en-US" sz="1200" b="0" i="0" u="none">
                <a:solidFill>
                  <a:srgbClr val="00B300"/>
                </a:solidFill>
                <a:latin typeface="Arial"/>
                <a:ea typeface="Arial"/>
                <a:cs typeface="Arial"/>
                <a:sym typeface="Arial"/>
              </a:rPr>
              <a:t>C</a:t>
            </a:r>
            <a:endParaRPr/>
          </a:p>
        </p:txBody>
      </p:sp>
      <p:sp>
        <p:nvSpPr>
          <p:cNvPr id="661" name="Google Shape;661;p46"/>
          <p:cNvSpPr txBox="1"/>
          <p:nvPr/>
        </p:nvSpPr>
        <p:spPr>
          <a:xfrm>
            <a:off x="3027362" y="4657725"/>
            <a:ext cx="152400" cy="22225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B300"/>
              </a:buClr>
              <a:buSzPts val="1200"/>
              <a:buFont typeface="Arial"/>
              <a:buNone/>
            </a:pPr>
            <a:r>
              <a:rPr lang="en-US" sz="1200" b="0" i="0" u="none">
                <a:solidFill>
                  <a:srgbClr val="00B300"/>
                </a:solidFill>
                <a:latin typeface="Arial"/>
                <a:ea typeface="Arial"/>
                <a:cs typeface="Arial"/>
                <a:sym typeface="Arial"/>
              </a:rPr>
              <a:t>o</a:t>
            </a:r>
            <a:endParaRPr/>
          </a:p>
        </p:txBody>
      </p:sp>
      <p:sp>
        <p:nvSpPr>
          <p:cNvPr id="662" name="Google Shape;662;p46"/>
          <p:cNvSpPr txBox="1"/>
          <p:nvPr/>
        </p:nvSpPr>
        <p:spPr>
          <a:xfrm>
            <a:off x="3097212" y="4657725"/>
            <a:ext cx="152400" cy="22225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B300"/>
              </a:buClr>
              <a:buSzPts val="1200"/>
              <a:buFont typeface="Arial"/>
              <a:buNone/>
            </a:pPr>
            <a:r>
              <a:rPr lang="en-US" sz="1200" b="0" i="0" u="none">
                <a:solidFill>
                  <a:srgbClr val="00B300"/>
                </a:solidFill>
                <a:latin typeface="Arial"/>
                <a:ea typeface="Arial"/>
                <a:cs typeface="Arial"/>
                <a:sym typeface="Arial"/>
              </a:rPr>
              <a:t>n</a:t>
            </a:r>
            <a:endParaRPr/>
          </a:p>
        </p:txBody>
      </p:sp>
      <p:sp>
        <p:nvSpPr>
          <p:cNvPr id="663" name="Google Shape;663;p46"/>
          <p:cNvSpPr txBox="1"/>
          <p:nvPr/>
        </p:nvSpPr>
        <p:spPr>
          <a:xfrm>
            <a:off x="3167062" y="4657725"/>
            <a:ext cx="104775" cy="22225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B300"/>
              </a:buClr>
              <a:buSzPts val="1200"/>
              <a:buFont typeface="Arial"/>
              <a:buNone/>
            </a:pPr>
            <a:r>
              <a:rPr lang="en-US" sz="1200" b="0" i="0" u="none">
                <a:solidFill>
                  <a:srgbClr val="00B300"/>
                </a:solidFill>
                <a:latin typeface="Arial"/>
                <a:ea typeface="Arial"/>
                <a:cs typeface="Arial"/>
                <a:sym typeface="Arial"/>
              </a:rPr>
              <a:t>f</a:t>
            </a:r>
            <a:endParaRPr/>
          </a:p>
        </p:txBody>
      </p:sp>
      <p:sp>
        <p:nvSpPr>
          <p:cNvPr id="664" name="Google Shape;664;p46"/>
          <p:cNvSpPr txBox="1"/>
          <p:nvPr/>
        </p:nvSpPr>
        <p:spPr>
          <a:xfrm>
            <a:off x="3201987" y="4657725"/>
            <a:ext cx="104775" cy="22225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B300"/>
              </a:buClr>
              <a:buSzPts val="1200"/>
              <a:buFont typeface="Arial"/>
              <a:buNone/>
            </a:pPr>
            <a:r>
              <a:rPr lang="en-US" sz="1200" b="0" i="0" u="none">
                <a:solidFill>
                  <a:srgbClr val="00B300"/>
                </a:solidFill>
                <a:latin typeface="Arial"/>
                <a:ea typeface="Arial"/>
                <a:cs typeface="Arial"/>
                <a:sym typeface="Arial"/>
              </a:rPr>
              <a:t>i</a:t>
            </a:r>
            <a:endParaRPr/>
          </a:p>
        </p:txBody>
      </p:sp>
      <p:sp>
        <p:nvSpPr>
          <p:cNvPr id="665" name="Google Shape;665;p46"/>
          <p:cNvSpPr txBox="1"/>
          <p:nvPr/>
        </p:nvSpPr>
        <p:spPr>
          <a:xfrm>
            <a:off x="3236912" y="4657725"/>
            <a:ext cx="152400" cy="22225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B300"/>
              </a:buClr>
              <a:buSzPts val="1200"/>
              <a:buFont typeface="Arial"/>
              <a:buNone/>
            </a:pPr>
            <a:r>
              <a:rPr lang="en-US" sz="1200" b="0" i="0" u="none">
                <a:solidFill>
                  <a:srgbClr val="00B300"/>
                </a:solidFill>
                <a:latin typeface="Arial"/>
                <a:ea typeface="Arial"/>
                <a:cs typeface="Arial"/>
                <a:sym typeface="Arial"/>
              </a:rPr>
              <a:t>d</a:t>
            </a:r>
            <a:endParaRPr/>
          </a:p>
        </p:txBody>
      </p:sp>
      <p:sp>
        <p:nvSpPr>
          <p:cNvPr id="666" name="Google Shape;666;p46"/>
          <p:cNvSpPr txBox="1"/>
          <p:nvPr/>
        </p:nvSpPr>
        <p:spPr>
          <a:xfrm>
            <a:off x="3306762" y="4657725"/>
            <a:ext cx="152400" cy="22225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B300"/>
              </a:buClr>
              <a:buSzPts val="1200"/>
              <a:buFont typeface="Arial"/>
              <a:buNone/>
            </a:pPr>
            <a:r>
              <a:rPr lang="en-US" sz="1200" b="0" i="0" u="none">
                <a:solidFill>
                  <a:srgbClr val="00B300"/>
                </a:solidFill>
                <a:latin typeface="Arial"/>
                <a:ea typeface="Arial"/>
                <a:cs typeface="Arial"/>
                <a:sym typeface="Arial"/>
              </a:rPr>
              <a:t>e</a:t>
            </a:r>
            <a:endParaRPr/>
          </a:p>
        </p:txBody>
      </p:sp>
      <p:sp>
        <p:nvSpPr>
          <p:cNvPr id="667" name="Google Shape;667;p46"/>
          <p:cNvSpPr txBox="1"/>
          <p:nvPr/>
        </p:nvSpPr>
        <p:spPr>
          <a:xfrm>
            <a:off x="3378200" y="4657725"/>
            <a:ext cx="152400" cy="22225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B300"/>
              </a:buClr>
              <a:buSzPts val="1200"/>
              <a:buFont typeface="Arial"/>
              <a:buNone/>
            </a:pPr>
            <a:r>
              <a:rPr lang="en-US" sz="1200" b="0" i="0" u="none">
                <a:solidFill>
                  <a:srgbClr val="00B300"/>
                </a:solidFill>
                <a:latin typeface="Arial"/>
                <a:ea typeface="Arial"/>
                <a:cs typeface="Arial"/>
                <a:sym typeface="Arial"/>
              </a:rPr>
              <a:t>n</a:t>
            </a:r>
            <a:endParaRPr/>
          </a:p>
        </p:txBody>
      </p:sp>
      <p:sp>
        <p:nvSpPr>
          <p:cNvPr id="668" name="Google Shape;668;p46"/>
          <p:cNvSpPr txBox="1"/>
          <p:nvPr/>
        </p:nvSpPr>
        <p:spPr>
          <a:xfrm>
            <a:off x="3448050" y="4657725"/>
            <a:ext cx="152400" cy="22225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B300"/>
              </a:buClr>
              <a:buSzPts val="1200"/>
              <a:buFont typeface="Arial"/>
              <a:buNone/>
            </a:pPr>
            <a:r>
              <a:rPr lang="en-US" sz="1200" b="0" i="0" u="none">
                <a:solidFill>
                  <a:srgbClr val="00B300"/>
                </a:solidFill>
                <a:latin typeface="Arial"/>
                <a:ea typeface="Arial"/>
                <a:cs typeface="Arial"/>
                <a:sym typeface="Arial"/>
              </a:rPr>
              <a:t>c</a:t>
            </a:r>
            <a:endParaRPr/>
          </a:p>
        </p:txBody>
      </p:sp>
      <p:sp>
        <p:nvSpPr>
          <p:cNvPr id="669" name="Google Shape;669;p46"/>
          <p:cNvSpPr txBox="1"/>
          <p:nvPr/>
        </p:nvSpPr>
        <p:spPr>
          <a:xfrm>
            <a:off x="3506787" y="4657725"/>
            <a:ext cx="152400" cy="22225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B300"/>
              </a:buClr>
              <a:buSzPts val="1200"/>
              <a:buFont typeface="Arial"/>
              <a:buNone/>
            </a:pPr>
            <a:r>
              <a:rPr lang="en-US" sz="1200" b="0" i="0" u="none">
                <a:solidFill>
                  <a:srgbClr val="00B300"/>
                </a:solidFill>
                <a:latin typeface="Arial"/>
                <a:ea typeface="Arial"/>
                <a:cs typeface="Arial"/>
                <a:sym typeface="Arial"/>
              </a:rPr>
              <a:t>e</a:t>
            </a:r>
            <a:endParaRPr/>
          </a:p>
        </p:txBody>
      </p:sp>
      <p:sp>
        <p:nvSpPr>
          <p:cNvPr id="670" name="Google Shape;670;p46"/>
          <p:cNvSpPr txBox="1"/>
          <p:nvPr/>
        </p:nvSpPr>
        <p:spPr>
          <a:xfrm>
            <a:off x="3576637" y="4657725"/>
            <a:ext cx="117475" cy="22225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B300"/>
              </a:buClr>
              <a:buSzPts val="1200"/>
              <a:buFont typeface="Arial"/>
              <a:buNone/>
            </a:pPr>
            <a:r>
              <a:rPr lang="en-US" sz="1200" b="0" i="0" u="none">
                <a:solidFill>
                  <a:srgbClr val="00B300"/>
                </a:solidFill>
                <a:latin typeface="Arial"/>
                <a:ea typeface="Arial"/>
                <a:cs typeface="Arial"/>
                <a:sym typeface="Arial"/>
              </a:rPr>
              <a:t> </a:t>
            </a:r>
            <a:endParaRPr/>
          </a:p>
        </p:txBody>
      </p:sp>
      <p:sp>
        <p:nvSpPr>
          <p:cNvPr id="671" name="Google Shape;671;p46"/>
          <p:cNvSpPr txBox="1"/>
          <p:nvPr/>
        </p:nvSpPr>
        <p:spPr>
          <a:xfrm>
            <a:off x="3611562" y="4657725"/>
            <a:ext cx="104775" cy="22225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B300"/>
              </a:buClr>
              <a:buSzPts val="1200"/>
              <a:buFont typeface="Arial"/>
              <a:buNone/>
            </a:pPr>
            <a:r>
              <a:rPr lang="en-US" sz="1200" b="0" i="0" u="none">
                <a:solidFill>
                  <a:srgbClr val="00B300"/>
                </a:solidFill>
                <a:latin typeface="Arial"/>
                <a:ea typeface="Arial"/>
                <a:cs typeface="Arial"/>
                <a:sym typeface="Arial"/>
              </a:rPr>
              <a:t>i</a:t>
            </a:r>
            <a:endParaRPr/>
          </a:p>
        </p:txBody>
      </p:sp>
      <p:sp>
        <p:nvSpPr>
          <p:cNvPr id="672" name="Google Shape;672;p46"/>
          <p:cNvSpPr txBox="1"/>
          <p:nvPr/>
        </p:nvSpPr>
        <p:spPr>
          <a:xfrm>
            <a:off x="3646487" y="4657725"/>
            <a:ext cx="152400" cy="22225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B300"/>
              </a:buClr>
              <a:buSzPts val="1200"/>
              <a:buFont typeface="Arial"/>
              <a:buNone/>
            </a:pPr>
            <a:r>
              <a:rPr lang="en-US" sz="1200" b="0" i="0" u="none">
                <a:solidFill>
                  <a:srgbClr val="00B300"/>
                </a:solidFill>
                <a:latin typeface="Arial"/>
                <a:ea typeface="Arial"/>
                <a:cs typeface="Arial"/>
                <a:sym typeface="Arial"/>
              </a:rPr>
              <a:t>n</a:t>
            </a:r>
            <a:endParaRPr/>
          </a:p>
        </p:txBody>
      </p:sp>
      <p:sp>
        <p:nvSpPr>
          <p:cNvPr id="673" name="Google Shape;673;p46"/>
          <p:cNvSpPr txBox="1"/>
          <p:nvPr/>
        </p:nvSpPr>
        <p:spPr>
          <a:xfrm>
            <a:off x="3716337" y="4657725"/>
            <a:ext cx="117475" cy="22225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B300"/>
              </a:buClr>
              <a:buSzPts val="1200"/>
              <a:buFont typeface="Arial"/>
              <a:buNone/>
            </a:pPr>
            <a:r>
              <a:rPr lang="en-US" sz="1200" b="0" i="0" u="none">
                <a:solidFill>
                  <a:srgbClr val="00B300"/>
                </a:solidFill>
                <a:latin typeface="Arial"/>
                <a:ea typeface="Arial"/>
                <a:cs typeface="Arial"/>
                <a:sym typeface="Arial"/>
              </a:rPr>
              <a:t>t</a:t>
            </a:r>
            <a:endParaRPr/>
          </a:p>
        </p:txBody>
      </p:sp>
      <p:sp>
        <p:nvSpPr>
          <p:cNvPr id="674" name="Google Shape;674;p46"/>
          <p:cNvSpPr txBox="1"/>
          <p:nvPr/>
        </p:nvSpPr>
        <p:spPr>
          <a:xfrm>
            <a:off x="3752850" y="4657725"/>
            <a:ext cx="152400" cy="22225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B300"/>
              </a:buClr>
              <a:buSzPts val="1200"/>
              <a:buFont typeface="Arial"/>
              <a:buNone/>
            </a:pPr>
            <a:r>
              <a:rPr lang="en-US" sz="1200" b="0" i="0" u="none">
                <a:solidFill>
                  <a:srgbClr val="00B300"/>
                </a:solidFill>
                <a:latin typeface="Arial"/>
                <a:ea typeface="Arial"/>
                <a:cs typeface="Arial"/>
                <a:sym typeface="Arial"/>
              </a:rPr>
              <a:t>e</a:t>
            </a:r>
            <a:endParaRPr/>
          </a:p>
        </p:txBody>
      </p:sp>
      <p:sp>
        <p:nvSpPr>
          <p:cNvPr id="675" name="Google Shape;675;p46"/>
          <p:cNvSpPr txBox="1"/>
          <p:nvPr/>
        </p:nvSpPr>
        <p:spPr>
          <a:xfrm>
            <a:off x="3822700" y="4657725"/>
            <a:ext cx="117475" cy="22225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B300"/>
              </a:buClr>
              <a:buSzPts val="1200"/>
              <a:buFont typeface="Arial"/>
              <a:buNone/>
            </a:pPr>
            <a:r>
              <a:rPr lang="en-US" sz="1200" b="0" i="0" u="none">
                <a:solidFill>
                  <a:srgbClr val="00B300"/>
                </a:solidFill>
                <a:latin typeface="Arial"/>
                <a:ea typeface="Arial"/>
                <a:cs typeface="Arial"/>
                <a:sym typeface="Arial"/>
              </a:rPr>
              <a:t>r</a:t>
            </a:r>
            <a:endParaRPr/>
          </a:p>
        </p:txBody>
      </p:sp>
      <p:sp>
        <p:nvSpPr>
          <p:cNvPr id="676" name="Google Shape;676;p46"/>
          <p:cNvSpPr txBox="1"/>
          <p:nvPr/>
        </p:nvSpPr>
        <p:spPr>
          <a:xfrm>
            <a:off x="3857625" y="4657725"/>
            <a:ext cx="128587" cy="22225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B300"/>
              </a:buClr>
              <a:buSzPts val="1200"/>
              <a:buFont typeface="Arial"/>
              <a:buNone/>
            </a:pPr>
            <a:r>
              <a:rPr lang="en-US" sz="1200" b="0" i="0" u="none">
                <a:solidFill>
                  <a:srgbClr val="00B300"/>
                </a:solidFill>
                <a:latin typeface="Arial"/>
                <a:ea typeface="Arial"/>
                <a:cs typeface="Arial"/>
                <a:sym typeface="Arial"/>
              </a:rPr>
              <a:t>v</a:t>
            </a:r>
            <a:endParaRPr/>
          </a:p>
        </p:txBody>
      </p:sp>
      <p:sp>
        <p:nvSpPr>
          <p:cNvPr id="677" name="Google Shape;677;p46"/>
          <p:cNvSpPr txBox="1"/>
          <p:nvPr/>
        </p:nvSpPr>
        <p:spPr>
          <a:xfrm>
            <a:off x="3916362" y="4657725"/>
            <a:ext cx="152400" cy="22225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B300"/>
              </a:buClr>
              <a:buSzPts val="1200"/>
              <a:buFont typeface="Arial"/>
              <a:buNone/>
            </a:pPr>
            <a:r>
              <a:rPr lang="en-US" sz="1200" b="0" i="0" u="none">
                <a:solidFill>
                  <a:srgbClr val="00B300"/>
                </a:solidFill>
                <a:latin typeface="Arial"/>
                <a:ea typeface="Arial"/>
                <a:cs typeface="Arial"/>
                <a:sym typeface="Arial"/>
              </a:rPr>
              <a:t>a</a:t>
            </a:r>
            <a:endParaRPr/>
          </a:p>
        </p:txBody>
      </p:sp>
      <p:sp>
        <p:nvSpPr>
          <p:cNvPr id="678" name="Google Shape;678;p46"/>
          <p:cNvSpPr txBox="1"/>
          <p:nvPr/>
        </p:nvSpPr>
        <p:spPr>
          <a:xfrm>
            <a:off x="3986212" y="4657725"/>
            <a:ext cx="104775" cy="222250"/>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B300"/>
              </a:buClr>
              <a:buSzPts val="1200"/>
              <a:buFont typeface="Arial"/>
              <a:buNone/>
            </a:pPr>
            <a:r>
              <a:rPr lang="en-US" sz="1200" b="0" i="0" u="none">
                <a:solidFill>
                  <a:srgbClr val="00B300"/>
                </a:solidFill>
                <a:latin typeface="Arial"/>
                <a:ea typeface="Arial"/>
                <a:cs typeface="Arial"/>
                <a:sym typeface="Arial"/>
              </a:rPr>
              <a:t>l</a:t>
            </a:r>
            <a:endParaRPr/>
          </a:p>
        </p:txBody>
      </p:sp>
      <p:cxnSp>
        <p:nvCxnSpPr>
          <p:cNvPr id="679" name="Google Shape;679;p46"/>
          <p:cNvCxnSpPr/>
          <p:nvPr/>
        </p:nvCxnSpPr>
        <p:spPr>
          <a:xfrm rot="10800000">
            <a:off x="3365500" y="3698875"/>
            <a:ext cx="71437" cy="842962"/>
          </a:xfrm>
          <a:prstGeom prst="straightConnector1">
            <a:avLst/>
          </a:prstGeom>
          <a:noFill/>
          <a:ln w="11100" cap="flat" cmpd="sng">
            <a:solidFill>
              <a:srgbClr val="000000"/>
            </a:solidFill>
            <a:prstDash val="solid"/>
            <a:miter lim="800000"/>
            <a:headEnd type="none" w="med" len="med"/>
            <a:tailEnd type="none" w="med" len="med"/>
          </a:ln>
        </p:spPr>
      </p:cxnSp>
      <p:sp>
        <p:nvSpPr>
          <p:cNvPr id="680" name="Google Shape;680;p46"/>
          <p:cNvSpPr/>
          <p:nvPr/>
        </p:nvSpPr>
        <p:spPr>
          <a:xfrm>
            <a:off x="3330575" y="3698875"/>
            <a:ext cx="47625" cy="152400"/>
          </a:xfrm>
          <a:custGeom>
            <a:avLst/>
            <a:gdLst/>
            <a:ahLst/>
            <a:cxnLst/>
            <a:rect l="l" t="t" r="r" b="b"/>
            <a:pathLst>
              <a:path w="30" h="96" extrusionOk="0">
                <a:moveTo>
                  <a:pt x="30" y="67"/>
                </a:moveTo>
                <a:lnTo>
                  <a:pt x="0" y="96"/>
                </a:lnTo>
                <a:lnTo>
                  <a:pt x="22" y="0"/>
                </a:lnTo>
                <a:lnTo>
                  <a:pt x="30" y="67"/>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681" name="Google Shape;681;p46"/>
          <p:cNvSpPr/>
          <p:nvPr/>
        </p:nvSpPr>
        <p:spPr>
          <a:xfrm>
            <a:off x="3365500" y="3698875"/>
            <a:ext cx="71437" cy="141287"/>
          </a:xfrm>
          <a:custGeom>
            <a:avLst/>
            <a:gdLst/>
            <a:ahLst/>
            <a:cxnLst/>
            <a:rect l="l" t="t" r="r" b="b"/>
            <a:pathLst>
              <a:path w="45" h="89" extrusionOk="0">
                <a:moveTo>
                  <a:pt x="45" y="89"/>
                </a:moveTo>
                <a:lnTo>
                  <a:pt x="8" y="67"/>
                </a:lnTo>
                <a:lnTo>
                  <a:pt x="0" y="0"/>
                </a:lnTo>
                <a:lnTo>
                  <a:pt x="45" y="89"/>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cxnSp>
        <p:nvCxnSpPr>
          <p:cNvPr id="682" name="Google Shape;682;p46"/>
          <p:cNvCxnSpPr/>
          <p:nvPr/>
        </p:nvCxnSpPr>
        <p:spPr>
          <a:xfrm rot="10800000" flipH="1">
            <a:off x="3530600" y="3582987"/>
            <a:ext cx="69850" cy="958850"/>
          </a:xfrm>
          <a:prstGeom prst="straightConnector1">
            <a:avLst/>
          </a:prstGeom>
          <a:noFill/>
          <a:ln w="11100" cap="flat" cmpd="sng">
            <a:solidFill>
              <a:srgbClr val="000000"/>
            </a:solidFill>
            <a:prstDash val="solid"/>
            <a:miter lim="800000"/>
            <a:headEnd type="none" w="med" len="med"/>
            <a:tailEnd type="none" w="med" len="med"/>
          </a:ln>
        </p:spPr>
      </p:cxnSp>
      <p:sp>
        <p:nvSpPr>
          <p:cNvPr id="683" name="Google Shape;683;p46"/>
          <p:cNvSpPr/>
          <p:nvPr/>
        </p:nvSpPr>
        <p:spPr>
          <a:xfrm>
            <a:off x="3541712" y="3582987"/>
            <a:ext cx="58737" cy="139700"/>
          </a:xfrm>
          <a:custGeom>
            <a:avLst/>
            <a:gdLst/>
            <a:ahLst/>
            <a:cxnLst/>
            <a:rect l="l" t="t" r="r" b="b"/>
            <a:pathLst>
              <a:path w="37" h="88" extrusionOk="0">
                <a:moveTo>
                  <a:pt x="29" y="66"/>
                </a:moveTo>
                <a:lnTo>
                  <a:pt x="0" y="88"/>
                </a:lnTo>
                <a:lnTo>
                  <a:pt x="37" y="0"/>
                </a:lnTo>
                <a:lnTo>
                  <a:pt x="29" y="6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684" name="Google Shape;684;p46"/>
          <p:cNvSpPr/>
          <p:nvPr/>
        </p:nvSpPr>
        <p:spPr>
          <a:xfrm>
            <a:off x="3587750" y="3582987"/>
            <a:ext cx="58737" cy="152400"/>
          </a:xfrm>
          <a:custGeom>
            <a:avLst/>
            <a:gdLst/>
            <a:ahLst/>
            <a:cxnLst/>
            <a:rect l="l" t="t" r="r" b="b"/>
            <a:pathLst>
              <a:path w="37" h="96" extrusionOk="0">
                <a:moveTo>
                  <a:pt x="37" y="96"/>
                </a:moveTo>
                <a:lnTo>
                  <a:pt x="0" y="66"/>
                </a:lnTo>
                <a:lnTo>
                  <a:pt x="8" y="0"/>
                </a:lnTo>
                <a:lnTo>
                  <a:pt x="37" y="96"/>
                </a:lnTo>
                <a:close/>
              </a:path>
            </a:pathLst>
          </a:custGeom>
          <a:solidFill>
            <a:srgbClr val="00000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
        <p:nvSpPr>
          <p:cNvPr id="685" name="Google Shape;685;p46"/>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t>34</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689"/>
        <p:cNvGrpSpPr/>
        <p:nvPr/>
      </p:nvGrpSpPr>
      <p:grpSpPr>
        <a:xfrm>
          <a:off x="0" y="0"/>
          <a:ext cx="0" cy="0"/>
          <a:chOff x="0" y="0"/>
          <a:chExt cx="0" cy="0"/>
        </a:xfrm>
      </p:grpSpPr>
      <p:sp>
        <p:nvSpPr>
          <p:cNvPr id="690" name="Google Shape;690;p47"/>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400"/>
              <a:buFont typeface="Arial"/>
              <a:buNone/>
            </a:pPr>
            <a:r>
              <a:rPr lang="en-US" sz="4400" b="0" i="0" u="none">
                <a:solidFill>
                  <a:srgbClr val="FF0000"/>
                </a:solidFill>
                <a:latin typeface="Arial"/>
                <a:ea typeface="Arial"/>
                <a:cs typeface="Arial"/>
                <a:sym typeface="Arial"/>
              </a:rPr>
              <a:t>Notes</a:t>
            </a:r>
            <a:endParaRPr/>
          </a:p>
        </p:txBody>
      </p:sp>
      <p:sp>
        <p:nvSpPr>
          <p:cNvPr id="691" name="Google Shape;691;p47"/>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2800"/>
              <a:buFont typeface="Arial"/>
              <a:buChar char="•"/>
            </a:pPr>
            <a:r>
              <a:rPr lang="en-US" sz="2800" b="0" i="0" u="none">
                <a:solidFill>
                  <a:schemeClr val="dk1"/>
                </a:solidFill>
                <a:latin typeface="Arial"/>
                <a:ea typeface="Arial"/>
                <a:cs typeface="Arial"/>
                <a:sym typeface="Arial"/>
              </a:rPr>
              <a:t>No matter how strong is the statistical relation between X and Y, no cause-and-effect pattern is necessarily implied by the regression model. Ex: Although a positive and significant relationship is observed between vocabulary (X) and writing speed (Y), this does </a:t>
            </a:r>
            <a:r>
              <a:rPr lang="en-US" sz="2800" b="0" i="1" u="none">
                <a:solidFill>
                  <a:schemeClr val="dk1"/>
                </a:solidFill>
                <a:latin typeface="Arial"/>
                <a:ea typeface="Arial"/>
                <a:cs typeface="Arial"/>
                <a:sym typeface="Arial"/>
              </a:rPr>
              <a:t>not</a:t>
            </a:r>
            <a:r>
              <a:rPr lang="en-US" sz="2800" b="0" i="0" u="none">
                <a:solidFill>
                  <a:schemeClr val="dk1"/>
                </a:solidFill>
                <a:latin typeface="Arial"/>
                <a:ea typeface="Arial"/>
                <a:cs typeface="Arial"/>
                <a:sym typeface="Arial"/>
              </a:rPr>
              <a:t> imply that an increase in X </a:t>
            </a:r>
            <a:r>
              <a:rPr lang="en-US" sz="2800" b="0" i="1" u="none">
                <a:solidFill>
                  <a:schemeClr val="dk1"/>
                </a:solidFill>
                <a:latin typeface="Arial"/>
                <a:ea typeface="Arial"/>
                <a:cs typeface="Arial"/>
                <a:sym typeface="Arial"/>
              </a:rPr>
              <a:t>causes</a:t>
            </a:r>
            <a:r>
              <a:rPr lang="en-US" sz="2800" b="0" i="0" u="none">
                <a:solidFill>
                  <a:schemeClr val="dk1"/>
                </a:solidFill>
                <a:latin typeface="Arial"/>
                <a:ea typeface="Arial"/>
                <a:cs typeface="Arial"/>
                <a:sym typeface="Arial"/>
              </a:rPr>
              <a:t> an increase in Y. Other variables, such as age, may affect both X and Y. Older children have a larger vocabulary and faster writing speed.</a:t>
            </a:r>
            <a:endParaRPr/>
          </a:p>
        </p:txBody>
      </p:sp>
      <p:sp>
        <p:nvSpPr>
          <p:cNvPr id="692" name="Google Shape;692;p47"/>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t>35</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696"/>
        <p:cNvGrpSpPr/>
        <p:nvPr/>
      </p:nvGrpSpPr>
      <p:grpSpPr>
        <a:xfrm>
          <a:off x="0" y="0"/>
          <a:ext cx="0" cy="0"/>
          <a:chOff x="0" y="0"/>
          <a:chExt cx="0" cy="0"/>
        </a:xfrm>
      </p:grpSpPr>
      <p:sp>
        <p:nvSpPr>
          <p:cNvPr id="697" name="Google Shape;697;p48"/>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400"/>
              <a:buFont typeface="Arial"/>
              <a:buNone/>
            </a:pPr>
            <a:r>
              <a:rPr lang="en-US" sz="4400" b="0" i="0" u="none">
                <a:solidFill>
                  <a:srgbClr val="FF0000"/>
                </a:solidFill>
                <a:latin typeface="Arial"/>
                <a:ea typeface="Arial"/>
                <a:cs typeface="Arial"/>
                <a:sym typeface="Arial"/>
              </a:rPr>
              <a:t>Regression Diagnostics</a:t>
            </a:r>
            <a:endParaRPr/>
          </a:p>
        </p:txBody>
      </p:sp>
      <p:sp>
        <p:nvSpPr>
          <p:cNvPr id="698" name="Google Shape;698;p48"/>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chemeClr val="accent2"/>
              </a:buClr>
              <a:buSzPts val="2800"/>
              <a:buFont typeface="Arial"/>
              <a:buNone/>
            </a:pPr>
            <a:r>
              <a:rPr lang="en-US" sz="2800" b="1" i="0" u="none">
                <a:solidFill>
                  <a:schemeClr val="accent2"/>
                </a:solidFill>
                <a:latin typeface="Arial"/>
                <a:ea typeface="Arial"/>
                <a:cs typeface="Arial"/>
                <a:sym typeface="Arial"/>
              </a:rPr>
              <a:t>Residual Analysis</a:t>
            </a:r>
            <a:r>
              <a:rPr lang="en-US" sz="2800" b="1" i="0" u="none">
                <a:solidFill>
                  <a:schemeClr val="dk1"/>
                </a:solidFill>
                <a:latin typeface="Arial"/>
                <a:ea typeface="Arial"/>
                <a:cs typeface="Arial"/>
                <a:sym typeface="Arial"/>
              </a:rPr>
              <a:t>:</a:t>
            </a:r>
            <a:endParaRPr/>
          </a:p>
          <a:p>
            <a:pPr marL="342900" lvl="0" indent="-342900" algn="l" rtl="0">
              <a:lnSpc>
                <a:spcPct val="90000"/>
              </a:lnSpc>
              <a:spcBef>
                <a:spcPts val="560"/>
              </a:spcBef>
              <a:spcAft>
                <a:spcPts val="0"/>
              </a:spcAft>
              <a:buClr>
                <a:srgbClr val="003366"/>
              </a:buClr>
              <a:buSzPts val="2800"/>
              <a:buFont typeface="Arial"/>
              <a:buNone/>
            </a:pPr>
            <a:r>
              <a:rPr lang="en-US" sz="2800" b="1" i="0" u="none">
                <a:solidFill>
                  <a:srgbClr val="003366"/>
                </a:solidFill>
                <a:latin typeface="Arial"/>
                <a:ea typeface="Arial"/>
                <a:cs typeface="Arial"/>
                <a:sym typeface="Arial"/>
              </a:rPr>
              <a:t>⇒Non-normality</a:t>
            </a:r>
            <a:endParaRPr/>
          </a:p>
          <a:p>
            <a:pPr marL="342900" lvl="0" indent="-342900" algn="l" rtl="0">
              <a:lnSpc>
                <a:spcPct val="90000"/>
              </a:lnSpc>
              <a:spcBef>
                <a:spcPts val="560"/>
              </a:spcBef>
              <a:spcAft>
                <a:spcPts val="0"/>
              </a:spcAft>
              <a:buClr>
                <a:srgbClr val="003366"/>
              </a:buClr>
              <a:buSzPts val="2800"/>
              <a:buFont typeface="Arial"/>
              <a:buNone/>
            </a:pPr>
            <a:r>
              <a:rPr lang="en-US" sz="2800" b="1" i="0" u="none">
                <a:solidFill>
                  <a:srgbClr val="003366"/>
                </a:solidFill>
                <a:latin typeface="Arial"/>
                <a:ea typeface="Arial"/>
                <a:cs typeface="Arial"/>
                <a:sym typeface="Arial"/>
              </a:rPr>
              <a:t>⇒Heteroscedasticity (non-constant variance)</a:t>
            </a:r>
            <a:endParaRPr/>
          </a:p>
          <a:p>
            <a:pPr marL="342900" lvl="0" indent="-342900" algn="l" rtl="0">
              <a:lnSpc>
                <a:spcPct val="90000"/>
              </a:lnSpc>
              <a:spcBef>
                <a:spcPts val="560"/>
              </a:spcBef>
              <a:spcAft>
                <a:spcPts val="0"/>
              </a:spcAft>
              <a:buClr>
                <a:srgbClr val="003366"/>
              </a:buClr>
              <a:buSzPts val="2800"/>
              <a:buFont typeface="Arial"/>
              <a:buNone/>
            </a:pPr>
            <a:r>
              <a:rPr lang="en-US" sz="2800" b="1" i="0" u="none">
                <a:solidFill>
                  <a:srgbClr val="003366"/>
                </a:solidFill>
                <a:latin typeface="Arial"/>
                <a:ea typeface="Arial"/>
                <a:cs typeface="Arial"/>
                <a:sym typeface="Arial"/>
              </a:rPr>
              <a:t>⇒Non-independence of the errors</a:t>
            </a:r>
            <a:endParaRPr/>
          </a:p>
          <a:p>
            <a:pPr marL="342900" lvl="0" indent="-342900" algn="l" rtl="0">
              <a:lnSpc>
                <a:spcPct val="90000"/>
              </a:lnSpc>
              <a:spcBef>
                <a:spcPts val="560"/>
              </a:spcBef>
              <a:spcAft>
                <a:spcPts val="0"/>
              </a:spcAft>
              <a:buClr>
                <a:srgbClr val="003366"/>
              </a:buClr>
              <a:buSzPts val="2800"/>
              <a:buFont typeface="Arial"/>
              <a:buNone/>
            </a:pPr>
            <a:r>
              <a:rPr lang="en-US" sz="2800" b="1" i="0" u="none">
                <a:solidFill>
                  <a:srgbClr val="003366"/>
                </a:solidFill>
                <a:latin typeface="Arial"/>
                <a:ea typeface="Arial"/>
                <a:cs typeface="Arial"/>
                <a:sym typeface="Arial"/>
              </a:rPr>
              <a:t>⇒Outlier</a:t>
            </a:r>
            <a:endParaRPr/>
          </a:p>
          <a:p>
            <a:pPr marL="342900" lvl="0" indent="-342900" algn="l" rtl="0">
              <a:lnSpc>
                <a:spcPct val="90000"/>
              </a:lnSpc>
              <a:spcBef>
                <a:spcPts val="560"/>
              </a:spcBef>
              <a:spcAft>
                <a:spcPts val="0"/>
              </a:spcAft>
              <a:buClr>
                <a:srgbClr val="003366"/>
              </a:buClr>
              <a:buSzPts val="2800"/>
              <a:buFont typeface="Arial"/>
              <a:buNone/>
            </a:pPr>
            <a:r>
              <a:rPr lang="en-US" sz="2800" b="1" i="0" u="none">
                <a:solidFill>
                  <a:srgbClr val="003366"/>
                </a:solidFill>
                <a:latin typeface="Arial"/>
                <a:ea typeface="Arial"/>
                <a:cs typeface="Arial"/>
                <a:sym typeface="Arial"/>
              </a:rPr>
              <a:t>⇒Influential observations</a:t>
            </a:r>
            <a:endParaRPr/>
          </a:p>
        </p:txBody>
      </p:sp>
      <p:sp>
        <p:nvSpPr>
          <p:cNvPr id="699" name="Google Shape;699;p48"/>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t>36</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703"/>
        <p:cNvGrpSpPr/>
        <p:nvPr/>
      </p:nvGrpSpPr>
      <p:grpSpPr>
        <a:xfrm>
          <a:off x="0" y="0"/>
          <a:ext cx="0" cy="0"/>
          <a:chOff x="0" y="0"/>
          <a:chExt cx="0" cy="0"/>
        </a:xfrm>
      </p:grpSpPr>
      <p:sp>
        <p:nvSpPr>
          <p:cNvPr id="704" name="Google Shape;704;p49"/>
          <p:cNvSpPr txBox="1">
            <a:spLocks noGrp="1"/>
          </p:cNvSpPr>
          <p:nvPr>
            <p:ph type="title"/>
          </p:nvPr>
        </p:nvSpPr>
        <p:spPr>
          <a:xfrm>
            <a:off x="457200" y="274637"/>
            <a:ext cx="8077200" cy="715962"/>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400"/>
              <a:buFont typeface="Arial"/>
              <a:buNone/>
            </a:pPr>
            <a:r>
              <a:rPr lang="en-US" sz="4400" b="0" i="0" u="none">
                <a:solidFill>
                  <a:srgbClr val="FF0000"/>
                </a:solidFill>
                <a:latin typeface="Arial"/>
                <a:ea typeface="Arial"/>
                <a:cs typeface="Arial"/>
                <a:sym typeface="Arial"/>
              </a:rPr>
              <a:t>Standardized Residuals</a:t>
            </a:r>
            <a:endParaRPr/>
          </a:p>
        </p:txBody>
      </p:sp>
      <p:sp>
        <p:nvSpPr>
          <p:cNvPr id="705" name="Google Shape;705;p49"/>
          <p:cNvSpPr txBox="1">
            <a:spLocks noGrp="1"/>
          </p:cNvSpPr>
          <p:nvPr>
            <p:ph type="body" idx="1"/>
          </p:nvPr>
        </p:nvSpPr>
        <p:spPr>
          <a:xfrm>
            <a:off x="457200" y="1219200"/>
            <a:ext cx="8229600" cy="4906962"/>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003366"/>
              </a:buClr>
              <a:buSzPts val="3200"/>
              <a:buFont typeface="Arial"/>
              <a:buChar char="•"/>
            </a:pPr>
            <a:r>
              <a:rPr lang="en-US" sz="3200" b="0" i="0" u="none">
                <a:solidFill>
                  <a:srgbClr val="003366"/>
                </a:solidFill>
                <a:latin typeface="Arial"/>
                <a:ea typeface="Arial"/>
                <a:cs typeface="Arial"/>
                <a:sym typeface="Arial"/>
              </a:rPr>
              <a:t>The standardized residuals are calculated as</a:t>
            </a:r>
            <a:endParaRPr/>
          </a:p>
          <a:p>
            <a:pPr marL="342900" lvl="0" indent="-139700" algn="l" rtl="0">
              <a:lnSpc>
                <a:spcPct val="100000"/>
              </a:lnSpc>
              <a:spcBef>
                <a:spcPts val="640"/>
              </a:spcBef>
              <a:spcAft>
                <a:spcPts val="0"/>
              </a:spcAft>
              <a:buClr>
                <a:schemeClr val="dk1"/>
              </a:buClr>
              <a:buSzPts val="3200"/>
              <a:buFont typeface="Arial"/>
              <a:buNone/>
            </a:pPr>
            <a:endParaRPr sz="3200" b="0" i="0" u="none">
              <a:solidFill>
                <a:srgbClr val="003366"/>
              </a:solidFill>
              <a:latin typeface="Arial"/>
              <a:ea typeface="Arial"/>
              <a:cs typeface="Arial"/>
              <a:sym typeface="Arial"/>
            </a:endParaRPr>
          </a:p>
          <a:p>
            <a:pPr marL="342900" lvl="0" indent="-342900" algn="l" rtl="0">
              <a:lnSpc>
                <a:spcPct val="100000"/>
              </a:lnSpc>
              <a:spcBef>
                <a:spcPts val="640"/>
              </a:spcBef>
              <a:spcAft>
                <a:spcPts val="0"/>
              </a:spcAft>
              <a:buClr>
                <a:srgbClr val="003366"/>
              </a:buClr>
              <a:buSzPts val="3200"/>
              <a:buFont typeface="Arial"/>
              <a:buNone/>
            </a:pPr>
            <a:r>
              <a:rPr lang="en-US" sz="3200" b="0" i="0" u="none">
                <a:solidFill>
                  <a:srgbClr val="003366"/>
                </a:solidFill>
                <a:latin typeface="Arial"/>
                <a:ea typeface="Arial"/>
                <a:cs typeface="Arial"/>
                <a:sym typeface="Arial"/>
              </a:rPr>
              <a:t>   where                         . </a:t>
            </a:r>
            <a:endParaRPr/>
          </a:p>
          <a:p>
            <a:pPr marL="342900" lvl="0" indent="-342900" algn="l" rtl="0">
              <a:lnSpc>
                <a:spcPct val="100000"/>
              </a:lnSpc>
              <a:spcBef>
                <a:spcPts val="640"/>
              </a:spcBef>
              <a:spcAft>
                <a:spcPts val="0"/>
              </a:spcAft>
              <a:buClr>
                <a:srgbClr val="003366"/>
              </a:buClr>
              <a:buSzPts val="3200"/>
              <a:buFont typeface="Arial"/>
              <a:buChar char="•"/>
            </a:pPr>
            <a:r>
              <a:rPr lang="en-US" sz="3200" b="0" i="0" u="none">
                <a:solidFill>
                  <a:srgbClr val="003366"/>
                </a:solidFill>
                <a:latin typeface="Arial"/>
                <a:ea typeface="Arial"/>
                <a:cs typeface="Arial"/>
                <a:sym typeface="Arial"/>
              </a:rPr>
              <a:t>The standard deviation of the i-th residual is</a:t>
            </a:r>
            <a:endParaRPr/>
          </a:p>
        </p:txBody>
      </p:sp>
      <p:pic>
        <p:nvPicPr>
          <p:cNvPr id="706" name="Google Shape;706;p49"/>
          <p:cNvPicPr preferRelativeResize="0"/>
          <p:nvPr/>
        </p:nvPicPr>
        <p:blipFill rotWithShape="1">
          <a:blip r:embed="rId3">
            <a:alphaModFix/>
          </a:blip>
          <a:srcRect/>
          <a:stretch/>
        </p:blipFill>
        <p:spPr>
          <a:xfrm>
            <a:off x="1905000" y="2057400"/>
            <a:ext cx="4800600" cy="914400"/>
          </a:xfrm>
          <a:prstGeom prst="rect">
            <a:avLst/>
          </a:prstGeom>
          <a:noFill/>
          <a:ln>
            <a:noFill/>
          </a:ln>
        </p:spPr>
      </p:pic>
      <p:pic>
        <p:nvPicPr>
          <p:cNvPr id="707" name="Google Shape;707;p49"/>
          <p:cNvPicPr preferRelativeResize="0"/>
          <p:nvPr/>
        </p:nvPicPr>
        <p:blipFill rotWithShape="1">
          <a:blip r:embed="rId4">
            <a:alphaModFix/>
          </a:blip>
          <a:srcRect/>
          <a:stretch/>
        </p:blipFill>
        <p:spPr>
          <a:xfrm>
            <a:off x="2362200" y="2895600"/>
            <a:ext cx="2235200" cy="635000"/>
          </a:xfrm>
          <a:prstGeom prst="rect">
            <a:avLst/>
          </a:prstGeom>
          <a:noFill/>
          <a:ln>
            <a:noFill/>
          </a:ln>
        </p:spPr>
      </p:pic>
      <p:pic>
        <p:nvPicPr>
          <p:cNvPr id="708" name="Google Shape;708;p49"/>
          <p:cNvPicPr preferRelativeResize="0"/>
          <p:nvPr/>
        </p:nvPicPr>
        <p:blipFill rotWithShape="1">
          <a:blip r:embed="rId5">
            <a:alphaModFix/>
          </a:blip>
          <a:srcRect/>
          <a:stretch/>
        </p:blipFill>
        <p:spPr>
          <a:xfrm>
            <a:off x="914400" y="4419600"/>
            <a:ext cx="6934200" cy="1028700"/>
          </a:xfrm>
          <a:prstGeom prst="rect">
            <a:avLst/>
          </a:prstGeom>
          <a:noFill/>
          <a:ln>
            <a:noFill/>
          </a:ln>
        </p:spPr>
      </p:pic>
      <p:sp>
        <p:nvSpPr>
          <p:cNvPr id="709" name="Google Shape;709;p49"/>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t>37</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713"/>
        <p:cNvGrpSpPr/>
        <p:nvPr/>
      </p:nvGrpSpPr>
      <p:grpSpPr>
        <a:xfrm>
          <a:off x="0" y="0"/>
          <a:ext cx="0" cy="0"/>
          <a:chOff x="0" y="0"/>
          <a:chExt cx="0" cy="0"/>
        </a:xfrm>
      </p:grpSpPr>
      <p:sp>
        <p:nvSpPr>
          <p:cNvPr id="714" name="Google Shape;714;p50"/>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FF0000"/>
              </a:buClr>
              <a:buSzPts val="4400"/>
              <a:buFont typeface="Arial"/>
              <a:buNone/>
            </a:pPr>
            <a:r>
              <a:rPr lang="en-US" sz="4400" b="0" i="0" u="none">
                <a:solidFill>
                  <a:srgbClr val="FF0000"/>
                </a:solidFill>
                <a:latin typeface="Arial"/>
                <a:ea typeface="Arial"/>
                <a:cs typeface="Arial"/>
                <a:sym typeface="Arial"/>
              </a:rPr>
              <a:t>Non-normality:</a:t>
            </a:r>
            <a:endParaRPr/>
          </a:p>
        </p:txBody>
      </p:sp>
      <p:sp>
        <p:nvSpPr>
          <p:cNvPr id="715" name="Google Shape;715;p50"/>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accent2"/>
              </a:buClr>
              <a:buSzPts val="2800"/>
              <a:buFont typeface="Arial"/>
              <a:buChar char="•"/>
            </a:pPr>
            <a:r>
              <a:rPr lang="en-US" sz="2800" b="0" i="0" u="none">
                <a:solidFill>
                  <a:schemeClr val="accent2"/>
                </a:solidFill>
                <a:latin typeface="Arial"/>
                <a:ea typeface="Arial"/>
                <a:cs typeface="Arial"/>
                <a:sym typeface="Arial"/>
              </a:rPr>
              <a:t>The errors should be normally distributed. To check the normality of errors, we use </a:t>
            </a:r>
            <a:r>
              <a:rPr lang="en-US" sz="2800" b="0" i="0" u="none">
                <a:solidFill>
                  <a:srgbClr val="FF0000"/>
                </a:solidFill>
                <a:latin typeface="Arial"/>
                <a:ea typeface="Arial"/>
                <a:cs typeface="Arial"/>
                <a:sym typeface="Arial"/>
              </a:rPr>
              <a:t>histogram of the residuals</a:t>
            </a:r>
            <a:r>
              <a:rPr lang="en-US" sz="2800" b="0" i="0" u="none">
                <a:solidFill>
                  <a:schemeClr val="accent2"/>
                </a:solidFill>
                <a:latin typeface="Arial"/>
                <a:ea typeface="Arial"/>
                <a:cs typeface="Arial"/>
                <a:sym typeface="Arial"/>
              </a:rPr>
              <a:t> or </a:t>
            </a:r>
            <a:r>
              <a:rPr lang="en-US" sz="2800" b="0" i="0" u="none">
                <a:solidFill>
                  <a:srgbClr val="FF0000"/>
                </a:solidFill>
                <a:latin typeface="Arial"/>
                <a:ea typeface="Arial"/>
                <a:cs typeface="Arial"/>
                <a:sym typeface="Arial"/>
              </a:rPr>
              <a:t>normal probability plot of residuals </a:t>
            </a:r>
            <a:r>
              <a:rPr lang="en-US" sz="2800" b="0" i="0" u="none">
                <a:solidFill>
                  <a:schemeClr val="accent2"/>
                </a:solidFill>
                <a:latin typeface="Arial"/>
                <a:ea typeface="Arial"/>
                <a:cs typeface="Arial"/>
                <a:sym typeface="Arial"/>
              </a:rPr>
              <a:t>or</a:t>
            </a:r>
            <a:r>
              <a:rPr lang="en-US" sz="2800" b="0" i="0" u="none">
                <a:solidFill>
                  <a:srgbClr val="FF0000"/>
                </a:solidFill>
                <a:latin typeface="Arial"/>
                <a:ea typeface="Arial"/>
                <a:cs typeface="Arial"/>
                <a:sym typeface="Arial"/>
              </a:rPr>
              <a:t> tests such as Shapiro-Wilk test</a:t>
            </a:r>
            <a:r>
              <a:rPr lang="en-US" sz="2800" b="0" i="0" u="none">
                <a:solidFill>
                  <a:schemeClr val="accent2"/>
                </a:solidFill>
                <a:latin typeface="Arial"/>
                <a:ea typeface="Arial"/>
                <a:cs typeface="Arial"/>
                <a:sym typeface="Arial"/>
              </a:rPr>
              <a:t>.</a:t>
            </a:r>
            <a:endParaRPr/>
          </a:p>
          <a:p>
            <a:pPr marL="342900" lvl="0" indent="-342900" algn="l" rtl="0">
              <a:lnSpc>
                <a:spcPct val="100000"/>
              </a:lnSpc>
              <a:spcBef>
                <a:spcPts val="560"/>
              </a:spcBef>
              <a:spcAft>
                <a:spcPts val="0"/>
              </a:spcAft>
              <a:buClr>
                <a:schemeClr val="accent2"/>
              </a:buClr>
              <a:buSzPts val="2800"/>
              <a:buFont typeface="Arial"/>
              <a:buChar char="•"/>
            </a:pPr>
            <a:r>
              <a:rPr lang="en-US" sz="2800" b="0" i="0" u="none">
                <a:solidFill>
                  <a:schemeClr val="accent2"/>
                </a:solidFill>
                <a:latin typeface="Arial"/>
                <a:ea typeface="Arial"/>
                <a:cs typeface="Arial"/>
                <a:sym typeface="Arial"/>
              </a:rPr>
              <a:t>Dealing with non-normality:</a:t>
            </a:r>
            <a:endParaRPr/>
          </a:p>
          <a:p>
            <a:pPr marL="742950" lvl="1" indent="-285750" algn="l" rtl="0">
              <a:lnSpc>
                <a:spcPct val="100000"/>
              </a:lnSpc>
              <a:spcBef>
                <a:spcPts val="520"/>
              </a:spcBef>
              <a:spcAft>
                <a:spcPts val="0"/>
              </a:spcAft>
              <a:buClr>
                <a:schemeClr val="accent2"/>
              </a:buClr>
              <a:buSzPts val="2600"/>
              <a:buFont typeface="Arial"/>
              <a:buChar char="–"/>
            </a:pPr>
            <a:r>
              <a:rPr lang="en-US" sz="2600" b="0" i="0" u="none">
                <a:solidFill>
                  <a:schemeClr val="accent2"/>
                </a:solidFill>
                <a:latin typeface="Arial"/>
                <a:ea typeface="Arial"/>
                <a:cs typeface="Arial"/>
                <a:sym typeface="Arial"/>
              </a:rPr>
              <a:t>Transformation on Y</a:t>
            </a:r>
            <a:endParaRPr/>
          </a:p>
          <a:p>
            <a:pPr marL="742950" lvl="1" indent="-285750" algn="l" rtl="0">
              <a:lnSpc>
                <a:spcPct val="100000"/>
              </a:lnSpc>
              <a:spcBef>
                <a:spcPts val="520"/>
              </a:spcBef>
              <a:spcAft>
                <a:spcPts val="0"/>
              </a:spcAft>
              <a:buClr>
                <a:schemeClr val="accent2"/>
              </a:buClr>
              <a:buSzPts val="2600"/>
              <a:buFont typeface="Arial"/>
              <a:buChar char="–"/>
            </a:pPr>
            <a:r>
              <a:rPr lang="en-US" sz="2600" b="0" i="0" u="none">
                <a:solidFill>
                  <a:schemeClr val="accent2"/>
                </a:solidFill>
                <a:latin typeface="Arial"/>
                <a:ea typeface="Arial"/>
                <a:cs typeface="Arial"/>
                <a:sym typeface="Arial"/>
              </a:rPr>
              <a:t>Other types of regression (e.g., Poisson or Logistic …)</a:t>
            </a:r>
            <a:endParaRPr/>
          </a:p>
          <a:p>
            <a:pPr marL="742950" lvl="1" indent="-285750" algn="l" rtl="0">
              <a:lnSpc>
                <a:spcPct val="100000"/>
              </a:lnSpc>
              <a:spcBef>
                <a:spcPts val="520"/>
              </a:spcBef>
              <a:spcAft>
                <a:spcPts val="0"/>
              </a:spcAft>
              <a:buClr>
                <a:schemeClr val="accent2"/>
              </a:buClr>
              <a:buSzPts val="2600"/>
              <a:buFont typeface="Arial"/>
              <a:buChar char="–"/>
            </a:pPr>
            <a:r>
              <a:rPr lang="en-US" sz="2600" b="0" i="0" u="none">
                <a:solidFill>
                  <a:schemeClr val="accent2"/>
                </a:solidFill>
                <a:latin typeface="Arial"/>
                <a:ea typeface="Arial"/>
                <a:cs typeface="Arial"/>
                <a:sym typeface="Arial"/>
              </a:rPr>
              <a:t>Nonparametric methods (e.g., nonparametric regression(i.e. smoothing))</a:t>
            </a:r>
            <a:endParaRPr/>
          </a:p>
        </p:txBody>
      </p:sp>
      <p:sp>
        <p:nvSpPr>
          <p:cNvPr id="716" name="Google Shape;716;p50"/>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t>38</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720"/>
        <p:cNvGrpSpPr/>
        <p:nvPr/>
      </p:nvGrpSpPr>
      <p:grpSpPr>
        <a:xfrm>
          <a:off x="0" y="0"/>
          <a:ext cx="0" cy="0"/>
          <a:chOff x="0" y="0"/>
          <a:chExt cx="0" cy="0"/>
        </a:xfrm>
      </p:grpSpPr>
      <p:sp>
        <p:nvSpPr>
          <p:cNvPr id="721" name="Google Shape;721;p51"/>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FF0000"/>
              </a:buClr>
              <a:buSzPts val="4400"/>
              <a:buFont typeface="Arial"/>
              <a:buNone/>
            </a:pPr>
            <a:r>
              <a:rPr lang="en-US" sz="4400" b="0" i="0" u="none">
                <a:solidFill>
                  <a:srgbClr val="FF0000"/>
                </a:solidFill>
                <a:latin typeface="Arial"/>
                <a:ea typeface="Arial"/>
                <a:cs typeface="Arial"/>
                <a:sym typeface="Arial"/>
              </a:rPr>
              <a:t>Non-constant variance:</a:t>
            </a:r>
            <a:endParaRPr/>
          </a:p>
        </p:txBody>
      </p:sp>
      <p:sp>
        <p:nvSpPr>
          <p:cNvPr id="722" name="Google Shape;722;p51"/>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2800"/>
              <a:buFont typeface="Arial"/>
              <a:buChar char="•"/>
            </a:pPr>
            <a:r>
              <a:rPr lang="en-US" sz="2800" b="0" i="0" u="none">
                <a:solidFill>
                  <a:schemeClr val="dk1"/>
                </a:solidFill>
                <a:latin typeface="Arial"/>
                <a:ea typeface="Arial"/>
                <a:cs typeface="Arial"/>
                <a:sym typeface="Arial"/>
              </a:rPr>
              <a:t>The error variance          should be constant. </a:t>
            </a:r>
            <a:endParaRPr/>
          </a:p>
          <a:p>
            <a:pPr marL="342900" lvl="0" indent="-342900" algn="l" rtl="0">
              <a:lnSpc>
                <a:spcPct val="100000"/>
              </a:lnSpc>
              <a:spcBef>
                <a:spcPts val="560"/>
              </a:spcBef>
              <a:spcAft>
                <a:spcPts val="0"/>
              </a:spcAft>
              <a:buClr>
                <a:schemeClr val="dk1"/>
              </a:buClr>
              <a:buSzPts val="2800"/>
              <a:buFont typeface="Arial"/>
              <a:buChar char="•"/>
            </a:pPr>
            <a:r>
              <a:rPr lang="en-US" sz="2800" b="0" i="0" u="none">
                <a:solidFill>
                  <a:schemeClr val="dk1"/>
                </a:solidFill>
                <a:latin typeface="Arial"/>
                <a:ea typeface="Arial"/>
                <a:cs typeface="Arial"/>
                <a:sym typeface="Arial"/>
              </a:rPr>
              <a:t>To diagnose non-constant variance, one method is to </a:t>
            </a:r>
            <a:r>
              <a:rPr lang="en-US" sz="2800" b="0" i="0" u="none">
                <a:solidFill>
                  <a:srgbClr val="FF0000"/>
                </a:solidFill>
                <a:latin typeface="Arial"/>
                <a:ea typeface="Arial"/>
                <a:cs typeface="Arial"/>
                <a:sym typeface="Arial"/>
              </a:rPr>
              <a:t>plot the residuals against the predicted value of y (or x)</a:t>
            </a:r>
            <a:r>
              <a:rPr lang="en-US" sz="2800" b="0" i="0" u="none">
                <a:solidFill>
                  <a:schemeClr val="dk1"/>
                </a:solidFill>
                <a:latin typeface="Arial"/>
                <a:ea typeface="Arial"/>
                <a:cs typeface="Arial"/>
                <a:sym typeface="Arial"/>
              </a:rPr>
              <a:t>. If the points are distributed evenly around the expected value of errors which is 0, this means that the error variance is constant. Or, formal tests such as: Breusch-Pagan test</a:t>
            </a:r>
            <a:endParaRPr/>
          </a:p>
        </p:txBody>
      </p:sp>
      <p:pic>
        <p:nvPicPr>
          <p:cNvPr id="723" name="Google Shape;723;p51"/>
          <p:cNvPicPr preferRelativeResize="0"/>
          <p:nvPr/>
        </p:nvPicPr>
        <p:blipFill rotWithShape="1">
          <a:blip r:embed="rId3">
            <a:alphaModFix/>
          </a:blip>
          <a:srcRect/>
          <a:stretch/>
        </p:blipFill>
        <p:spPr>
          <a:xfrm>
            <a:off x="4114800" y="1600200"/>
            <a:ext cx="393700" cy="469900"/>
          </a:xfrm>
          <a:prstGeom prst="rect">
            <a:avLst/>
          </a:prstGeom>
          <a:noFill/>
          <a:ln>
            <a:noFill/>
          </a:ln>
        </p:spPr>
      </p:pic>
      <p:sp>
        <p:nvSpPr>
          <p:cNvPr id="724" name="Google Shape;724;p51"/>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t>39</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6"/>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400"/>
              <a:buFont typeface="Arial"/>
              <a:buNone/>
            </a:pPr>
            <a:r>
              <a:rPr lang="en-US" sz="4400" b="0" i="0" u="none">
                <a:solidFill>
                  <a:srgbClr val="FF0000"/>
                </a:solidFill>
                <a:latin typeface="Arial"/>
                <a:ea typeface="Arial"/>
                <a:cs typeface="Arial"/>
                <a:sym typeface="Arial"/>
              </a:rPr>
              <a:t>Simple Linear Model</a:t>
            </a:r>
            <a:endParaRPr/>
          </a:p>
        </p:txBody>
      </p:sp>
      <p:sp>
        <p:nvSpPr>
          <p:cNvPr id="111" name="Google Shape;111;p16"/>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139700" algn="l" rtl="0">
              <a:lnSpc>
                <a:spcPct val="100000"/>
              </a:lnSpc>
              <a:spcBef>
                <a:spcPts val="0"/>
              </a:spcBef>
              <a:spcAft>
                <a:spcPts val="0"/>
              </a:spcAft>
              <a:buClr>
                <a:schemeClr val="dk1"/>
              </a:buClr>
              <a:buSzPts val="3200"/>
              <a:buFont typeface="Arial"/>
              <a:buNone/>
            </a:pPr>
            <a:endParaRPr sz="3200" b="0" i="0" u="none" strike="noStrike" cap="none">
              <a:solidFill>
                <a:schemeClr val="dk1"/>
              </a:solidFill>
              <a:latin typeface="Arial"/>
              <a:ea typeface="Arial"/>
              <a:cs typeface="Arial"/>
              <a:sym typeface="Arial"/>
            </a:endParaRPr>
          </a:p>
          <a:p>
            <a:pPr marL="342900" marR="0" lvl="0" indent="-342900" algn="l" rtl="0">
              <a:lnSpc>
                <a:spcPct val="100000"/>
              </a:lnSpc>
              <a:spcBef>
                <a:spcPts val="640"/>
              </a:spcBef>
              <a:spcAft>
                <a:spcPts val="0"/>
              </a:spcAft>
              <a:buClr>
                <a:schemeClr val="dk1"/>
              </a:buClr>
              <a:buSzPts val="3200"/>
              <a:buFont typeface="Arial"/>
              <a:buNone/>
            </a:pPr>
            <a:r>
              <a:rPr lang="en-US" sz="3200" b="0" i="0" u="none" strike="noStrike" cap="none">
                <a:solidFill>
                  <a:schemeClr val="dk1"/>
                </a:solidFill>
                <a:latin typeface="Arial"/>
                <a:ea typeface="Arial"/>
                <a:cs typeface="Arial"/>
                <a:sym typeface="Arial"/>
              </a:rPr>
              <a:t>This model is </a:t>
            </a:r>
            <a:endParaRPr/>
          </a:p>
          <a:p>
            <a:pPr marL="742950" marR="0" lvl="1" indent="-285750" algn="l" rtl="0">
              <a:lnSpc>
                <a:spcPct val="100000"/>
              </a:lnSpc>
              <a:spcBef>
                <a:spcPts val="560"/>
              </a:spcBef>
              <a:spcAft>
                <a:spcPts val="0"/>
              </a:spcAft>
              <a:buClr>
                <a:schemeClr val="dk1"/>
              </a:buClr>
              <a:buSzPts val="2800"/>
              <a:buFont typeface="Arial"/>
              <a:buChar char="–"/>
            </a:pPr>
            <a:r>
              <a:rPr lang="en-US" sz="2800" b="1" i="0" u="none" strike="noStrike" cap="none">
                <a:solidFill>
                  <a:schemeClr val="dk1"/>
                </a:solidFill>
                <a:latin typeface="Arial"/>
                <a:ea typeface="Arial"/>
                <a:cs typeface="Arial"/>
                <a:sym typeface="Arial"/>
              </a:rPr>
              <a:t>Simple</a:t>
            </a:r>
            <a:r>
              <a:rPr lang="en-US" sz="2800" b="0" i="0" u="none" strike="noStrike" cap="none">
                <a:solidFill>
                  <a:schemeClr val="dk1"/>
                </a:solidFill>
                <a:latin typeface="Arial"/>
                <a:ea typeface="Arial"/>
                <a:cs typeface="Arial"/>
                <a:sym typeface="Arial"/>
              </a:rPr>
              <a:t>: only one X</a:t>
            </a:r>
            <a:endParaRPr/>
          </a:p>
          <a:p>
            <a:pPr marL="742950" marR="0" lvl="1" indent="-285750" algn="l" rtl="0">
              <a:lnSpc>
                <a:spcPct val="100000"/>
              </a:lnSpc>
              <a:spcBef>
                <a:spcPts val="560"/>
              </a:spcBef>
              <a:spcAft>
                <a:spcPts val="0"/>
              </a:spcAft>
              <a:buClr>
                <a:schemeClr val="dk1"/>
              </a:buClr>
              <a:buSzPts val="2800"/>
              <a:buFont typeface="Arial"/>
              <a:buChar char="–"/>
            </a:pPr>
            <a:r>
              <a:rPr lang="en-US" sz="2800" b="1" i="0" u="none" strike="noStrike" cap="none">
                <a:solidFill>
                  <a:schemeClr val="dk1"/>
                </a:solidFill>
                <a:latin typeface="Arial"/>
                <a:ea typeface="Arial"/>
                <a:cs typeface="Arial"/>
                <a:sym typeface="Arial"/>
              </a:rPr>
              <a:t>Linear in the parameters</a:t>
            </a:r>
            <a:r>
              <a:rPr lang="en-US" sz="2800" b="0" i="0" u="none" strike="noStrike" cap="none">
                <a:solidFill>
                  <a:schemeClr val="dk1"/>
                </a:solidFill>
                <a:latin typeface="Arial"/>
                <a:ea typeface="Arial"/>
                <a:cs typeface="Arial"/>
                <a:sym typeface="Arial"/>
              </a:rPr>
              <a:t>: No parameter appears as exponent or is multiplied or divided by another parameter</a:t>
            </a:r>
            <a:endParaRPr/>
          </a:p>
          <a:p>
            <a:pPr marL="742950" marR="0" lvl="1" indent="-285750" algn="l" rtl="0">
              <a:lnSpc>
                <a:spcPct val="100000"/>
              </a:lnSpc>
              <a:spcBef>
                <a:spcPts val="560"/>
              </a:spcBef>
              <a:spcAft>
                <a:spcPts val="0"/>
              </a:spcAft>
              <a:buClr>
                <a:schemeClr val="dk1"/>
              </a:buClr>
              <a:buSzPts val="2800"/>
              <a:buFont typeface="Arial"/>
              <a:buChar char="–"/>
            </a:pPr>
            <a:r>
              <a:rPr lang="en-US" sz="2800" b="1" i="0" u="none" strike="noStrike" cap="none">
                <a:solidFill>
                  <a:schemeClr val="dk1"/>
                </a:solidFill>
                <a:latin typeface="Arial"/>
                <a:ea typeface="Arial"/>
                <a:cs typeface="Arial"/>
                <a:sym typeface="Arial"/>
              </a:rPr>
              <a:t>Linear in the predictor variable (X)</a:t>
            </a:r>
            <a:r>
              <a:rPr lang="en-US" sz="2800" b="0" i="0" u="none" strike="noStrike" cap="none">
                <a:solidFill>
                  <a:schemeClr val="dk1"/>
                </a:solidFill>
                <a:latin typeface="Arial"/>
                <a:ea typeface="Arial"/>
                <a:cs typeface="Arial"/>
                <a:sym typeface="Arial"/>
              </a:rPr>
              <a:t>: X appears only in the first power. </a:t>
            </a:r>
            <a:endParaRPr/>
          </a:p>
        </p:txBody>
      </p:sp>
      <p:sp>
        <p:nvSpPr>
          <p:cNvPr id="112" name="Google Shape;112;p16"/>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strike="noStrike" cap="none">
                <a:solidFill>
                  <a:schemeClr val="dk1"/>
                </a:solidFill>
                <a:latin typeface="Arial"/>
                <a:ea typeface="Arial"/>
                <a:cs typeface="Arial"/>
                <a:sym typeface="Arial"/>
              </a:rPr>
              <a:t>4</a:t>
            </a:fld>
            <a:endParaRPr/>
          </a:p>
        </p:txBody>
      </p:sp>
      <p:pic>
        <p:nvPicPr>
          <p:cNvPr id="113" name="Google Shape;113;p16"/>
          <p:cNvPicPr preferRelativeResize="0"/>
          <p:nvPr/>
        </p:nvPicPr>
        <p:blipFill rotWithShape="1">
          <a:blip r:embed="rId3">
            <a:alphaModFix/>
          </a:blip>
          <a:srcRect/>
          <a:stretch/>
        </p:blipFill>
        <p:spPr>
          <a:xfrm>
            <a:off x="2819400" y="1676400"/>
            <a:ext cx="2667000" cy="53340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728"/>
        <p:cNvGrpSpPr/>
        <p:nvPr/>
      </p:nvGrpSpPr>
      <p:grpSpPr>
        <a:xfrm>
          <a:off x="0" y="0"/>
          <a:ext cx="0" cy="0"/>
          <a:chOff x="0" y="0"/>
          <a:chExt cx="0" cy="0"/>
        </a:xfrm>
      </p:grpSpPr>
      <p:sp>
        <p:nvSpPr>
          <p:cNvPr id="729" name="Google Shape;729;p52"/>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000"/>
              <a:buFont typeface="Arial"/>
              <a:buNone/>
            </a:pPr>
            <a:r>
              <a:rPr lang="en-US" sz="4000" b="0" i="0" u="none">
                <a:solidFill>
                  <a:srgbClr val="FF0000"/>
                </a:solidFill>
                <a:latin typeface="Arial"/>
                <a:ea typeface="Arial"/>
                <a:cs typeface="Arial"/>
                <a:sym typeface="Arial"/>
              </a:rPr>
              <a:t>Dealing with non-constant variance</a:t>
            </a:r>
            <a:endParaRPr/>
          </a:p>
        </p:txBody>
      </p:sp>
      <p:sp>
        <p:nvSpPr>
          <p:cNvPr id="730" name="Google Shape;730;p52"/>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3200"/>
              <a:buFont typeface="Arial"/>
              <a:buChar char="•"/>
            </a:pPr>
            <a:r>
              <a:rPr lang="en-US" sz="3200" b="0" i="0" u="none">
                <a:solidFill>
                  <a:schemeClr val="dk1"/>
                </a:solidFill>
                <a:latin typeface="Arial"/>
                <a:ea typeface="Arial"/>
                <a:cs typeface="Arial"/>
                <a:sym typeface="Arial"/>
              </a:rPr>
              <a:t>Transform Y</a:t>
            </a:r>
            <a:endParaRPr/>
          </a:p>
          <a:p>
            <a:pPr marL="342900" marR="0" lvl="0" indent="-342900" algn="l" rtl="0">
              <a:lnSpc>
                <a:spcPct val="100000"/>
              </a:lnSpc>
              <a:spcBef>
                <a:spcPts val="640"/>
              </a:spcBef>
              <a:spcAft>
                <a:spcPts val="0"/>
              </a:spcAft>
              <a:buClr>
                <a:schemeClr val="dk1"/>
              </a:buClr>
              <a:buSzPts val="3200"/>
              <a:buFont typeface="Arial"/>
              <a:buChar char="•"/>
            </a:pPr>
            <a:r>
              <a:rPr lang="en-US" sz="3200" b="0" i="0" u="none">
                <a:solidFill>
                  <a:schemeClr val="dk1"/>
                </a:solidFill>
                <a:latin typeface="Arial"/>
                <a:ea typeface="Arial"/>
                <a:cs typeface="Arial"/>
                <a:sym typeface="Arial"/>
              </a:rPr>
              <a:t>Re-specify the Model (e.g., Missing important X’s?)</a:t>
            </a:r>
            <a:endParaRPr/>
          </a:p>
          <a:p>
            <a:pPr marL="342900" marR="0" lvl="0" indent="-342900" algn="l" rtl="0">
              <a:lnSpc>
                <a:spcPct val="100000"/>
              </a:lnSpc>
              <a:spcBef>
                <a:spcPts val="640"/>
              </a:spcBef>
              <a:spcAft>
                <a:spcPts val="0"/>
              </a:spcAft>
              <a:buClr>
                <a:schemeClr val="dk1"/>
              </a:buClr>
              <a:buSzPts val="3200"/>
              <a:buFont typeface="Arial"/>
              <a:buChar char="•"/>
            </a:pPr>
            <a:r>
              <a:rPr lang="en-US" sz="3200" b="0" i="0" u="none">
                <a:solidFill>
                  <a:schemeClr val="dk1"/>
                </a:solidFill>
                <a:latin typeface="Arial"/>
                <a:ea typeface="Arial"/>
                <a:cs typeface="Arial"/>
                <a:sym typeface="Arial"/>
              </a:rPr>
              <a:t>Use Weighted Least Squares instead of Ordinary Least Squares </a:t>
            </a:r>
            <a:endParaRPr/>
          </a:p>
          <a:p>
            <a:pPr marL="342900" marR="0" lvl="0" indent="-139700" algn="l" rtl="0">
              <a:spcBef>
                <a:spcPts val="640"/>
              </a:spcBef>
              <a:spcAft>
                <a:spcPts val="0"/>
              </a:spcAft>
              <a:buClr>
                <a:schemeClr val="dk1"/>
              </a:buClr>
              <a:buSzPts val="3200"/>
              <a:buFont typeface="Arial"/>
              <a:buNone/>
            </a:pPr>
            <a:endParaRPr sz="3200" b="0" i="0" u="none">
              <a:solidFill>
                <a:schemeClr val="dk1"/>
              </a:solidFill>
              <a:latin typeface="Arial"/>
              <a:ea typeface="Arial"/>
              <a:cs typeface="Arial"/>
              <a:sym typeface="Arial"/>
            </a:endParaRPr>
          </a:p>
        </p:txBody>
      </p:sp>
      <p:pic>
        <p:nvPicPr>
          <p:cNvPr id="731" name="Google Shape;731;p52"/>
          <p:cNvPicPr preferRelativeResize="0"/>
          <p:nvPr/>
        </p:nvPicPr>
        <p:blipFill rotWithShape="1">
          <a:blip r:embed="rId3">
            <a:alphaModFix/>
          </a:blip>
          <a:srcRect/>
          <a:stretch/>
        </p:blipFill>
        <p:spPr>
          <a:xfrm>
            <a:off x="5575300" y="3713162"/>
            <a:ext cx="1955800" cy="879475"/>
          </a:xfrm>
          <a:prstGeom prst="rect">
            <a:avLst/>
          </a:prstGeom>
          <a:noFill/>
          <a:ln>
            <a:noFill/>
          </a:ln>
        </p:spPr>
      </p:pic>
      <p:sp>
        <p:nvSpPr>
          <p:cNvPr id="732" name="Google Shape;732;p52"/>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t>40</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736"/>
        <p:cNvGrpSpPr/>
        <p:nvPr/>
      </p:nvGrpSpPr>
      <p:grpSpPr>
        <a:xfrm>
          <a:off x="0" y="0"/>
          <a:ext cx="0" cy="0"/>
          <a:chOff x="0" y="0"/>
          <a:chExt cx="0" cy="0"/>
        </a:xfrm>
      </p:grpSpPr>
      <p:sp>
        <p:nvSpPr>
          <p:cNvPr id="737" name="Google Shape;737;p53"/>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FF0000"/>
              </a:buClr>
              <a:buSzPts val="4400"/>
              <a:buFont typeface="Arial"/>
              <a:buNone/>
            </a:pPr>
            <a:r>
              <a:rPr lang="en-US" sz="4400" b="0" i="0" u="none">
                <a:solidFill>
                  <a:srgbClr val="FF0000"/>
                </a:solidFill>
                <a:latin typeface="Arial"/>
                <a:ea typeface="Arial"/>
                <a:cs typeface="Arial"/>
                <a:sym typeface="Arial"/>
              </a:rPr>
              <a:t>Non-independence of error variable:</a:t>
            </a:r>
            <a:endParaRPr/>
          </a:p>
        </p:txBody>
      </p:sp>
      <p:sp>
        <p:nvSpPr>
          <p:cNvPr id="738" name="Google Shape;738;p53"/>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008000"/>
              </a:buClr>
              <a:buSzPts val="3200"/>
              <a:buFont typeface="Arial"/>
              <a:buChar char="•"/>
            </a:pPr>
            <a:r>
              <a:rPr lang="en-US" sz="3200" b="0" i="0" u="none">
                <a:solidFill>
                  <a:srgbClr val="008000"/>
                </a:solidFill>
                <a:latin typeface="Arial"/>
                <a:ea typeface="Arial"/>
                <a:cs typeface="Arial"/>
                <a:sym typeface="Arial"/>
              </a:rPr>
              <a:t>The values of error should be independent. When the data are time series, the errors often are correlated (i.e., autocorrelated or serially correlated). To detect autocorrelation we </a:t>
            </a:r>
            <a:r>
              <a:rPr lang="en-US" sz="3200" b="0" i="0" u="none">
                <a:solidFill>
                  <a:srgbClr val="FF0000"/>
                </a:solidFill>
                <a:latin typeface="Arial"/>
                <a:ea typeface="Arial"/>
                <a:cs typeface="Arial"/>
                <a:sym typeface="Arial"/>
              </a:rPr>
              <a:t>plot the residuals against the time periods</a:t>
            </a:r>
            <a:r>
              <a:rPr lang="en-US" sz="3200" b="0" i="0" u="none">
                <a:solidFill>
                  <a:srgbClr val="008000"/>
                </a:solidFill>
                <a:latin typeface="Arial"/>
                <a:ea typeface="Arial"/>
                <a:cs typeface="Arial"/>
                <a:sym typeface="Arial"/>
              </a:rPr>
              <a:t>. If there is no pattern, this means that errors are independent. Or, more formal tests such as Durbin-Watson</a:t>
            </a:r>
            <a:endParaRPr/>
          </a:p>
        </p:txBody>
      </p:sp>
      <p:sp>
        <p:nvSpPr>
          <p:cNvPr id="739" name="Google Shape;739;p53"/>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t>41</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743"/>
        <p:cNvGrpSpPr/>
        <p:nvPr/>
      </p:nvGrpSpPr>
      <p:grpSpPr>
        <a:xfrm>
          <a:off x="0" y="0"/>
          <a:ext cx="0" cy="0"/>
          <a:chOff x="0" y="0"/>
          <a:chExt cx="0" cy="0"/>
        </a:xfrm>
      </p:grpSpPr>
      <p:sp>
        <p:nvSpPr>
          <p:cNvPr id="744" name="Google Shape;744;p54"/>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FF0000"/>
              </a:buClr>
              <a:buSzPts val="4400"/>
              <a:buFont typeface="Arial"/>
              <a:buNone/>
            </a:pPr>
            <a:r>
              <a:rPr lang="en-US" sz="4400" b="0" i="0" u="none">
                <a:solidFill>
                  <a:srgbClr val="FF0000"/>
                </a:solidFill>
                <a:latin typeface="Arial"/>
                <a:ea typeface="Arial"/>
                <a:cs typeface="Arial"/>
                <a:sym typeface="Arial"/>
              </a:rPr>
              <a:t>Outlier:</a:t>
            </a:r>
            <a:endParaRPr/>
          </a:p>
        </p:txBody>
      </p:sp>
      <p:sp>
        <p:nvSpPr>
          <p:cNvPr id="745" name="Google Shape;745;p54"/>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chemeClr val="dk1"/>
              </a:buClr>
              <a:buSzPts val="2800"/>
              <a:buFont typeface="Arial"/>
              <a:buChar char="•"/>
            </a:pPr>
            <a:r>
              <a:rPr lang="en-US" sz="2800" b="0" i="0" u="none">
                <a:solidFill>
                  <a:schemeClr val="dk1"/>
                </a:solidFill>
                <a:latin typeface="Arial"/>
                <a:ea typeface="Arial"/>
                <a:cs typeface="Arial"/>
                <a:sym typeface="Arial"/>
              </a:rPr>
              <a:t>An outlier is an observation that is unusually small or large. Two possibilities which cause  outlier is </a:t>
            </a:r>
            <a:endParaRPr/>
          </a:p>
          <a:p>
            <a:pPr marL="342900" lvl="0" indent="-342900" algn="l" rtl="0">
              <a:lnSpc>
                <a:spcPct val="90000"/>
              </a:lnSpc>
              <a:spcBef>
                <a:spcPts val="560"/>
              </a:spcBef>
              <a:spcAft>
                <a:spcPts val="0"/>
              </a:spcAft>
              <a:buClr>
                <a:schemeClr val="accent2"/>
              </a:buClr>
              <a:buSzPts val="2800"/>
              <a:buFont typeface="Arial"/>
              <a:buAutoNum type="arabicPeriod"/>
            </a:pPr>
            <a:r>
              <a:rPr lang="en-US" sz="2800" b="0" i="0" u="none">
                <a:solidFill>
                  <a:schemeClr val="accent2"/>
                </a:solidFill>
                <a:latin typeface="Arial"/>
                <a:ea typeface="Arial"/>
                <a:cs typeface="Arial"/>
                <a:sym typeface="Arial"/>
              </a:rPr>
              <a:t>Error in recording the data.⇒ Detect the error and correct it</a:t>
            </a:r>
            <a:endParaRPr sz="2800" b="0" i="0" u="none">
              <a:solidFill>
                <a:schemeClr val="accent2"/>
              </a:solidFill>
              <a:latin typeface="Arial"/>
              <a:ea typeface="Arial"/>
              <a:cs typeface="Arial"/>
              <a:sym typeface="Arial"/>
            </a:endParaRPr>
          </a:p>
          <a:p>
            <a:pPr marL="342900" lvl="0" indent="-342900" algn="l" rtl="0">
              <a:lnSpc>
                <a:spcPct val="90000"/>
              </a:lnSpc>
              <a:spcBef>
                <a:spcPts val="560"/>
              </a:spcBef>
              <a:spcAft>
                <a:spcPts val="0"/>
              </a:spcAft>
              <a:buClr>
                <a:srgbClr val="008000"/>
              </a:buClr>
              <a:buSzPts val="2800"/>
              <a:buFont typeface="Arial"/>
              <a:buNone/>
            </a:pPr>
            <a:r>
              <a:rPr lang="en-US" sz="2800" b="0" i="0" u="none">
                <a:solidFill>
                  <a:srgbClr val="008000"/>
                </a:solidFill>
                <a:latin typeface="Arial"/>
                <a:ea typeface="Arial"/>
                <a:cs typeface="Arial"/>
                <a:sym typeface="Arial"/>
              </a:rPr>
              <a:t>      The outlier point should not have been included in the data (belongs to another population) ⇒ Discard the point from the sample</a:t>
            </a:r>
            <a:endParaRPr sz="2800" b="0" i="0" u="none">
              <a:solidFill>
                <a:srgbClr val="008000"/>
              </a:solidFill>
              <a:latin typeface="Arial"/>
              <a:ea typeface="Arial"/>
              <a:cs typeface="Arial"/>
              <a:sym typeface="Arial"/>
            </a:endParaRPr>
          </a:p>
          <a:p>
            <a:pPr marL="342900" lvl="0" indent="-342900" algn="l" rtl="0">
              <a:lnSpc>
                <a:spcPct val="90000"/>
              </a:lnSpc>
              <a:spcBef>
                <a:spcPts val="560"/>
              </a:spcBef>
              <a:spcAft>
                <a:spcPts val="0"/>
              </a:spcAft>
              <a:buClr>
                <a:srgbClr val="003366"/>
              </a:buClr>
              <a:buSzPts val="2800"/>
              <a:buFont typeface="Arial"/>
              <a:buNone/>
            </a:pPr>
            <a:r>
              <a:rPr lang="en-US" sz="2800" b="0" i="0" u="none">
                <a:solidFill>
                  <a:srgbClr val="003366"/>
                </a:solidFill>
                <a:latin typeface="Arial"/>
                <a:ea typeface="Arial"/>
                <a:cs typeface="Arial"/>
                <a:sym typeface="Arial"/>
              </a:rPr>
              <a:t>2. The observation is unusually small or large although it belong to the sample and there is no recording error. ⇒ Do NOT remove it</a:t>
            </a:r>
            <a:endParaRPr/>
          </a:p>
        </p:txBody>
      </p:sp>
      <p:sp>
        <p:nvSpPr>
          <p:cNvPr id="746" name="Google Shape;746;p54"/>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t>42</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750"/>
        <p:cNvGrpSpPr/>
        <p:nvPr/>
      </p:nvGrpSpPr>
      <p:grpSpPr>
        <a:xfrm>
          <a:off x="0" y="0"/>
          <a:ext cx="0" cy="0"/>
          <a:chOff x="0" y="0"/>
          <a:chExt cx="0" cy="0"/>
        </a:xfrm>
      </p:grpSpPr>
      <p:sp>
        <p:nvSpPr>
          <p:cNvPr id="751" name="Google Shape;751;p55"/>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400"/>
              <a:buFont typeface="Arial"/>
              <a:buNone/>
            </a:pPr>
            <a:r>
              <a:rPr lang="en-US" sz="4400" b="0" i="0" u="none">
                <a:solidFill>
                  <a:srgbClr val="FF0000"/>
                </a:solidFill>
                <a:latin typeface="Arial"/>
                <a:ea typeface="Arial"/>
                <a:cs typeface="Arial"/>
                <a:sym typeface="Arial"/>
              </a:rPr>
              <a:t>Influential Observations</a:t>
            </a:r>
            <a:endParaRPr/>
          </a:p>
        </p:txBody>
      </p:sp>
      <p:sp>
        <p:nvSpPr>
          <p:cNvPr id="752" name="Google Shape;752;p55"/>
          <p:cNvSpPr txBox="1">
            <a:spLocks noGrp="1"/>
          </p:cNvSpPr>
          <p:nvPr>
            <p:ph type="body" idx="1"/>
          </p:nvPr>
        </p:nvSpPr>
        <p:spPr>
          <a:xfrm>
            <a:off x="685800" y="1676400"/>
            <a:ext cx="7772400" cy="44958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3200"/>
              <a:buFont typeface="Arial"/>
              <a:buNone/>
            </a:pPr>
            <a:r>
              <a:rPr lang="en-US" sz="3200" b="0" i="0" u="none">
                <a:solidFill>
                  <a:schemeClr val="dk1"/>
                </a:solidFill>
                <a:latin typeface="Arial"/>
                <a:ea typeface="Arial"/>
                <a:cs typeface="Arial"/>
                <a:sym typeface="Arial"/>
              </a:rPr>
              <a:t> </a:t>
            </a:r>
            <a:endParaRPr/>
          </a:p>
        </p:txBody>
      </p:sp>
      <p:pic>
        <p:nvPicPr>
          <p:cNvPr id="753" name="Google Shape;753;p55"/>
          <p:cNvPicPr preferRelativeResize="0"/>
          <p:nvPr/>
        </p:nvPicPr>
        <p:blipFill rotWithShape="1">
          <a:blip r:embed="rId3">
            <a:alphaModFix/>
          </a:blip>
          <a:srcRect/>
          <a:stretch/>
        </p:blipFill>
        <p:spPr>
          <a:xfrm>
            <a:off x="4495800" y="1752600"/>
            <a:ext cx="4343400" cy="2819400"/>
          </a:xfrm>
          <a:prstGeom prst="rect">
            <a:avLst/>
          </a:prstGeom>
          <a:noFill/>
          <a:ln>
            <a:noFill/>
          </a:ln>
        </p:spPr>
      </p:pic>
      <p:pic>
        <p:nvPicPr>
          <p:cNvPr id="754" name="Google Shape;754;p55"/>
          <p:cNvPicPr preferRelativeResize="0"/>
          <p:nvPr/>
        </p:nvPicPr>
        <p:blipFill rotWithShape="1">
          <a:blip r:embed="rId4">
            <a:alphaModFix/>
          </a:blip>
          <a:srcRect/>
          <a:stretch/>
        </p:blipFill>
        <p:spPr>
          <a:xfrm>
            <a:off x="304800" y="1752600"/>
            <a:ext cx="4114800" cy="2819400"/>
          </a:xfrm>
          <a:prstGeom prst="rect">
            <a:avLst/>
          </a:prstGeom>
          <a:noFill/>
          <a:ln>
            <a:noFill/>
          </a:ln>
        </p:spPr>
      </p:pic>
      <p:sp>
        <p:nvSpPr>
          <p:cNvPr id="755" name="Google Shape;755;p55"/>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t>43</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759"/>
        <p:cNvGrpSpPr/>
        <p:nvPr/>
      </p:nvGrpSpPr>
      <p:grpSpPr>
        <a:xfrm>
          <a:off x="0" y="0"/>
          <a:ext cx="0" cy="0"/>
          <a:chOff x="0" y="0"/>
          <a:chExt cx="0" cy="0"/>
        </a:xfrm>
      </p:grpSpPr>
      <p:sp>
        <p:nvSpPr>
          <p:cNvPr id="760" name="Google Shape;760;p56"/>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400"/>
              <a:buFont typeface="Arial"/>
              <a:buNone/>
            </a:pPr>
            <a:r>
              <a:rPr lang="en-US" sz="4400" b="0" i="0" u="none">
                <a:solidFill>
                  <a:srgbClr val="FF0000"/>
                </a:solidFill>
                <a:latin typeface="Arial"/>
                <a:ea typeface="Arial"/>
                <a:cs typeface="Arial"/>
                <a:sym typeface="Arial"/>
              </a:rPr>
              <a:t>Influential Observations</a:t>
            </a:r>
            <a:endParaRPr/>
          </a:p>
        </p:txBody>
      </p:sp>
      <p:sp>
        <p:nvSpPr>
          <p:cNvPr id="761" name="Google Shape;761;p56"/>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3200"/>
              <a:buFont typeface="Arial"/>
              <a:buChar char="•"/>
            </a:pPr>
            <a:r>
              <a:rPr lang="en-US" sz="3200" b="0" i="0" u="none">
                <a:solidFill>
                  <a:schemeClr val="dk1"/>
                </a:solidFill>
                <a:latin typeface="Arial"/>
                <a:ea typeface="Arial"/>
                <a:cs typeface="Arial"/>
                <a:sym typeface="Arial"/>
              </a:rPr>
              <a:t>Detection:</a:t>
            </a:r>
            <a:endParaRPr/>
          </a:p>
          <a:p>
            <a:pPr marL="342900" marR="0" lvl="0" indent="-342900" algn="l" rtl="0">
              <a:lnSpc>
                <a:spcPct val="100000"/>
              </a:lnSpc>
              <a:spcBef>
                <a:spcPts val="640"/>
              </a:spcBef>
              <a:spcAft>
                <a:spcPts val="0"/>
              </a:spcAft>
              <a:buClr>
                <a:schemeClr val="dk1"/>
              </a:buClr>
              <a:buSzPts val="3200"/>
              <a:buFont typeface="Arial"/>
              <a:buNone/>
            </a:pPr>
            <a:r>
              <a:rPr lang="en-US" sz="3200" b="0" i="0" u="none">
                <a:solidFill>
                  <a:schemeClr val="dk1"/>
                </a:solidFill>
                <a:latin typeface="Arial"/>
                <a:ea typeface="Arial"/>
                <a:cs typeface="Arial"/>
                <a:sym typeface="Arial"/>
              </a:rPr>
              <a:t>Cook’s Distance, DFFITS, DFBETAS (</a:t>
            </a:r>
            <a:r>
              <a:rPr lang="en-US" sz="2000" b="0" i="0" u="none">
                <a:solidFill>
                  <a:schemeClr val="dk1"/>
                </a:solidFill>
                <a:latin typeface="Arial"/>
                <a:ea typeface="Arial"/>
                <a:cs typeface="Arial"/>
                <a:sym typeface="Arial"/>
              </a:rPr>
              <a:t>Neter, J., Kutner, M.H., Nachtsheim, C.J., and Wasserman, W., (1996) Applied Linear Statistical Models, 4th edition, Irwin, pp. 378-384</a:t>
            </a:r>
            <a:r>
              <a:rPr lang="en-US" sz="3200" b="0" i="0" u="none">
                <a:solidFill>
                  <a:schemeClr val="dk1"/>
                </a:solidFill>
                <a:latin typeface="Arial"/>
                <a:ea typeface="Arial"/>
                <a:cs typeface="Arial"/>
                <a:sym typeface="Arial"/>
              </a:rPr>
              <a:t>)</a:t>
            </a:r>
            <a:endParaRPr/>
          </a:p>
        </p:txBody>
      </p:sp>
      <p:sp>
        <p:nvSpPr>
          <p:cNvPr id="762" name="Google Shape;762;p56"/>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t>44</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766"/>
        <p:cNvGrpSpPr/>
        <p:nvPr/>
      </p:nvGrpSpPr>
      <p:grpSpPr>
        <a:xfrm>
          <a:off x="0" y="0"/>
          <a:ext cx="0" cy="0"/>
          <a:chOff x="0" y="0"/>
          <a:chExt cx="0" cy="0"/>
        </a:xfrm>
      </p:grpSpPr>
      <p:sp>
        <p:nvSpPr>
          <p:cNvPr id="767" name="Google Shape;767;p57"/>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400"/>
              <a:buFont typeface="Arial"/>
              <a:buNone/>
            </a:pPr>
            <a:r>
              <a:rPr lang="en-US" sz="4400" b="0" i="0" u="none">
                <a:solidFill>
                  <a:srgbClr val="FF0000"/>
                </a:solidFill>
                <a:latin typeface="Arial"/>
                <a:ea typeface="Arial"/>
                <a:cs typeface="Arial"/>
                <a:sym typeface="Arial"/>
              </a:rPr>
              <a:t>Multicollinearity</a:t>
            </a:r>
            <a:endParaRPr/>
          </a:p>
        </p:txBody>
      </p:sp>
      <p:sp>
        <p:nvSpPr>
          <p:cNvPr id="768" name="Google Shape;768;p57"/>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3200"/>
              <a:buFont typeface="Arial"/>
              <a:buChar char="•"/>
            </a:pPr>
            <a:r>
              <a:rPr lang="en-US" sz="3200" b="0" i="0" u="none">
                <a:solidFill>
                  <a:schemeClr val="dk1"/>
                </a:solidFill>
                <a:latin typeface="Arial"/>
                <a:ea typeface="Arial"/>
                <a:cs typeface="Arial"/>
                <a:sym typeface="Arial"/>
              </a:rPr>
              <a:t>A common issue in multiple regression is multicollinearity. This </a:t>
            </a:r>
            <a:r>
              <a:rPr lang="en-US" sz="3200" b="0" i="0" u="none">
                <a:solidFill>
                  <a:srgbClr val="FF0000"/>
                </a:solidFill>
                <a:latin typeface="Arial"/>
                <a:ea typeface="Arial"/>
                <a:cs typeface="Arial"/>
                <a:sym typeface="Arial"/>
              </a:rPr>
              <a:t>exists when some or all of the predictors in the model are highly correlated.</a:t>
            </a:r>
            <a:r>
              <a:rPr lang="en-US" sz="3200" b="0" i="0" u="none">
                <a:solidFill>
                  <a:schemeClr val="dk1"/>
                </a:solidFill>
                <a:latin typeface="Arial"/>
                <a:ea typeface="Arial"/>
                <a:cs typeface="Arial"/>
                <a:sym typeface="Arial"/>
              </a:rPr>
              <a:t> In such cases, the estimated coefficient of any variable depends on which other variables are in the model. Also, standard errors of the coefficients are very high… </a:t>
            </a:r>
            <a:endParaRPr/>
          </a:p>
        </p:txBody>
      </p:sp>
      <p:sp>
        <p:nvSpPr>
          <p:cNvPr id="769" name="Google Shape;769;p57"/>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t>45</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773"/>
        <p:cNvGrpSpPr/>
        <p:nvPr/>
      </p:nvGrpSpPr>
      <p:grpSpPr>
        <a:xfrm>
          <a:off x="0" y="0"/>
          <a:ext cx="0" cy="0"/>
          <a:chOff x="0" y="0"/>
          <a:chExt cx="0" cy="0"/>
        </a:xfrm>
      </p:grpSpPr>
      <p:sp>
        <p:nvSpPr>
          <p:cNvPr id="774" name="Google Shape;774;p58"/>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400"/>
              <a:buFont typeface="Arial"/>
              <a:buNone/>
            </a:pPr>
            <a:r>
              <a:rPr lang="en-US" sz="4400" b="0" i="0" u="none">
                <a:solidFill>
                  <a:srgbClr val="FF0000"/>
                </a:solidFill>
                <a:latin typeface="Arial"/>
                <a:ea typeface="Arial"/>
                <a:cs typeface="Arial"/>
                <a:sym typeface="Arial"/>
              </a:rPr>
              <a:t>Multicollinearity</a:t>
            </a:r>
            <a:endParaRPr/>
          </a:p>
        </p:txBody>
      </p:sp>
      <p:sp>
        <p:nvSpPr>
          <p:cNvPr id="775" name="Google Shape;775;p58"/>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2800"/>
              <a:buFont typeface="Arial"/>
              <a:buChar char="•"/>
            </a:pPr>
            <a:r>
              <a:rPr lang="en-US" sz="2800" b="0" i="0" u="none">
                <a:solidFill>
                  <a:schemeClr val="dk1"/>
                </a:solidFill>
                <a:latin typeface="Arial"/>
                <a:ea typeface="Arial"/>
                <a:cs typeface="Arial"/>
                <a:sym typeface="Arial"/>
              </a:rPr>
              <a:t>Look into correlation coefficient among X’s: If Cor&gt;0.8, suspect multicollinearity </a:t>
            </a:r>
            <a:endParaRPr/>
          </a:p>
          <a:p>
            <a:pPr marL="342900" marR="0" lvl="0" indent="-342900" algn="l" rtl="0">
              <a:lnSpc>
                <a:spcPct val="100000"/>
              </a:lnSpc>
              <a:spcBef>
                <a:spcPts val="560"/>
              </a:spcBef>
              <a:spcAft>
                <a:spcPts val="0"/>
              </a:spcAft>
              <a:buClr>
                <a:schemeClr val="dk1"/>
              </a:buClr>
              <a:buSzPts val="2800"/>
              <a:buFont typeface="Arial"/>
              <a:buChar char="•"/>
            </a:pPr>
            <a:r>
              <a:rPr lang="en-US" sz="2800" b="0" i="0" u="none">
                <a:solidFill>
                  <a:schemeClr val="dk1"/>
                </a:solidFill>
                <a:latin typeface="Arial"/>
                <a:ea typeface="Arial"/>
                <a:cs typeface="Arial"/>
                <a:sym typeface="Arial"/>
              </a:rPr>
              <a:t> Look into Variance inflation factors (VIF): VIF&gt;10 is usually a sign of multicollinearity</a:t>
            </a:r>
            <a:endParaRPr/>
          </a:p>
          <a:p>
            <a:pPr marL="342900" marR="0" lvl="0" indent="-342900" algn="l" rtl="0">
              <a:lnSpc>
                <a:spcPct val="100000"/>
              </a:lnSpc>
              <a:spcBef>
                <a:spcPts val="560"/>
              </a:spcBef>
              <a:spcAft>
                <a:spcPts val="0"/>
              </a:spcAft>
              <a:buClr>
                <a:schemeClr val="dk1"/>
              </a:buClr>
              <a:buSzPts val="2800"/>
              <a:buFont typeface="Arial"/>
              <a:buChar char="•"/>
            </a:pPr>
            <a:r>
              <a:rPr lang="en-US" sz="2800" b="0" i="0" u="none">
                <a:solidFill>
                  <a:schemeClr val="dk1"/>
                </a:solidFill>
                <a:latin typeface="Arial"/>
                <a:ea typeface="Arial"/>
                <a:cs typeface="Arial"/>
                <a:sym typeface="Arial"/>
              </a:rPr>
              <a:t>If there is multicollinearity:</a:t>
            </a:r>
            <a:endParaRPr/>
          </a:p>
          <a:p>
            <a:pPr marL="742950" marR="0" lvl="1" indent="-285750" algn="l" rtl="0">
              <a:lnSpc>
                <a:spcPct val="100000"/>
              </a:lnSpc>
              <a:spcBef>
                <a:spcPts val="480"/>
              </a:spcBef>
              <a:spcAft>
                <a:spcPts val="0"/>
              </a:spcAft>
              <a:buClr>
                <a:schemeClr val="dk1"/>
              </a:buClr>
              <a:buSzPts val="2400"/>
              <a:buFont typeface="Arial"/>
              <a:buChar char="–"/>
            </a:pPr>
            <a:r>
              <a:rPr lang="en-US" sz="2400" b="0" i="0" u="none" strike="noStrike" cap="none">
                <a:solidFill>
                  <a:schemeClr val="dk1"/>
                </a:solidFill>
                <a:latin typeface="Arial"/>
                <a:ea typeface="Arial"/>
                <a:cs typeface="Arial"/>
                <a:sym typeface="Arial"/>
              </a:rPr>
              <a:t>Use transformation on X’s, e.g. centering, standardization. Ex: Cor(X,X²)=0.991; after standardization Cor=0!</a:t>
            </a:r>
            <a:endParaRPr/>
          </a:p>
          <a:p>
            <a:pPr marL="742950" marR="0" lvl="1" indent="-285750" algn="l" rtl="0">
              <a:lnSpc>
                <a:spcPct val="100000"/>
              </a:lnSpc>
              <a:spcBef>
                <a:spcPts val="480"/>
              </a:spcBef>
              <a:spcAft>
                <a:spcPts val="0"/>
              </a:spcAft>
              <a:buClr>
                <a:schemeClr val="dk1"/>
              </a:buClr>
              <a:buSzPts val="2400"/>
              <a:buFont typeface="Arial"/>
              <a:buChar char="–"/>
            </a:pPr>
            <a:r>
              <a:rPr lang="en-US" sz="2400" b="0" i="0" u="none" strike="noStrike" cap="none">
                <a:solidFill>
                  <a:schemeClr val="dk1"/>
                </a:solidFill>
                <a:latin typeface="Arial"/>
                <a:ea typeface="Arial"/>
                <a:cs typeface="Arial"/>
                <a:sym typeface="Arial"/>
              </a:rPr>
              <a:t>Remove the X that causes multicollinearity </a:t>
            </a:r>
            <a:endParaRPr/>
          </a:p>
          <a:p>
            <a:pPr marL="742950" marR="0" lvl="1" indent="-285750" algn="l" rtl="0">
              <a:lnSpc>
                <a:spcPct val="100000"/>
              </a:lnSpc>
              <a:spcBef>
                <a:spcPts val="480"/>
              </a:spcBef>
              <a:spcAft>
                <a:spcPts val="0"/>
              </a:spcAft>
              <a:buClr>
                <a:schemeClr val="dk1"/>
              </a:buClr>
              <a:buSzPts val="2400"/>
              <a:buFont typeface="Arial"/>
              <a:buChar char="–"/>
            </a:pPr>
            <a:r>
              <a:rPr lang="en-US" sz="2400" b="0" i="0" u="none" strike="noStrike" cap="none">
                <a:solidFill>
                  <a:schemeClr val="dk1"/>
                </a:solidFill>
                <a:latin typeface="Arial"/>
                <a:ea typeface="Arial"/>
                <a:cs typeface="Arial"/>
                <a:sym typeface="Arial"/>
              </a:rPr>
              <a:t>Factor analysis</a:t>
            </a:r>
            <a:endParaRPr/>
          </a:p>
          <a:p>
            <a:pPr marL="742950" marR="0" lvl="1" indent="-285750" algn="l" rtl="0">
              <a:lnSpc>
                <a:spcPct val="100000"/>
              </a:lnSpc>
              <a:spcBef>
                <a:spcPts val="480"/>
              </a:spcBef>
              <a:spcAft>
                <a:spcPts val="0"/>
              </a:spcAft>
              <a:buClr>
                <a:schemeClr val="dk1"/>
              </a:buClr>
              <a:buSzPts val="2400"/>
              <a:buFont typeface="Arial"/>
              <a:buChar char="–"/>
            </a:pPr>
            <a:r>
              <a:rPr lang="en-US" sz="2400" b="0" i="0" u="none" strike="noStrike" cap="none">
                <a:solidFill>
                  <a:schemeClr val="dk1"/>
                </a:solidFill>
                <a:latin typeface="Arial"/>
                <a:ea typeface="Arial"/>
                <a:cs typeface="Arial"/>
                <a:sym typeface="Arial"/>
              </a:rPr>
              <a:t>Ridge regression </a:t>
            </a:r>
            <a:endParaRPr/>
          </a:p>
          <a:p>
            <a:pPr marL="742950" marR="0" lvl="1" indent="-285750" algn="l" rtl="0">
              <a:lnSpc>
                <a:spcPct val="100000"/>
              </a:lnSpc>
              <a:spcBef>
                <a:spcPts val="480"/>
              </a:spcBef>
              <a:spcAft>
                <a:spcPts val="0"/>
              </a:spcAft>
              <a:buClr>
                <a:schemeClr val="dk1"/>
              </a:buClr>
              <a:buSzPts val="2400"/>
              <a:buFont typeface="Arial"/>
              <a:buChar char="–"/>
            </a:pPr>
            <a:r>
              <a:rPr lang="en-US" sz="2400" b="0" i="0" u="none" strike="noStrike" cap="none">
                <a:solidFill>
                  <a:schemeClr val="dk1"/>
                </a:solidFill>
                <a:latin typeface="Arial"/>
                <a:ea typeface="Arial"/>
                <a:cs typeface="Arial"/>
                <a:sym typeface="Arial"/>
              </a:rPr>
              <a:t>…</a:t>
            </a:r>
            <a:endParaRPr/>
          </a:p>
        </p:txBody>
      </p:sp>
      <p:sp>
        <p:nvSpPr>
          <p:cNvPr id="776" name="Google Shape;776;p58"/>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t>46</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780"/>
        <p:cNvGrpSpPr/>
        <p:nvPr/>
      </p:nvGrpSpPr>
      <p:grpSpPr>
        <a:xfrm>
          <a:off x="0" y="0"/>
          <a:ext cx="0" cy="0"/>
          <a:chOff x="0" y="0"/>
          <a:chExt cx="0" cy="0"/>
        </a:xfrm>
      </p:grpSpPr>
      <p:sp>
        <p:nvSpPr>
          <p:cNvPr id="781" name="Google Shape;781;p59"/>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400"/>
              <a:buFont typeface="Arial"/>
              <a:buNone/>
            </a:pPr>
            <a:r>
              <a:rPr lang="en-US" sz="4400" b="0" i="0" u="none">
                <a:solidFill>
                  <a:srgbClr val="FF0000"/>
                </a:solidFill>
                <a:latin typeface="Arial"/>
                <a:ea typeface="Arial"/>
                <a:cs typeface="Arial"/>
                <a:sym typeface="Arial"/>
              </a:rPr>
              <a:t>Exercise</a:t>
            </a:r>
            <a:endParaRPr/>
          </a:p>
        </p:txBody>
      </p:sp>
      <p:sp>
        <p:nvSpPr>
          <p:cNvPr id="782" name="Google Shape;782;p59"/>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3200"/>
              <a:buFont typeface="Arial"/>
              <a:buChar char="•"/>
            </a:pPr>
            <a:r>
              <a:rPr lang="en-US" sz="3200" b="0" i="0" u="none">
                <a:solidFill>
                  <a:schemeClr val="dk1"/>
                </a:solidFill>
                <a:latin typeface="Arial"/>
                <a:ea typeface="Arial"/>
                <a:cs typeface="Arial"/>
                <a:sym typeface="Arial"/>
              </a:rPr>
              <a:t>In baseball, the fans are always interested in determining which factors lead to successful teams. The table below lists the team batting average and the team winning percentage for the 14 league teams at the end of a recent season. </a:t>
            </a:r>
            <a:endParaRPr/>
          </a:p>
        </p:txBody>
      </p:sp>
      <p:sp>
        <p:nvSpPr>
          <p:cNvPr id="783" name="Google Shape;783;p59"/>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t>47</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787"/>
        <p:cNvGrpSpPr/>
        <p:nvPr/>
      </p:nvGrpSpPr>
      <p:grpSpPr>
        <a:xfrm>
          <a:off x="0" y="0"/>
          <a:ext cx="0" cy="0"/>
          <a:chOff x="0" y="0"/>
          <a:chExt cx="0" cy="0"/>
        </a:xfrm>
      </p:grpSpPr>
      <p:sp>
        <p:nvSpPr>
          <p:cNvPr id="788" name="Google Shape;788;p60"/>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4400"/>
              <a:buFont typeface="Arial"/>
              <a:buNone/>
            </a:pPr>
            <a:br>
              <a:rPr lang="en-US" sz="4400" b="0" i="0" u="none">
                <a:solidFill>
                  <a:schemeClr val="dk2"/>
                </a:solidFill>
                <a:latin typeface="Arial"/>
                <a:ea typeface="Arial"/>
                <a:cs typeface="Arial"/>
                <a:sym typeface="Arial"/>
              </a:rPr>
            </a:br>
            <a:endParaRPr/>
          </a:p>
        </p:txBody>
      </p:sp>
      <p:sp>
        <p:nvSpPr>
          <p:cNvPr id="789" name="Google Shape;789;p60"/>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3200"/>
              <a:buFont typeface="Arial"/>
              <a:buNone/>
            </a:pPr>
            <a:r>
              <a:rPr lang="en-US" sz="3200" b="0" i="0" u="none">
                <a:solidFill>
                  <a:schemeClr val="dk1"/>
                </a:solidFill>
                <a:latin typeface="Arial"/>
                <a:ea typeface="Arial"/>
                <a:cs typeface="Arial"/>
                <a:sym typeface="Arial"/>
              </a:rPr>
              <a:t>  </a:t>
            </a:r>
            <a:endParaRPr/>
          </a:p>
        </p:txBody>
      </p:sp>
      <p:pic>
        <p:nvPicPr>
          <p:cNvPr id="790" name="Google Shape;790;p60"/>
          <p:cNvPicPr preferRelativeResize="0"/>
          <p:nvPr/>
        </p:nvPicPr>
        <p:blipFill rotWithShape="1">
          <a:blip r:embed="rId3">
            <a:alphaModFix/>
          </a:blip>
          <a:srcRect/>
          <a:stretch/>
        </p:blipFill>
        <p:spPr>
          <a:xfrm>
            <a:off x="2590800" y="914400"/>
            <a:ext cx="3733800" cy="4724400"/>
          </a:xfrm>
          <a:prstGeom prst="rect">
            <a:avLst/>
          </a:prstGeom>
          <a:noFill/>
          <a:ln>
            <a:noFill/>
          </a:ln>
        </p:spPr>
      </p:pic>
      <p:sp>
        <p:nvSpPr>
          <p:cNvPr id="791" name="Google Shape;791;p60"/>
          <p:cNvSpPr txBox="1"/>
          <p:nvPr/>
        </p:nvSpPr>
        <p:spPr>
          <a:xfrm>
            <a:off x="1203325" y="5734050"/>
            <a:ext cx="7577137" cy="584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200"/>
              <a:buFont typeface="Times New Roman"/>
              <a:buNone/>
            </a:pPr>
            <a:r>
              <a:rPr lang="en-US" sz="3200" b="0" i="0" u="none">
                <a:solidFill>
                  <a:schemeClr val="dk1"/>
                </a:solidFill>
                <a:latin typeface="Times New Roman"/>
                <a:ea typeface="Times New Roman"/>
                <a:cs typeface="Times New Roman"/>
                <a:sym typeface="Times New Roman"/>
              </a:rPr>
              <a:t>y = winning %  and x = team batting average</a:t>
            </a:r>
            <a:endParaRPr/>
          </a:p>
        </p:txBody>
      </p:sp>
      <p:sp>
        <p:nvSpPr>
          <p:cNvPr id="792" name="Google Shape;792;p60"/>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t>48</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796"/>
        <p:cNvGrpSpPr/>
        <p:nvPr/>
      </p:nvGrpSpPr>
      <p:grpSpPr>
        <a:xfrm>
          <a:off x="0" y="0"/>
          <a:ext cx="0" cy="0"/>
          <a:chOff x="0" y="0"/>
          <a:chExt cx="0" cy="0"/>
        </a:xfrm>
      </p:grpSpPr>
      <p:sp>
        <p:nvSpPr>
          <p:cNvPr id="797" name="Google Shape;797;p61"/>
          <p:cNvSpPr txBox="1">
            <a:spLocks noGrp="1"/>
          </p:cNvSpPr>
          <p:nvPr>
            <p:ph type="title"/>
          </p:nvPr>
        </p:nvSpPr>
        <p:spPr>
          <a:xfrm>
            <a:off x="457200" y="274637"/>
            <a:ext cx="6858000" cy="868362"/>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FF0000"/>
              </a:buClr>
              <a:buSzPts val="4400"/>
              <a:buFont typeface="Arial"/>
              <a:buNone/>
            </a:pPr>
            <a:r>
              <a:rPr lang="en-US" sz="4400" b="0" i="0" u="none">
                <a:solidFill>
                  <a:srgbClr val="FF0000"/>
                </a:solidFill>
                <a:latin typeface="Arial"/>
                <a:ea typeface="Arial"/>
                <a:cs typeface="Arial"/>
                <a:sym typeface="Arial"/>
              </a:rPr>
              <a:t>a) LS Regression Line</a:t>
            </a:r>
            <a:endParaRPr/>
          </a:p>
        </p:txBody>
      </p:sp>
      <p:sp>
        <p:nvSpPr>
          <p:cNvPr id="798" name="Google Shape;798;p61"/>
          <p:cNvSpPr txBox="1">
            <a:spLocks noGrp="1"/>
          </p:cNvSpPr>
          <p:nvPr>
            <p:ph type="body" idx="1"/>
          </p:nvPr>
        </p:nvSpPr>
        <p:spPr>
          <a:xfrm>
            <a:off x="457200" y="1219200"/>
            <a:ext cx="8229600" cy="4906962"/>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3200"/>
              <a:buFont typeface="Arial"/>
              <a:buNone/>
            </a:pPr>
            <a:endParaRPr sz="3200" b="0" i="0" u="none">
              <a:solidFill>
                <a:schemeClr val="dk1"/>
              </a:solidFill>
              <a:latin typeface="Arial"/>
              <a:ea typeface="Arial"/>
              <a:cs typeface="Arial"/>
              <a:sym typeface="Arial"/>
            </a:endParaRPr>
          </a:p>
          <a:p>
            <a:pPr marL="342900" lvl="0" indent="-342900" algn="l" rtl="0">
              <a:lnSpc>
                <a:spcPct val="100000"/>
              </a:lnSpc>
              <a:spcBef>
                <a:spcPts val="640"/>
              </a:spcBef>
              <a:spcAft>
                <a:spcPts val="0"/>
              </a:spcAft>
              <a:buClr>
                <a:schemeClr val="dk1"/>
              </a:buClr>
              <a:buSzPts val="3200"/>
              <a:buFont typeface="Arial"/>
              <a:buNone/>
            </a:pPr>
            <a:endParaRPr sz="3200" b="0" i="0" u="none">
              <a:solidFill>
                <a:schemeClr val="dk1"/>
              </a:solidFill>
              <a:latin typeface="Arial"/>
              <a:ea typeface="Arial"/>
              <a:cs typeface="Arial"/>
              <a:sym typeface="Arial"/>
            </a:endParaRPr>
          </a:p>
          <a:p>
            <a:pPr marL="342900" lvl="0" indent="-342900" algn="l" rtl="0">
              <a:lnSpc>
                <a:spcPct val="100000"/>
              </a:lnSpc>
              <a:spcBef>
                <a:spcPts val="640"/>
              </a:spcBef>
              <a:spcAft>
                <a:spcPts val="0"/>
              </a:spcAft>
              <a:buClr>
                <a:schemeClr val="dk1"/>
              </a:buClr>
              <a:buSzPts val="3200"/>
              <a:buFont typeface="Arial"/>
              <a:buNone/>
            </a:pPr>
            <a:endParaRPr sz="3200" b="0" i="0" u="none">
              <a:solidFill>
                <a:schemeClr val="dk1"/>
              </a:solidFill>
              <a:latin typeface="Arial"/>
              <a:ea typeface="Arial"/>
              <a:cs typeface="Arial"/>
              <a:sym typeface="Arial"/>
            </a:endParaRPr>
          </a:p>
          <a:p>
            <a:pPr marL="342900" lvl="0" indent="-342900" algn="l" rtl="0">
              <a:lnSpc>
                <a:spcPct val="100000"/>
              </a:lnSpc>
              <a:spcBef>
                <a:spcPts val="640"/>
              </a:spcBef>
              <a:spcAft>
                <a:spcPts val="0"/>
              </a:spcAft>
              <a:buClr>
                <a:schemeClr val="dk1"/>
              </a:buClr>
              <a:buSzPts val="3200"/>
              <a:buFont typeface="Arial"/>
              <a:buNone/>
            </a:pPr>
            <a:endParaRPr sz="3200" b="0" i="0" u="none">
              <a:solidFill>
                <a:schemeClr val="dk1"/>
              </a:solidFill>
              <a:latin typeface="Arial"/>
              <a:ea typeface="Arial"/>
              <a:cs typeface="Arial"/>
              <a:sym typeface="Arial"/>
            </a:endParaRPr>
          </a:p>
          <a:p>
            <a:pPr marL="342900" lvl="0" indent="-139700" algn="l" rtl="0">
              <a:spcBef>
                <a:spcPts val="640"/>
              </a:spcBef>
              <a:spcAft>
                <a:spcPts val="0"/>
              </a:spcAft>
              <a:buClr>
                <a:schemeClr val="dk1"/>
              </a:buClr>
              <a:buSzPts val="3200"/>
              <a:buFont typeface="Arial"/>
              <a:buNone/>
            </a:pPr>
            <a:endParaRPr sz="3200" b="0" i="0" u="none">
              <a:solidFill>
                <a:schemeClr val="dk1"/>
              </a:solidFill>
              <a:latin typeface="Arial"/>
              <a:ea typeface="Arial"/>
              <a:cs typeface="Arial"/>
              <a:sym typeface="Arial"/>
            </a:endParaRPr>
          </a:p>
        </p:txBody>
      </p:sp>
      <p:pic>
        <p:nvPicPr>
          <p:cNvPr id="799" name="Google Shape;799;p61"/>
          <p:cNvPicPr preferRelativeResize="0"/>
          <p:nvPr/>
        </p:nvPicPr>
        <p:blipFill rotWithShape="1">
          <a:blip r:embed="rId3">
            <a:alphaModFix/>
          </a:blip>
          <a:srcRect/>
          <a:stretch/>
        </p:blipFill>
        <p:spPr>
          <a:xfrm>
            <a:off x="1981200" y="1219200"/>
            <a:ext cx="3886200" cy="1981200"/>
          </a:xfrm>
          <a:prstGeom prst="rect">
            <a:avLst/>
          </a:prstGeom>
          <a:noFill/>
          <a:ln>
            <a:noFill/>
          </a:ln>
        </p:spPr>
      </p:pic>
      <p:pic>
        <p:nvPicPr>
          <p:cNvPr id="800" name="Google Shape;800;p61"/>
          <p:cNvPicPr preferRelativeResize="0"/>
          <p:nvPr/>
        </p:nvPicPr>
        <p:blipFill rotWithShape="1">
          <a:blip r:embed="rId4">
            <a:alphaModFix/>
          </a:blip>
          <a:srcRect/>
          <a:stretch/>
        </p:blipFill>
        <p:spPr>
          <a:xfrm>
            <a:off x="357187" y="3505200"/>
            <a:ext cx="7567612" cy="2057400"/>
          </a:xfrm>
          <a:prstGeom prst="rect">
            <a:avLst/>
          </a:prstGeom>
          <a:noFill/>
          <a:ln>
            <a:noFill/>
          </a:ln>
        </p:spPr>
      </p:pic>
      <p:sp>
        <p:nvSpPr>
          <p:cNvPr id="801" name="Google Shape;801;p61"/>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t>49</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7"/>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400"/>
              <a:buFont typeface="Arial"/>
              <a:buNone/>
            </a:pPr>
            <a:r>
              <a:rPr lang="en-US" sz="4400" b="0" i="0" u="none">
                <a:solidFill>
                  <a:srgbClr val="FF0000"/>
                </a:solidFill>
                <a:latin typeface="Arial"/>
                <a:ea typeface="Arial"/>
                <a:cs typeface="Arial"/>
                <a:sym typeface="Arial"/>
              </a:rPr>
              <a:t>Examples</a:t>
            </a:r>
            <a:endParaRPr/>
          </a:p>
        </p:txBody>
      </p:sp>
      <p:sp>
        <p:nvSpPr>
          <p:cNvPr id="119" name="Google Shape;119;p17"/>
          <p:cNvSpPr txBox="1">
            <a:spLocks noGrp="1"/>
          </p:cNvSpPr>
          <p:nvPr>
            <p:ph type="body" idx="1"/>
          </p:nvPr>
        </p:nvSpPr>
        <p:spPr>
          <a:xfrm>
            <a:off x="457200" y="1371600"/>
            <a:ext cx="8229600" cy="4525962"/>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dk1"/>
              </a:buClr>
              <a:buSzPts val="2800"/>
              <a:buFont typeface="Arial"/>
              <a:buChar char="•"/>
            </a:pPr>
            <a:r>
              <a:rPr lang="en-US" sz="2800" b="0" i="0" u="none" strike="noStrike" cap="none">
                <a:solidFill>
                  <a:schemeClr val="dk1"/>
                </a:solidFill>
                <a:latin typeface="Arial"/>
                <a:ea typeface="Arial"/>
                <a:cs typeface="Arial"/>
                <a:sym typeface="Arial"/>
              </a:rPr>
              <a:t>Multiple Linear Regression:</a:t>
            </a:r>
            <a:endParaRPr/>
          </a:p>
          <a:p>
            <a:pPr marL="342900" marR="0" lvl="0" indent="-165100" algn="l" rtl="0">
              <a:lnSpc>
                <a:spcPct val="100000"/>
              </a:lnSpc>
              <a:spcBef>
                <a:spcPts val="560"/>
              </a:spcBef>
              <a:spcAft>
                <a:spcPts val="0"/>
              </a:spcAft>
              <a:buClr>
                <a:schemeClr val="dk1"/>
              </a:buClr>
              <a:buSzPts val="2800"/>
              <a:buFont typeface="Arial"/>
              <a:buNone/>
            </a:pPr>
            <a:endParaRPr sz="2800" b="0" i="0" u="none" strike="noStrike" cap="none">
              <a:solidFill>
                <a:schemeClr val="dk1"/>
              </a:solidFill>
              <a:latin typeface="Arial"/>
              <a:ea typeface="Arial"/>
              <a:cs typeface="Arial"/>
              <a:sym typeface="Arial"/>
            </a:endParaRPr>
          </a:p>
          <a:p>
            <a:pPr marL="342900" marR="0" lvl="0" indent="-342900" algn="l" rtl="0">
              <a:lnSpc>
                <a:spcPct val="100000"/>
              </a:lnSpc>
              <a:spcBef>
                <a:spcPts val="560"/>
              </a:spcBef>
              <a:spcAft>
                <a:spcPts val="0"/>
              </a:spcAft>
              <a:buClr>
                <a:schemeClr val="dk1"/>
              </a:buClr>
              <a:buSzPts val="2800"/>
              <a:buFont typeface="Arial"/>
              <a:buChar char="•"/>
            </a:pPr>
            <a:r>
              <a:rPr lang="en-US" sz="2800" b="0" i="0" u="none" strike="noStrike" cap="none">
                <a:solidFill>
                  <a:schemeClr val="dk1"/>
                </a:solidFill>
                <a:latin typeface="Arial"/>
                <a:ea typeface="Arial"/>
                <a:cs typeface="Arial"/>
                <a:sym typeface="Arial"/>
              </a:rPr>
              <a:t>Polynomial Linear Regression:</a:t>
            </a:r>
            <a:endParaRPr/>
          </a:p>
          <a:p>
            <a:pPr marL="342900" marR="0" lvl="0" indent="-165100" algn="l" rtl="0">
              <a:lnSpc>
                <a:spcPct val="100000"/>
              </a:lnSpc>
              <a:spcBef>
                <a:spcPts val="560"/>
              </a:spcBef>
              <a:spcAft>
                <a:spcPts val="0"/>
              </a:spcAft>
              <a:buClr>
                <a:schemeClr val="dk1"/>
              </a:buClr>
              <a:buSzPts val="2800"/>
              <a:buFont typeface="Arial"/>
              <a:buNone/>
            </a:pPr>
            <a:endParaRPr sz="2800" b="0" i="0" u="none" strike="noStrike" cap="none">
              <a:solidFill>
                <a:schemeClr val="dk1"/>
              </a:solidFill>
              <a:latin typeface="Arial"/>
              <a:ea typeface="Arial"/>
              <a:cs typeface="Arial"/>
              <a:sym typeface="Arial"/>
            </a:endParaRPr>
          </a:p>
          <a:p>
            <a:pPr marL="342900" marR="0" lvl="0" indent="-165100" algn="l" rtl="0">
              <a:lnSpc>
                <a:spcPct val="100000"/>
              </a:lnSpc>
              <a:spcBef>
                <a:spcPts val="560"/>
              </a:spcBef>
              <a:spcAft>
                <a:spcPts val="0"/>
              </a:spcAft>
              <a:buClr>
                <a:schemeClr val="dk1"/>
              </a:buClr>
              <a:buSzPts val="2800"/>
              <a:buFont typeface="Arial"/>
              <a:buNone/>
            </a:pPr>
            <a:endParaRPr sz="2800" b="0" i="0" u="none" strike="noStrike" cap="none">
              <a:solidFill>
                <a:schemeClr val="dk1"/>
              </a:solidFill>
              <a:latin typeface="Arial"/>
              <a:ea typeface="Arial"/>
              <a:cs typeface="Arial"/>
              <a:sym typeface="Arial"/>
            </a:endParaRPr>
          </a:p>
          <a:p>
            <a:pPr marL="342900" marR="0" lvl="0" indent="-342900" algn="l" rtl="0">
              <a:lnSpc>
                <a:spcPct val="100000"/>
              </a:lnSpc>
              <a:spcBef>
                <a:spcPts val="560"/>
              </a:spcBef>
              <a:spcAft>
                <a:spcPts val="0"/>
              </a:spcAft>
              <a:buClr>
                <a:schemeClr val="dk1"/>
              </a:buClr>
              <a:buSzPts val="2800"/>
              <a:buFont typeface="Arial"/>
              <a:buChar char="•"/>
            </a:pPr>
            <a:r>
              <a:rPr lang="en-US" sz="2800" b="0" i="0" u="none" strike="noStrike" cap="none">
                <a:solidFill>
                  <a:schemeClr val="dk1"/>
                </a:solidFill>
                <a:latin typeface="Arial"/>
                <a:ea typeface="Arial"/>
                <a:cs typeface="Arial"/>
                <a:sym typeface="Arial"/>
              </a:rPr>
              <a:t>Linear Regression:</a:t>
            </a:r>
            <a:endParaRPr/>
          </a:p>
          <a:p>
            <a:pPr marL="342900" marR="0" lvl="0" indent="-165100" algn="l" rtl="0">
              <a:lnSpc>
                <a:spcPct val="100000"/>
              </a:lnSpc>
              <a:spcBef>
                <a:spcPts val="560"/>
              </a:spcBef>
              <a:spcAft>
                <a:spcPts val="0"/>
              </a:spcAft>
              <a:buClr>
                <a:schemeClr val="dk1"/>
              </a:buClr>
              <a:buSzPts val="2800"/>
              <a:buFont typeface="Arial"/>
              <a:buNone/>
            </a:pPr>
            <a:endParaRPr sz="2800" b="0" i="0" u="none" strike="noStrike" cap="none">
              <a:solidFill>
                <a:schemeClr val="dk1"/>
              </a:solidFill>
              <a:latin typeface="Arial"/>
              <a:ea typeface="Arial"/>
              <a:cs typeface="Arial"/>
              <a:sym typeface="Arial"/>
            </a:endParaRPr>
          </a:p>
          <a:p>
            <a:pPr marL="342900" marR="0" lvl="0" indent="-342900" algn="l" rtl="0">
              <a:lnSpc>
                <a:spcPct val="100000"/>
              </a:lnSpc>
              <a:spcBef>
                <a:spcPts val="560"/>
              </a:spcBef>
              <a:spcAft>
                <a:spcPts val="0"/>
              </a:spcAft>
              <a:buClr>
                <a:schemeClr val="dk1"/>
              </a:buClr>
              <a:buSzPts val="2800"/>
              <a:buFont typeface="Arial"/>
              <a:buChar char="•"/>
            </a:pPr>
            <a:r>
              <a:rPr lang="en-US" sz="2800" b="0" i="0" u="none" strike="noStrike" cap="none">
                <a:solidFill>
                  <a:schemeClr val="dk1"/>
                </a:solidFill>
                <a:latin typeface="Arial"/>
                <a:ea typeface="Arial"/>
                <a:cs typeface="Arial"/>
                <a:sym typeface="Arial"/>
              </a:rPr>
              <a:t>Nonlinear Regression:</a:t>
            </a:r>
            <a:endParaRPr/>
          </a:p>
          <a:p>
            <a:pPr marL="342900" marR="0" lvl="0" indent="-165100" algn="l" rtl="0">
              <a:lnSpc>
                <a:spcPct val="100000"/>
              </a:lnSpc>
              <a:spcBef>
                <a:spcPts val="560"/>
              </a:spcBef>
              <a:spcAft>
                <a:spcPts val="0"/>
              </a:spcAft>
              <a:buClr>
                <a:schemeClr val="dk1"/>
              </a:buClr>
              <a:buSzPts val="2800"/>
              <a:buFont typeface="Arial"/>
              <a:buNone/>
            </a:pPr>
            <a:endParaRPr sz="2800" b="0" i="0" u="none" strike="noStrike" cap="none">
              <a:solidFill>
                <a:schemeClr val="dk1"/>
              </a:solidFill>
              <a:latin typeface="Arial"/>
              <a:ea typeface="Arial"/>
              <a:cs typeface="Arial"/>
              <a:sym typeface="Arial"/>
            </a:endParaRPr>
          </a:p>
          <a:p>
            <a:pPr marL="342900" marR="0" lvl="0" indent="-165100" algn="l" rtl="0">
              <a:spcBef>
                <a:spcPts val="560"/>
              </a:spcBef>
              <a:spcAft>
                <a:spcPts val="0"/>
              </a:spcAft>
              <a:buClr>
                <a:schemeClr val="dk1"/>
              </a:buClr>
              <a:buSzPts val="2800"/>
              <a:buFont typeface="Arial"/>
              <a:buNone/>
            </a:pPr>
            <a:endParaRPr sz="2800" b="0" i="0" u="none">
              <a:solidFill>
                <a:schemeClr val="dk1"/>
              </a:solidFill>
              <a:latin typeface="Arial"/>
              <a:ea typeface="Arial"/>
              <a:cs typeface="Arial"/>
              <a:sym typeface="Arial"/>
            </a:endParaRPr>
          </a:p>
        </p:txBody>
      </p:sp>
      <p:sp>
        <p:nvSpPr>
          <p:cNvPr id="120" name="Google Shape;120;p17"/>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strike="noStrike" cap="none">
                <a:solidFill>
                  <a:schemeClr val="dk1"/>
                </a:solidFill>
                <a:latin typeface="Arial"/>
                <a:ea typeface="Arial"/>
                <a:cs typeface="Arial"/>
                <a:sym typeface="Arial"/>
              </a:rPr>
              <a:t>5</a:t>
            </a:fld>
            <a:endParaRPr/>
          </a:p>
        </p:txBody>
      </p:sp>
      <p:pic>
        <p:nvPicPr>
          <p:cNvPr id="121" name="Google Shape;121;p17"/>
          <p:cNvPicPr preferRelativeResize="0"/>
          <p:nvPr/>
        </p:nvPicPr>
        <p:blipFill rotWithShape="1">
          <a:blip r:embed="rId3">
            <a:alphaModFix/>
          </a:blip>
          <a:srcRect/>
          <a:stretch/>
        </p:blipFill>
        <p:spPr>
          <a:xfrm>
            <a:off x="3124200" y="1905000"/>
            <a:ext cx="3957637" cy="533400"/>
          </a:xfrm>
          <a:prstGeom prst="rect">
            <a:avLst/>
          </a:prstGeom>
          <a:noFill/>
          <a:ln>
            <a:noFill/>
          </a:ln>
        </p:spPr>
      </p:pic>
      <p:pic>
        <p:nvPicPr>
          <p:cNvPr id="122" name="Google Shape;122;p17"/>
          <p:cNvPicPr preferRelativeResize="0"/>
          <p:nvPr/>
        </p:nvPicPr>
        <p:blipFill rotWithShape="1">
          <a:blip r:embed="rId4">
            <a:alphaModFix/>
          </a:blip>
          <a:srcRect/>
          <a:stretch/>
        </p:blipFill>
        <p:spPr>
          <a:xfrm>
            <a:off x="2557462" y="3124200"/>
            <a:ext cx="3873500" cy="650875"/>
          </a:xfrm>
          <a:prstGeom prst="rect">
            <a:avLst/>
          </a:prstGeom>
          <a:noFill/>
          <a:ln>
            <a:noFill/>
          </a:ln>
        </p:spPr>
      </p:pic>
      <p:pic>
        <p:nvPicPr>
          <p:cNvPr id="123" name="Google Shape;123;p17"/>
          <p:cNvPicPr preferRelativeResize="0"/>
          <p:nvPr/>
        </p:nvPicPr>
        <p:blipFill rotWithShape="1">
          <a:blip r:embed="rId5">
            <a:alphaModFix/>
          </a:blip>
          <a:srcRect/>
          <a:stretch/>
        </p:blipFill>
        <p:spPr>
          <a:xfrm>
            <a:off x="2033587" y="4495800"/>
            <a:ext cx="5445125" cy="531812"/>
          </a:xfrm>
          <a:prstGeom prst="rect">
            <a:avLst/>
          </a:prstGeom>
          <a:noFill/>
          <a:ln>
            <a:noFill/>
          </a:ln>
        </p:spPr>
      </p:pic>
      <p:pic>
        <p:nvPicPr>
          <p:cNvPr id="124" name="Google Shape;124;p17"/>
          <p:cNvPicPr preferRelativeResize="0"/>
          <p:nvPr/>
        </p:nvPicPr>
        <p:blipFill rotWithShape="1">
          <a:blip r:embed="rId6">
            <a:alphaModFix/>
          </a:blip>
          <a:srcRect/>
          <a:stretch/>
        </p:blipFill>
        <p:spPr>
          <a:xfrm>
            <a:off x="2667000" y="5562600"/>
            <a:ext cx="4294187" cy="531812"/>
          </a:xfrm>
          <a:prstGeom prst="rect">
            <a:avLst/>
          </a:prstGeom>
          <a:noFill/>
          <a:ln>
            <a:noFill/>
          </a:ln>
        </p:spPr>
      </p:pic>
      <p:sp>
        <p:nvSpPr>
          <p:cNvPr id="125" name="Google Shape;125;p17"/>
          <p:cNvSpPr txBox="1"/>
          <p:nvPr/>
        </p:nvSpPr>
        <p:spPr>
          <a:xfrm>
            <a:off x="762000" y="6248400"/>
            <a:ext cx="4953000" cy="46196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400"/>
              <a:buFont typeface="Arial"/>
              <a:buNone/>
            </a:pPr>
            <a:r>
              <a:rPr lang="en-US" sz="2400" b="0" i="0" u="none" strike="noStrike" cap="none">
                <a:solidFill>
                  <a:schemeClr val="dk1"/>
                </a:solidFill>
                <a:latin typeface="Arial"/>
                <a:ea typeface="Arial"/>
                <a:cs typeface="Arial"/>
                <a:sym typeface="Arial"/>
              </a:rPr>
              <a:t>Linear or nonlinear in parameters</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805"/>
        <p:cNvGrpSpPr/>
        <p:nvPr/>
      </p:nvGrpSpPr>
      <p:grpSpPr>
        <a:xfrm>
          <a:off x="0" y="0"/>
          <a:ext cx="0" cy="0"/>
          <a:chOff x="0" y="0"/>
          <a:chExt cx="0" cy="0"/>
        </a:xfrm>
      </p:grpSpPr>
      <p:sp>
        <p:nvSpPr>
          <p:cNvPr id="806" name="Google Shape;806;p62"/>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4400"/>
              <a:buFont typeface="Arial"/>
              <a:buNone/>
            </a:pPr>
            <a:r>
              <a:rPr lang="en-US" sz="4400" b="0" i="0" u="none">
                <a:solidFill>
                  <a:schemeClr val="dk2"/>
                </a:solidFill>
                <a:latin typeface="Arial"/>
                <a:ea typeface="Arial"/>
                <a:cs typeface="Arial"/>
                <a:sym typeface="Arial"/>
              </a:rPr>
              <a:t>   </a:t>
            </a:r>
            <a:endParaRPr/>
          </a:p>
        </p:txBody>
      </p:sp>
      <p:sp>
        <p:nvSpPr>
          <p:cNvPr id="807" name="Google Shape;807;p62"/>
          <p:cNvSpPr txBox="1">
            <a:spLocks noGrp="1"/>
          </p:cNvSpPr>
          <p:nvPr>
            <p:ph type="body" idx="1"/>
          </p:nvPr>
        </p:nvSpPr>
        <p:spPr>
          <a:xfrm>
            <a:off x="685800" y="838200"/>
            <a:ext cx="7772400" cy="5257800"/>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chemeClr val="dk1"/>
              </a:buClr>
              <a:buSzPts val="3200"/>
              <a:buFont typeface="Arial"/>
              <a:buNone/>
            </a:pPr>
            <a:endParaRPr sz="3200" b="0" i="0" u="none">
              <a:solidFill>
                <a:schemeClr val="dk1"/>
              </a:solidFill>
              <a:latin typeface="Arial"/>
              <a:ea typeface="Arial"/>
              <a:cs typeface="Arial"/>
              <a:sym typeface="Arial"/>
            </a:endParaRPr>
          </a:p>
          <a:p>
            <a:pPr marL="342900" lvl="0" indent="-342900" algn="l" rtl="0">
              <a:lnSpc>
                <a:spcPct val="90000"/>
              </a:lnSpc>
              <a:spcBef>
                <a:spcPts val="640"/>
              </a:spcBef>
              <a:spcAft>
                <a:spcPts val="0"/>
              </a:spcAft>
              <a:buClr>
                <a:schemeClr val="dk1"/>
              </a:buClr>
              <a:buSzPts val="3200"/>
              <a:buFont typeface="Arial"/>
              <a:buNone/>
            </a:pPr>
            <a:endParaRPr sz="3200" b="0" i="0" u="none">
              <a:solidFill>
                <a:schemeClr val="dk1"/>
              </a:solidFill>
              <a:latin typeface="Arial"/>
              <a:ea typeface="Arial"/>
              <a:cs typeface="Arial"/>
              <a:sym typeface="Arial"/>
            </a:endParaRPr>
          </a:p>
          <a:p>
            <a:pPr marL="342900" lvl="0" indent="-342900" algn="l" rtl="0">
              <a:lnSpc>
                <a:spcPct val="90000"/>
              </a:lnSpc>
              <a:spcBef>
                <a:spcPts val="640"/>
              </a:spcBef>
              <a:spcAft>
                <a:spcPts val="0"/>
              </a:spcAft>
              <a:buClr>
                <a:schemeClr val="dk1"/>
              </a:buClr>
              <a:buSzPts val="3200"/>
              <a:buFont typeface="Arial"/>
              <a:buNone/>
            </a:pPr>
            <a:endParaRPr sz="3200" b="0" i="0" u="none">
              <a:solidFill>
                <a:schemeClr val="dk1"/>
              </a:solidFill>
              <a:latin typeface="Arial"/>
              <a:ea typeface="Arial"/>
              <a:cs typeface="Arial"/>
              <a:sym typeface="Arial"/>
            </a:endParaRPr>
          </a:p>
          <a:p>
            <a:pPr marL="342900" lvl="0" indent="-342900" algn="l" rtl="0">
              <a:lnSpc>
                <a:spcPct val="90000"/>
              </a:lnSpc>
              <a:spcBef>
                <a:spcPts val="640"/>
              </a:spcBef>
              <a:spcAft>
                <a:spcPts val="0"/>
              </a:spcAft>
              <a:buClr>
                <a:schemeClr val="dk1"/>
              </a:buClr>
              <a:buSzPts val="3200"/>
              <a:buFont typeface="Arial"/>
              <a:buChar char="•"/>
            </a:pPr>
            <a:r>
              <a:rPr lang="en-US" sz="3200" b="0" i="0" u="none">
                <a:solidFill>
                  <a:schemeClr val="dk1"/>
                </a:solidFill>
                <a:latin typeface="Arial"/>
                <a:ea typeface="Arial"/>
                <a:cs typeface="Arial"/>
                <a:sym typeface="Arial"/>
              </a:rPr>
              <a:t>The least squares regression line is</a:t>
            </a:r>
            <a:endParaRPr/>
          </a:p>
          <a:p>
            <a:pPr marL="342900" lvl="0" indent="-342900" algn="l" rtl="0">
              <a:lnSpc>
                <a:spcPct val="90000"/>
              </a:lnSpc>
              <a:spcBef>
                <a:spcPts val="640"/>
              </a:spcBef>
              <a:spcAft>
                <a:spcPts val="0"/>
              </a:spcAft>
              <a:buClr>
                <a:schemeClr val="dk1"/>
              </a:buClr>
              <a:buSzPts val="3200"/>
              <a:buFont typeface="Arial"/>
              <a:buNone/>
            </a:pPr>
            <a:endParaRPr sz="3200" b="0" i="0" u="none">
              <a:solidFill>
                <a:schemeClr val="dk1"/>
              </a:solidFill>
              <a:latin typeface="Arial"/>
              <a:ea typeface="Arial"/>
              <a:cs typeface="Arial"/>
              <a:sym typeface="Arial"/>
            </a:endParaRPr>
          </a:p>
          <a:p>
            <a:pPr marL="342900" lvl="0" indent="-342900" algn="l" rtl="0">
              <a:lnSpc>
                <a:spcPct val="90000"/>
              </a:lnSpc>
              <a:spcBef>
                <a:spcPts val="640"/>
              </a:spcBef>
              <a:spcAft>
                <a:spcPts val="0"/>
              </a:spcAft>
              <a:buClr>
                <a:schemeClr val="dk1"/>
              </a:buClr>
              <a:buSzPts val="3200"/>
              <a:buFont typeface="Arial"/>
              <a:buNone/>
            </a:pPr>
            <a:endParaRPr sz="3200" b="0" i="0" u="none">
              <a:solidFill>
                <a:schemeClr val="dk1"/>
              </a:solidFill>
              <a:latin typeface="Arial"/>
              <a:ea typeface="Arial"/>
              <a:cs typeface="Arial"/>
              <a:sym typeface="Arial"/>
            </a:endParaRPr>
          </a:p>
          <a:p>
            <a:pPr marL="342900" lvl="0" indent="-342900" algn="l" rtl="0">
              <a:lnSpc>
                <a:spcPct val="90000"/>
              </a:lnSpc>
              <a:spcBef>
                <a:spcPts val="640"/>
              </a:spcBef>
              <a:spcAft>
                <a:spcPts val="0"/>
              </a:spcAft>
              <a:buClr>
                <a:schemeClr val="dk1"/>
              </a:buClr>
              <a:buSzPts val="3200"/>
              <a:buFont typeface="Arial"/>
              <a:buChar char="•"/>
            </a:pPr>
            <a:r>
              <a:rPr lang="en-US" sz="3200" b="0" i="0" u="none">
                <a:solidFill>
                  <a:schemeClr val="dk1"/>
                </a:solidFill>
                <a:latin typeface="Arial"/>
                <a:ea typeface="Arial"/>
                <a:cs typeface="Arial"/>
                <a:sym typeface="Arial"/>
              </a:rPr>
              <a:t>The meaning                    is for each additional batting average of the team, the winning percentage increases by an average of 79.41%. </a:t>
            </a:r>
            <a:endParaRPr/>
          </a:p>
          <a:p>
            <a:pPr marL="342900" lvl="0" indent="-139700" algn="l" rtl="0">
              <a:spcBef>
                <a:spcPts val="640"/>
              </a:spcBef>
              <a:spcAft>
                <a:spcPts val="0"/>
              </a:spcAft>
              <a:buClr>
                <a:schemeClr val="dk1"/>
              </a:buClr>
              <a:buSzPts val="3200"/>
              <a:buFont typeface="Arial"/>
              <a:buNone/>
            </a:pPr>
            <a:endParaRPr sz="3200" b="0" i="0" u="none">
              <a:solidFill>
                <a:schemeClr val="dk1"/>
              </a:solidFill>
              <a:latin typeface="Arial"/>
              <a:ea typeface="Arial"/>
              <a:cs typeface="Arial"/>
              <a:sym typeface="Arial"/>
            </a:endParaRPr>
          </a:p>
        </p:txBody>
      </p:sp>
      <p:pic>
        <p:nvPicPr>
          <p:cNvPr id="808" name="Google Shape;808;p62"/>
          <p:cNvPicPr preferRelativeResize="0"/>
          <p:nvPr/>
        </p:nvPicPr>
        <p:blipFill rotWithShape="1">
          <a:blip r:embed="rId3">
            <a:alphaModFix/>
          </a:blip>
          <a:srcRect/>
          <a:stretch/>
        </p:blipFill>
        <p:spPr>
          <a:xfrm>
            <a:off x="1371600" y="533400"/>
            <a:ext cx="6096000" cy="1600200"/>
          </a:xfrm>
          <a:prstGeom prst="rect">
            <a:avLst/>
          </a:prstGeom>
          <a:noFill/>
          <a:ln>
            <a:noFill/>
          </a:ln>
        </p:spPr>
      </p:pic>
      <p:pic>
        <p:nvPicPr>
          <p:cNvPr id="809" name="Google Shape;809;p62"/>
          <p:cNvPicPr preferRelativeResize="0"/>
          <p:nvPr/>
        </p:nvPicPr>
        <p:blipFill rotWithShape="1">
          <a:blip r:embed="rId4">
            <a:alphaModFix/>
          </a:blip>
          <a:srcRect/>
          <a:stretch/>
        </p:blipFill>
        <p:spPr>
          <a:xfrm>
            <a:off x="3810000" y="4038600"/>
            <a:ext cx="1676400" cy="508000"/>
          </a:xfrm>
          <a:prstGeom prst="rect">
            <a:avLst/>
          </a:prstGeom>
          <a:noFill/>
          <a:ln>
            <a:noFill/>
          </a:ln>
        </p:spPr>
      </p:pic>
      <p:pic>
        <p:nvPicPr>
          <p:cNvPr id="810" name="Google Shape;810;p62"/>
          <p:cNvPicPr preferRelativeResize="0"/>
          <p:nvPr/>
        </p:nvPicPr>
        <p:blipFill rotWithShape="1">
          <a:blip r:embed="rId5">
            <a:alphaModFix/>
          </a:blip>
          <a:srcRect/>
          <a:stretch/>
        </p:blipFill>
        <p:spPr>
          <a:xfrm>
            <a:off x="2514600" y="3200400"/>
            <a:ext cx="3035300" cy="406400"/>
          </a:xfrm>
          <a:prstGeom prst="rect">
            <a:avLst/>
          </a:prstGeom>
          <a:noFill/>
          <a:ln>
            <a:noFill/>
          </a:ln>
        </p:spPr>
      </p:pic>
      <p:sp>
        <p:nvSpPr>
          <p:cNvPr id="811" name="Google Shape;811;p62"/>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t>50</a:t>
            </a:fld>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815"/>
        <p:cNvGrpSpPr/>
        <p:nvPr/>
      </p:nvGrpSpPr>
      <p:grpSpPr>
        <a:xfrm>
          <a:off x="0" y="0"/>
          <a:ext cx="0" cy="0"/>
          <a:chOff x="0" y="0"/>
          <a:chExt cx="0" cy="0"/>
        </a:xfrm>
      </p:grpSpPr>
      <p:sp>
        <p:nvSpPr>
          <p:cNvPr id="816" name="Google Shape;816;p63"/>
          <p:cNvSpPr txBox="1">
            <a:spLocks noGrp="1"/>
          </p:cNvSpPr>
          <p:nvPr>
            <p:ph type="title"/>
          </p:nvPr>
        </p:nvSpPr>
        <p:spPr>
          <a:xfrm>
            <a:off x="457200" y="274637"/>
            <a:ext cx="8229600" cy="868362"/>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FF0000"/>
              </a:buClr>
              <a:buSzPts val="4400"/>
              <a:buFont typeface="Arial"/>
              <a:buNone/>
            </a:pPr>
            <a:r>
              <a:rPr lang="en-US" sz="4400" b="0" i="0" u="none">
                <a:solidFill>
                  <a:srgbClr val="FF0000"/>
                </a:solidFill>
                <a:latin typeface="Arial"/>
                <a:ea typeface="Arial"/>
                <a:cs typeface="Arial"/>
                <a:sym typeface="Arial"/>
              </a:rPr>
              <a:t>b) Standard Error of Estimate</a:t>
            </a:r>
            <a:endParaRPr/>
          </a:p>
        </p:txBody>
      </p:sp>
      <p:sp>
        <p:nvSpPr>
          <p:cNvPr id="817" name="Google Shape;817;p63"/>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chemeClr val="dk1"/>
              </a:buClr>
              <a:buSzPts val="2800"/>
              <a:buFont typeface="Arial"/>
              <a:buNone/>
            </a:pPr>
            <a:endParaRPr sz="2800" b="0" i="0" u="none">
              <a:solidFill>
                <a:schemeClr val="dk1"/>
              </a:solidFill>
              <a:latin typeface="Arial"/>
              <a:ea typeface="Arial"/>
              <a:cs typeface="Arial"/>
              <a:sym typeface="Arial"/>
            </a:endParaRPr>
          </a:p>
          <a:p>
            <a:pPr marL="342900" lvl="0" indent="-342900" algn="l" rtl="0">
              <a:lnSpc>
                <a:spcPct val="90000"/>
              </a:lnSpc>
              <a:spcBef>
                <a:spcPts val="560"/>
              </a:spcBef>
              <a:spcAft>
                <a:spcPts val="0"/>
              </a:spcAft>
              <a:buClr>
                <a:schemeClr val="dk1"/>
              </a:buClr>
              <a:buSzPts val="2800"/>
              <a:buFont typeface="Arial"/>
              <a:buNone/>
            </a:pPr>
            <a:endParaRPr sz="2800" b="0" i="0" u="none">
              <a:solidFill>
                <a:schemeClr val="dk1"/>
              </a:solidFill>
              <a:latin typeface="Arial"/>
              <a:ea typeface="Arial"/>
              <a:cs typeface="Arial"/>
              <a:sym typeface="Arial"/>
            </a:endParaRPr>
          </a:p>
          <a:p>
            <a:pPr marL="342900" lvl="0" indent="-342900" algn="l" rtl="0">
              <a:lnSpc>
                <a:spcPct val="90000"/>
              </a:lnSpc>
              <a:spcBef>
                <a:spcPts val="560"/>
              </a:spcBef>
              <a:spcAft>
                <a:spcPts val="0"/>
              </a:spcAft>
              <a:buClr>
                <a:schemeClr val="dk1"/>
              </a:buClr>
              <a:buSzPts val="2800"/>
              <a:buFont typeface="Arial"/>
              <a:buNone/>
            </a:pPr>
            <a:endParaRPr sz="2800" b="0" i="0" u="none">
              <a:solidFill>
                <a:schemeClr val="dk1"/>
              </a:solidFill>
              <a:latin typeface="Arial"/>
              <a:ea typeface="Arial"/>
              <a:cs typeface="Arial"/>
              <a:sym typeface="Arial"/>
            </a:endParaRPr>
          </a:p>
          <a:p>
            <a:pPr marL="342900" lvl="0" indent="-342900" algn="l" rtl="0">
              <a:lnSpc>
                <a:spcPct val="90000"/>
              </a:lnSpc>
              <a:spcBef>
                <a:spcPts val="560"/>
              </a:spcBef>
              <a:spcAft>
                <a:spcPts val="0"/>
              </a:spcAft>
              <a:buClr>
                <a:schemeClr val="dk1"/>
              </a:buClr>
              <a:buSzPts val="2800"/>
              <a:buFont typeface="Arial"/>
              <a:buNone/>
            </a:pPr>
            <a:endParaRPr sz="2800" b="0" i="0" u="none">
              <a:solidFill>
                <a:schemeClr val="dk1"/>
              </a:solidFill>
              <a:latin typeface="Arial"/>
              <a:ea typeface="Arial"/>
              <a:cs typeface="Arial"/>
              <a:sym typeface="Arial"/>
            </a:endParaRPr>
          </a:p>
          <a:p>
            <a:pPr marL="342900" lvl="0" indent="-342900" algn="l" rtl="0">
              <a:lnSpc>
                <a:spcPct val="90000"/>
              </a:lnSpc>
              <a:spcBef>
                <a:spcPts val="560"/>
              </a:spcBef>
              <a:spcAft>
                <a:spcPts val="0"/>
              </a:spcAft>
              <a:buClr>
                <a:schemeClr val="dk1"/>
              </a:buClr>
              <a:buSzPts val="2800"/>
              <a:buFont typeface="Arial"/>
              <a:buNone/>
            </a:pPr>
            <a:endParaRPr sz="2800" b="0" i="0" u="none">
              <a:solidFill>
                <a:schemeClr val="dk1"/>
              </a:solidFill>
              <a:latin typeface="Arial"/>
              <a:ea typeface="Arial"/>
              <a:cs typeface="Arial"/>
              <a:sym typeface="Arial"/>
            </a:endParaRPr>
          </a:p>
          <a:p>
            <a:pPr marL="342900" lvl="0" indent="-342900" algn="l" rtl="0">
              <a:lnSpc>
                <a:spcPct val="90000"/>
              </a:lnSpc>
              <a:spcBef>
                <a:spcPts val="560"/>
              </a:spcBef>
              <a:spcAft>
                <a:spcPts val="0"/>
              </a:spcAft>
              <a:buClr>
                <a:schemeClr val="dk1"/>
              </a:buClr>
              <a:buSzPts val="2800"/>
              <a:buFont typeface="Arial"/>
              <a:buNone/>
            </a:pPr>
            <a:r>
              <a:rPr lang="en-US" sz="2800" b="0" i="0" u="none">
                <a:solidFill>
                  <a:schemeClr val="dk1"/>
                </a:solidFill>
                <a:latin typeface="Arial"/>
                <a:ea typeface="Arial"/>
                <a:cs typeface="Arial"/>
                <a:sym typeface="Arial"/>
              </a:rPr>
              <a:t>So,</a:t>
            </a:r>
            <a:endParaRPr/>
          </a:p>
          <a:p>
            <a:pPr marL="342900" lvl="0" indent="-342900" algn="l" rtl="0">
              <a:lnSpc>
                <a:spcPct val="90000"/>
              </a:lnSpc>
              <a:spcBef>
                <a:spcPts val="560"/>
              </a:spcBef>
              <a:spcAft>
                <a:spcPts val="0"/>
              </a:spcAft>
              <a:buClr>
                <a:schemeClr val="dk1"/>
              </a:buClr>
              <a:buSzPts val="2800"/>
              <a:buFont typeface="Arial"/>
              <a:buNone/>
            </a:pPr>
            <a:endParaRPr sz="2800" b="0" i="0" u="none">
              <a:solidFill>
                <a:schemeClr val="dk1"/>
              </a:solidFill>
              <a:latin typeface="Arial"/>
              <a:ea typeface="Arial"/>
              <a:cs typeface="Arial"/>
              <a:sym typeface="Arial"/>
            </a:endParaRPr>
          </a:p>
          <a:p>
            <a:pPr marL="342900" lvl="0" indent="-342900" algn="l" rtl="0">
              <a:lnSpc>
                <a:spcPct val="90000"/>
              </a:lnSpc>
              <a:spcBef>
                <a:spcPts val="560"/>
              </a:spcBef>
              <a:spcAft>
                <a:spcPts val="0"/>
              </a:spcAft>
              <a:buClr>
                <a:srgbClr val="008000"/>
              </a:buClr>
              <a:buSzPts val="2800"/>
              <a:buFont typeface="Arial"/>
              <a:buChar char="•"/>
            </a:pPr>
            <a:r>
              <a:rPr lang="en-US" sz="2800" b="0" i="0" u="none">
                <a:solidFill>
                  <a:srgbClr val="008000"/>
                </a:solidFill>
                <a:latin typeface="Arial"/>
                <a:ea typeface="Arial"/>
                <a:cs typeface="Arial"/>
                <a:sym typeface="Arial"/>
              </a:rPr>
              <a:t>Since s</a:t>
            </a:r>
            <a:r>
              <a:rPr lang="en-US" sz="2800" b="0" i="0" u="none" baseline="-25000">
                <a:solidFill>
                  <a:srgbClr val="008000"/>
                </a:solidFill>
                <a:latin typeface="Arial"/>
                <a:ea typeface="Arial"/>
                <a:cs typeface="Arial"/>
                <a:sym typeface="Arial"/>
              </a:rPr>
              <a:t>ε</a:t>
            </a:r>
            <a:r>
              <a:rPr lang="en-US" sz="2800" b="0" i="0" u="none">
                <a:solidFill>
                  <a:srgbClr val="008000"/>
                </a:solidFill>
                <a:latin typeface="Arial"/>
                <a:ea typeface="Arial"/>
                <a:cs typeface="Arial"/>
                <a:sym typeface="Arial"/>
              </a:rPr>
              <a:t>=0.0567 is small, we would conclude that “s” is relatively small, indicating that the regression line fits the data quite well. </a:t>
            </a:r>
            <a:endParaRPr/>
          </a:p>
        </p:txBody>
      </p:sp>
      <p:pic>
        <p:nvPicPr>
          <p:cNvPr id="818" name="Google Shape;818;p63"/>
          <p:cNvPicPr preferRelativeResize="0"/>
          <p:nvPr/>
        </p:nvPicPr>
        <p:blipFill rotWithShape="1">
          <a:blip r:embed="rId3">
            <a:alphaModFix/>
          </a:blip>
          <a:srcRect/>
          <a:stretch/>
        </p:blipFill>
        <p:spPr>
          <a:xfrm>
            <a:off x="990600" y="1219200"/>
            <a:ext cx="6248400" cy="2133600"/>
          </a:xfrm>
          <a:prstGeom prst="rect">
            <a:avLst/>
          </a:prstGeom>
          <a:noFill/>
          <a:ln>
            <a:noFill/>
          </a:ln>
        </p:spPr>
      </p:pic>
      <p:pic>
        <p:nvPicPr>
          <p:cNvPr id="819" name="Google Shape;819;p63"/>
          <p:cNvPicPr preferRelativeResize="0"/>
          <p:nvPr/>
        </p:nvPicPr>
        <p:blipFill rotWithShape="1">
          <a:blip r:embed="rId4">
            <a:alphaModFix/>
          </a:blip>
          <a:srcRect/>
          <a:stretch/>
        </p:blipFill>
        <p:spPr>
          <a:xfrm>
            <a:off x="1371600" y="3733800"/>
            <a:ext cx="7010400" cy="838200"/>
          </a:xfrm>
          <a:prstGeom prst="rect">
            <a:avLst/>
          </a:prstGeom>
          <a:noFill/>
          <a:ln>
            <a:noFill/>
          </a:ln>
        </p:spPr>
      </p:pic>
      <p:sp>
        <p:nvSpPr>
          <p:cNvPr id="820" name="Google Shape;820;p63"/>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t>51</a:t>
            </a:fld>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824"/>
        <p:cNvGrpSpPr/>
        <p:nvPr/>
      </p:nvGrpSpPr>
      <p:grpSpPr>
        <a:xfrm>
          <a:off x="0" y="0"/>
          <a:ext cx="0" cy="0"/>
          <a:chOff x="0" y="0"/>
          <a:chExt cx="0" cy="0"/>
        </a:xfrm>
      </p:grpSpPr>
      <p:sp>
        <p:nvSpPr>
          <p:cNvPr id="825" name="Google Shape;825;p64"/>
          <p:cNvSpPr txBox="1">
            <a:spLocks noGrp="1"/>
          </p:cNvSpPr>
          <p:nvPr>
            <p:ph type="title"/>
          </p:nvPr>
        </p:nvSpPr>
        <p:spPr>
          <a:xfrm>
            <a:off x="609600" y="609600"/>
            <a:ext cx="8067675" cy="10668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FF0000"/>
              </a:buClr>
              <a:buSzPts val="3200"/>
              <a:buFont typeface="Arial"/>
              <a:buNone/>
            </a:pPr>
            <a:br>
              <a:rPr lang="en-US" sz="3200" b="0" i="0" u="none">
                <a:solidFill>
                  <a:srgbClr val="FF0000"/>
                </a:solidFill>
                <a:latin typeface="Arial"/>
                <a:ea typeface="Arial"/>
                <a:cs typeface="Arial"/>
                <a:sym typeface="Arial"/>
              </a:rPr>
            </a:br>
            <a:r>
              <a:rPr lang="en-US" sz="3200" b="0" i="0" u="none">
                <a:solidFill>
                  <a:srgbClr val="FF0000"/>
                </a:solidFill>
                <a:latin typeface="Arial"/>
                <a:ea typeface="Arial"/>
                <a:cs typeface="Arial"/>
                <a:sym typeface="Arial"/>
              </a:rPr>
              <a:t>c) Do the data provide sufficient evidence at the 5% significance level to conclude that higher team batting average lead to higher winning percentage?</a:t>
            </a:r>
            <a:endParaRPr/>
          </a:p>
        </p:txBody>
      </p:sp>
      <p:sp>
        <p:nvSpPr>
          <p:cNvPr id="826" name="Google Shape;826;p64"/>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3200"/>
              <a:buFont typeface="Arial"/>
              <a:buNone/>
            </a:pPr>
            <a:r>
              <a:rPr lang="en-US" sz="3200" b="0" i="0" u="none">
                <a:solidFill>
                  <a:schemeClr val="dk1"/>
                </a:solidFill>
                <a:latin typeface="Arial"/>
                <a:ea typeface="Arial"/>
                <a:cs typeface="Arial"/>
                <a:sym typeface="Arial"/>
              </a:rPr>
              <a:t> </a:t>
            </a:r>
            <a:endParaRPr/>
          </a:p>
        </p:txBody>
      </p:sp>
      <p:sp>
        <p:nvSpPr>
          <p:cNvPr id="827" name="Google Shape;827;p64"/>
          <p:cNvSpPr txBox="1"/>
          <p:nvPr/>
        </p:nvSpPr>
        <p:spPr>
          <a:xfrm>
            <a:off x="4167187" y="3219450"/>
            <a:ext cx="9144000" cy="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pic>
        <p:nvPicPr>
          <p:cNvPr id="828" name="Google Shape;828;p64"/>
          <p:cNvPicPr preferRelativeResize="0"/>
          <p:nvPr/>
        </p:nvPicPr>
        <p:blipFill rotWithShape="1">
          <a:blip r:embed="rId3">
            <a:alphaModFix/>
          </a:blip>
          <a:srcRect/>
          <a:stretch/>
        </p:blipFill>
        <p:spPr>
          <a:xfrm>
            <a:off x="609600" y="2514600"/>
            <a:ext cx="1928812" cy="998537"/>
          </a:xfrm>
          <a:prstGeom prst="rect">
            <a:avLst/>
          </a:prstGeom>
          <a:noFill/>
          <a:ln>
            <a:noFill/>
          </a:ln>
        </p:spPr>
      </p:pic>
      <p:sp>
        <p:nvSpPr>
          <p:cNvPr id="829" name="Google Shape;829;p64"/>
          <p:cNvSpPr txBox="1"/>
          <p:nvPr/>
        </p:nvSpPr>
        <p:spPr>
          <a:xfrm>
            <a:off x="3052762" y="3181350"/>
            <a:ext cx="9144000" cy="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pic>
        <p:nvPicPr>
          <p:cNvPr id="830" name="Google Shape;830;p64"/>
          <p:cNvPicPr preferRelativeResize="0"/>
          <p:nvPr/>
        </p:nvPicPr>
        <p:blipFill rotWithShape="1">
          <a:blip r:embed="rId4">
            <a:alphaModFix/>
          </a:blip>
          <a:srcRect/>
          <a:stretch/>
        </p:blipFill>
        <p:spPr>
          <a:xfrm>
            <a:off x="2971800" y="2514600"/>
            <a:ext cx="5638800" cy="1123950"/>
          </a:xfrm>
          <a:prstGeom prst="rect">
            <a:avLst/>
          </a:prstGeom>
          <a:noFill/>
          <a:ln>
            <a:noFill/>
          </a:ln>
        </p:spPr>
      </p:pic>
      <p:sp>
        <p:nvSpPr>
          <p:cNvPr id="831" name="Google Shape;831;p64"/>
          <p:cNvSpPr txBox="1"/>
          <p:nvPr/>
        </p:nvSpPr>
        <p:spPr>
          <a:xfrm>
            <a:off x="914400" y="3886200"/>
            <a:ext cx="7620000" cy="206216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200"/>
              <a:buFont typeface="Times New Roman"/>
              <a:buNone/>
            </a:pPr>
            <a:r>
              <a:rPr lang="en-US" sz="3200" b="1" i="0" u="none">
                <a:solidFill>
                  <a:schemeClr val="dk1"/>
                </a:solidFill>
                <a:latin typeface="Times New Roman"/>
                <a:ea typeface="Times New Roman"/>
                <a:cs typeface="Times New Roman"/>
                <a:sym typeface="Times New Roman"/>
              </a:rPr>
              <a:t>Conclusion:</a:t>
            </a:r>
            <a:r>
              <a:rPr lang="en-US" sz="3200" b="0" i="0" u="none">
                <a:solidFill>
                  <a:schemeClr val="dk1"/>
                </a:solidFill>
                <a:latin typeface="Times New Roman"/>
                <a:ea typeface="Times New Roman"/>
                <a:cs typeface="Times New Roman"/>
                <a:sym typeface="Times New Roman"/>
              </a:rPr>
              <a:t>  Do not reject H</a:t>
            </a:r>
            <a:r>
              <a:rPr lang="en-US" sz="3200" b="0" i="0" u="none" baseline="-25000">
                <a:solidFill>
                  <a:schemeClr val="dk1"/>
                </a:solidFill>
                <a:latin typeface="Times New Roman"/>
                <a:ea typeface="Times New Roman"/>
                <a:cs typeface="Times New Roman"/>
                <a:sym typeface="Times New Roman"/>
              </a:rPr>
              <a:t>0</a:t>
            </a:r>
            <a:r>
              <a:rPr lang="en-US" sz="3200" b="0" i="0" u="none">
                <a:solidFill>
                  <a:schemeClr val="dk1"/>
                </a:solidFill>
                <a:latin typeface="Times New Roman"/>
                <a:ea typeface="Times New Roman"/>
                <a:cs typeface="Times New Roman"/>
                <a:sym typeface="Times New Roman"/>
              </a:rPr>
              <a:t> at α = 0.05. The higher team batting average does not lead to higher winning percentage.</a:t>
            </a:r>
            <a:endParaRPr sz="3200" b="0" i="0" u="none">
              <a:solidFill>
                <a:schemeClr val="dk1"/>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None/>
            </a:pPr>
            <a:endParaRPr sz="3200" b="0" i="0" u="none">
              <a:solidFill>
                <a:schemeClr val="dk1"/>
              </a:solidFill>
              <a:latin typeface="Times New Roman"/>
              <a:ea typeface="Times New Roman"/>
              <a:cs typeface="Times New Roman"/>
              <a:sym typeface="Times New Roman"/>
            </a:endParaRPr>
          </a:p>
        </p:txBody>
      </p:sp>
      <p:sp>
        <p:nvSpPr>
          <p:cNvPr id="832" name="Google Shape;832;p64"/>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t>52</a:t>
            </a:fld>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836"/>
        <p:cNvGrpSpPr/>
        <p:nvPr/>
      </p:nvGrpSpPr>
      <p:grpSpPr>
        <a:xfrm>
          <a:off x="0" y="0"/>
          <a:ext cx="0" cy="0"/>
          <a:chOff x="0" y="0"/>
          <a:chExt cx="0" cy="0"/>
        </a:xfrm>
      </p:grpSpPr>
      <p:sp>
        <p:nvSpPr>
          <p:cNvPr id="837" name="Google Shape;837;p65"/>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FF0000"/>
              </a:buClr>
              <a:buSzPts val="4400"/>
              <a:buFont typeface="Arial"/>
              <a:buNone/>
            </a:pPr>
            <a:r>
              <a:rPr lang="en-US" sz="4400" b="0" i="0" u="none">
                <a:solidFill>
                  <a:srgbClr val="FF0000"/>
                </a:solidFill>
                <a:latin typeface="Arial"/>
                <a:ea typeface="Arial"/>
                <a:cs typeface="Arial"/>
                <a:sym typeface="Arial"/>
              </a:rPr>
              <a:t>d)Coefficient of Determination</a:t>
            </a:r>
            <a:endParaRPr/>
          </a:p>
        </p:txBody>
      </p:sp>
      <p:sp>
        <p:nvSpPr>
          <p:cNvPr id="838" name="Google Shape;838;p65"/>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lvl="0" indent="-139700" algn="l" rtl="0">
              <a:lnSpc>
                <a:spcPct val="100000"/>
              </a:lnSpc>
              <a:spcBef>
                <a:spcPts val="0"/>
              </a:spcBef>
              <a:spcAft>
                <a:spcPts val="0"/>
              </a:spcAft>
              <a:buClr>
                <a:schemeClr val="dk1"/>
              </a:buClr>
              <a:buSzPts val="3200"/>
              <a:buFont typeface="Arial"/>
              <a:buNone/>
            </a:pPr>
            <a:endParaRPr sz="3200" b="0" i="0" u="none">
              <a:solidFill>
                <a:schemeClr val="dk1"/>
              </a:solidFill>
              <a:latin typeface="Arial"/>
              <a:ea typeface="Arial"/>
              <a:cs typeface="Arial"/>
              <a:sym typeface="Arial"/>
            </a:endParaRPr>
          </a:p>
          <a:p>
            <a:pPr marL="342900" lvl="0" indent="-139700" algn="l" rtl="0">
              <a:lnSpc>
                <a:spcPct val="100000"/>
              </a:lnSpc>
              <a:spcBef>
                <a:spcPts val="640"/>
              </a:spcBef>
              <a:spcAft>
                <a:spcPts val="0"/>
              </a:spcAft>
              <a:buClr>
                <a:schemeClr val="dk1"/>
              </a:buClr>
              <a:buSzPts val="3200"/>
              <a:buFont typeface="Arial"/>
              <a:buNone/>
            </a:pPr>
            <a:endParaRPr sz="3200" b="0" i="0" u="none">
              <a:solidFill>
                <a:schemeClr val="dk1"/>
              </a:solidFill>
              <a:latin typeface="Arial"/>
              <a:ea typeface="Arial"/>
              <a:cs typeface="Arial"/>
              <a:sym typeface="Arial"/>
            </a:endParaRPr>
          </a:p>
          <a:p>
            <a:pPr marL="342900" lvl="0" indent="-139700" algn="l" rtl="0">
              <a:lnSpc>
                <a:spcPct val="100000"/>
              </a:lnSpc>
              <a:spcBef>
                <a:spcPts val="640"/>
              </a:spcBef>
              <a:spcAft>
                <a:spcPts val="0"/>
              </a:spcAft>
              <a:buClr>
                <a:schemeClr val="dk1"/>
              </a:buClr>
              <a:buSzPts val="3200"/>
              <a:buFont typeface="Arial"/>
              <a:buNone/>
            </a:pPr>
            <a:endParaRPr sz="3200" b="0" i="0" u="none">
              <a:solidFill>
                <a:schemeClr val="dk1"/>
              </a:solidFill>
              <a:latin typeface="Arial"/>
              <a:ea typeface="Arial"/>
              <a:cs typeface="Arial"/>
              <a:sym typeface="Arial"/>
            </a:endParaRPr>
          </a:p>
          <a:p>
            <a:pPr marL="342900" lvl="0" indent="-139700" algn="l" rtl="0">
              <a:spcBef>
                <a:spcPts val="640"/>
              </a:spcBef>
              <a:spcAft>
                <a:spcPts val="0"/>
              </a:spcAft>
              <a:buClr>
                <a:schemeClr val="dk1"/>
              </a:buClr>
              <a:buSzPts val="3200"/>
              <a:buFont typeface="Arial"/>
              <a:buNone/>
            </a:pPr>
            <a:endParaRPr sz="3200" b="0" i="0" u="none">
              <a:solidFill>
                <a:schemeClr val="dk1"/>
              </a:solidFill>
              <a:latin typeface="Arial"/>
              <a:ea typeface="Arial"/>
              <a:cs typeface="Arial"/>
              <a:sym typeface="Arial"/>
            </a:endParaRPr>
          </a:p>
        </p:txBody>
      </p:sp>
      <p:pic>
        <p:nvPicPr>
          <p:cNvPr id="839" name="Google Shape;839;p65"/>
          <p:cNvPicPr preferRelativeResize="0"/>
          <p:nvPr/>
        </p:nvPicPr>
        <p:blipFill rotWithShape="1">
          <a:blip r:embed="rId3">
            <a:alphaModFix/>
          </a:blip>
          <a:srcRect/>
          <a:stretch/>
        </p:blipFill>
        <p:spPr>
          <a:xfrm>
            <a:off x="914400" y="1752600"/>
            <a:ext cx="6705600" cy="1008062"/>
          </a:xfrm>
          <a:prstGeom prst="rect">
            <a:avLst/>
          </a:prstGeom>
          <a:noFill/>
          <a:ln>
            <a:noFill/>
          </a:ln>
        </p:spPr>
      </p:pic>
      <p:sp>
        <p:nvSpPr>
          <p:cNvPr id="840" name="Google Shape;840;p65"/>
          <p:cNvSpPr txBox="1"/>
          <p:nvPr/>
        </p:nvSpPr>
        <p:spPr>
          <a:xfrm>
            <a:off x="381000" y="3048000"/>
            <a:ext cx="7948612" cy="94615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800"/>
              <a:buFont typeface="Times New Roman"/>
              <a:buNone/>
            </a:pPr>
            <a:r>
              <a:rPr lang="en-US" sz="2800" b="0" i="0" u="none">
                <a:solidFill>
                  <a:schemeClr val="dk1"/>
                </a:solidFill>
                <a:latin typeface="Times New Roman"/>
                <a:ea typeface="Times New Roman"/>
                <a:cs typeface="Times New Roman"/>
                <a:sym typeface="Times New Roman"/>
              </a:rPr>
              <a:t>The 19.25% of the variation in the winning percentage</a:t>
            </a:r>
            <a:endParaRPr/>
          </a:p>
          <a:p>
            <a:pPr marL="0" marR="0" lvl="0" indent="0" algn="l" rtl="0">
              <a:lnSpc>
                <a:spcPct val="100000"/>
              </a:lnSpc>
              <a:spcBef>
                <a:spcPts val="0"/>
              </a:spcBef>
              <a:spcAft>
                <a:spcPts val="0"/>
              </a:spcAft>
              <a:buClr>
                <a:schemeClr val="dk1"/>
              </a:buClr>
              <a:buSzPts val="2800"/>
              <a:buFont typeface="Times New Roman"/>
              <a:buNone/>
            </a:pPr>
            <a:r>
              <a:rPr lang="en-US" sz="2800" b="0" i="0" u="none">
                <a:solidFill>
                  <a:schemeClr val="dk1"/>
                </a:solidFill>
                <a:latin typeface="Times New Roman"/>
                <a:ea typeface="Times New Roman"/>
                <a:cs typeface="Times New Roman"/>
                <a:sym typeface="Times New Roman"/>
              </a:rPr>
              <a:t>can be explained by the batting average.</a:t>
            </a:r>
            <a:endParaRPr/>
          </a:p>
        </p:txBody>
      </p:sp>
      <p:sp>
        <p:nvSpPr>
          <p:cNvPr id="841" name="Google Shape;841;p65"/>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t>53</a:t>
            </a:fld>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845"/>
        <p:cNvGrpSpPr/>
        <p:nvPr/>
      </p:nvGrpSpPr>
      <p:grpSpPr>
        <a:xfrm>
          <a:off x="0" y="0"/>
          <a:ext cx="0" cy="0"/>
          <a:chOff x="0" y="0"/>
          <a:chExt cx="0" cy="0"/>
        </a:xfrm>
      </p:grpSpPr>
      <p:sp>
        <p:nvSpPr>
          <p:cNvPr id="846" name="Google Shape;846;p66"/>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rgbClr val="FF0000"/>
              </a:buClr>
              <a:buSzPts val="3200"/>
              <a:buFont typeface="Arial"/>
              <a:buNone/>
            </a:pPr>
            <a:r>
              <a:rPr lang="en-US" sz="3200" b="0" i="0" u="none">
                <a:solidFill>
                  <a:srgbClr val="FF0000"/>
                </a:solidFill>
                <a:latin typeface="Arial"/>
                <a:ea typeface="Arial"/>
                <a:cs typeface="Arial"/>
                <a:sym typeface="Arial"/>
              </a:rPr>
              <a:t>e) Predict with 90% confidence the winning percentage of a team whose batting average is 0.275.</a:t>
            </a:r>
            <a:endParaRPr/>
          </a:p>
        </p:txBody>
      </p:sp>
      <p:pic>
        <p:nvPicPr>
          <p:cNvPr id="847" name="Google Shape;847;p66"/>
          <p:cNvPicPr preferRelativeResize="0">
            <a:picLocks noGrp="1"/>
          </p:cNvPicPr>
          <p:nvPr>
            <p:ph type="body" idx="1"/>
          </p:nvPr>
        </p:nvPicPr>
        <p:blipFill rotWithShape="1">
          <a:blip r:embed="rId3">
            <a:alphaModFix/>
          </a:blip>
          <a:srcRect/>
          <a:stretch/>
        </p:blipFill>
        <p:spPr>
          <a:xfrm>
            <a:off x="1524000" y="1676400"/>
            <a:ext cx="6324600" cy="3046412"/>
          </a:xfrm>
          <a:prstGeom prst="rect">
            <a:avLst/>
          </a:prstGeom>
          <a:noFill/>
          <a:ln>
            <a:noFill/>
          </a:ln>
        </p:spPr>
      </p:pic>
      <p:sp>
        <p:nvSpPr>
          <p:cNvPr id="848" name="Google Shape;848;p66"/>
          <p:cNvSpPr txBox="1"/>
          <p:nvPr/>
        </p:nvSpPr>
        <p:spPr>
          <a:xfrm>
            <a:off x="1676400" y="4267200"/>
            <a:ext cx="2112962" cy="5191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800"/>
              <a:buFont typeface="Times New Roman"/>
              <a:buNone/>
            </a:pPr>
            <a:r>
              <a:rPr lang="en-US" sz="2800" b="0" i="0" u="none">
                <a:solidFill>
                  <a:schemeClr val="dk1"/>
                </a:solidFill>
                <a:latin typeface="Times New Roman"/>
                <a:ea typeface="Times New Roman"/>
                <a:cs typeface="Times New Roman"/>
                <a:sym typeface="Times New Roman"/>
              </a:rPr>
              <a:t>90% PI for y:</a:t>
            </a:r>
            <a:endParaRPr/>
          </a:p>
        </p:txBody>
      </p:sp>
      <p:sp>
        <p:nvSpPr>
          <p:cNvPr id="849" name="Google Shape;849;p66"/>
          <p:cNvSpPr txBox="1"/>
          <p:nvPr/>
        </p:nvSpPr>
        <p:spPr>
          <a:xfrm>
            <a:off x="685800" y="5029200"/>
            <a:ext cx="8153400" cy="954087"/>
          </a:xfrm>
          <a:prstGeom prst="rect">
            <a:avLst/>
          </a:prstGeom>
          <a:noFill/>
          <a:ln>
            <a:noFill/>
          </a:ln>
        </p:spPr>
        <p:txBody>
          <a:bodyPr spcFirstLastPara="1" wrap="square" lIns="91425" tIns="45700" rIns="91425" bIns="45700" anchor="t" anchorCtr="0">
            <a:spAutoFit/>
          </a:bodyPr>
          <a:lstStyle/>
          <a:p>
            <a:pPr marL="0" marR="0" lvl="0" indent="-177800" algn="l" rtl="0">
              <a:lnSpc>
                <a:spcPct val="100000"/>
              </a:lnSpc>
              <a:spcBef>
                <a:spcPts val="0"/>
              </a:spcBef>
              <a:spcAft>
                <a:spcPts val="0"/>
              </a:spcAft>
              <a:buClr>
                <a:schemeClr val="accent2"/>
              </a:buClr>
              <a:buSzPts val="2800"/>
              <a:buFont typeface="Times New Roman"/>
              <a:buChar char="•"/>
            </a:pPr>
            <a:r>
              <a:rPr lang="en-US" sz="2800" b="0" i="0" u="none">
                <a:solidFill>
                  <a:schemeClr val="accent2"/>
                </a:solidFill>
                <a:latin typeface="Times New Roman"/>
                <a:ea typeface="Times New Roman"/>
                <a:cs typeface="Times New Roman"/>
                <a:sym typeface="Times New Roman"/>
              </a:rPr>
              <a:t>The prediction is that the winning percentage of the team will fall between 39.85% and 62.53%.</a:t>
            </a:r>
            <a:endParaRPr/>
          </a:p>
        </p:txBody>
      </p:sp>
      <p:sp>
        <p:nvSpPr>
          <p:cNvPr id="850" name="Google Shape;850;p66"/>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a:solidFill>
                  <a:schemeClr val="dk1"/>
                </a:solidFill>
                <a:latin typeface="Arial"/>
                <a:ea typeface="Arial"/>
                <a:cs typeface="Arial"/>
                <a:sym typeface="Arial"/>
              </a:rPr>
              <a:t>54</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8"/>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400"/>
              <a:buFont typeface="Arial"/>
              <a:buNone/>
            </a:pPr>
            <a:r>
              <a:rPr lang="en-US" sz="4400" b="0" i="0" u="none">
                <a:solidFill>
                  <a:srgbClr val="FF0000"/>
                </a:solidFill>
                <a:latin typeface="Arial"/>
                <a:ea typeface="Arial"/>
                <a:cs typeface="Arial"/>
                <a:sym typeface="Arial"/>
              </a:rPr>
              <a:t>Deterministic Component of Model</a:t>
            </a:r>
            <a:endParaRPr/>
          </a:p>
        </p:txBody>
      </p:sp>
      <p:sp>
        <p:nvSpPr>
          <p:cNvPr id="131" name="Google Shape;131;p18"/>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3200"/>
              <a:buFont typeface="Arial"/>
              <a:buNone/>
            </a:pPr>
            <a:r>
              <a:rPr lang="en-US" sz="3200" b="0" i="0" u="none">
                <a:solidFill>
                  <a:schemeClr val="dk1"/>
                </a:solidFill>
                <a:latin typeface="Arial"/>
                <a:ea typeface="Arial"/>
                <a:cs typeface="Arial"/>
                <a:sym typeface="Arial"/>
              </a:rPr>
              <a:t>  </a:t>
            </a:r>
            <a:endParaRPr/>
          </a:p>
        </p:txBody>
      </p:sp>
      <p:grpSp>
        <p:nvGrpSpPr>
          <p:cNvPr id="132" name="Google Shape;132;p18"/>
          <p:cNvGrpSpPr/>
          <p:nvPr/>
        </p:nvGrpSpPr>
        <p:grpSpPr>
          <a:xfrm>
            <a:off x="457200" y="1566290"/>
            <a:ext cx="7162800" cy="4529709"/>
            <a:chOff x="240" y="555"/>
            <a:chExt cx="4512" cy="2853"/>
          </a:xfrm>
        </p:grpSpPr>
        <p:pic>
          <p:nvPicPr>
            <p:cNvPr id="133" name="Google Shape;133;p18"/>
            <p:cNvPicPr preferRelativeResize="0"/>
            <p:nvPr/>
          </p:nvPicPr>
          <p:blipFill rotWithShape="1">
            <a:blip r:embed="rId3">
              <a:alphaModFix/>
            </a:blip>
            <a:srcRect/>
            <a:stretch/>
          </p:blipFill>
          <p:spPr>
            <a:xfrm>
              <a:off x="813" y="1020"/>
              <a:ext cx="3834" cy="2388"/>
            </a:xfrm>
            <a:prstGeom prst="rect">
              <a:avLst/>
            </a:prstGeom>
            <a:noFill/>
            <a:ln>
              <a:noFill/>
            </a:ln>
          </p:spPr>
        </p:pic>
        <p:sp>
          <p:nvSpPr>
            <p:cNvPr id="134" name="Google Shape;134;p18"/>
            <p:cNvSpPr txBox="1"/>
            <p:nvPr/>
          </p:nvSpPr>
          <p:spPr>
            <a:xfrm>
              <a:off x="4416" y="2544"/>
              <a:ext cx="194" cy="248"/>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Clr>
                  <a:schemeClr val="dk1"/>
                </a:buClr>
                <a:buSzPts val="2000"/>
                <a:buFont typeface="Times New Roman"/>
                <a:buNone/>
              </a:pPr>
              <a:r>
                <a:rPr lang="en-US" sz="2000" b="0" i="0" u="none" strike="noStrike" cap="none">
                  <a:solidFill>
                    <a:schemeClr val="dk1"/>
                  </a:solidFill>
                  <a:latin typeface="Times New Roman"/>
                  <a:ea typeface="Times New Roman"/>
                  <a:cs typeface="Times New Roman"/>
                  <a:sym typeface="Times New Roman"/>
                </a:rPr>
                <a:t>x</a:t>
              </a:r>
              <a:endParaRPr/>
            </a:p>
          </p:txBody>
        </p:sp>
        <p:cxnSp>
          <p:nvCxnSpPr>
            <p:cNvPr id="135" name="Google Shape;135;p18"/>
            <p:cNvCxnSpPr/>
            <p:nvPr/>
          </p:nvCxnSpPr>
          <p:spPr>
            <a:xfrm rot="10800000">
              <a:off x="2496" y="1296"/>
              <a:ext cx="384" cy="432"/>
            </a:xfrm>
            <a:prstGeom prst="straightConnector1">
              <a:avLst/>
            </a:prstGeom>
            <a:noFill/>
            <a:ln w="12700" cap="flat" cmpd="sng">
              <a:solidFill>
                <a:srgbClr val="333300"/>
              </a:solidFill>
              <a:prstDash val="solid"/>
              <a:miter lim="800000"/>
              <a:headEnd type="triangle" w="med" len="med"/>
              <a:tailEnd type="none" w="med" len="med"/>
            </a:ln>
          </p:spPr>
        </p:cxnSp>
        <p:pic>
          <p:nvPicPr>
            <p:cNvPr id="136" name="Google Shape;136;p18"/>
            <p:cNvPicPr preferRelativeResize="0"/>
            <p:nvPr/>
          </p:nvPicPr>
          <p:blipFill rotWithShape="1">
            <a:blip r:embed="rId4">
              <a:alphaModFix/>
            </a:blip>
            <a:srcRect/>
            <a:stretch/>
          </p:blipFill>
          <p:spPr>
            <a:xfrm>
              <a:off x="1717" y="993"/>
              <a:ext cx="1413" cy="297"/>
            </a:xfrm>
            <a:prstGeom prst="rect">
              <a:avLst/>
            </a:prstGeom>
            <a:noFill/>
            <a:ln>
              <a:noFill/>
            </a:ln>
          </p:spPr>
        </p:pic>
        <p:cxnSp>
          <p:nvCxnSpPr>
            <p:cNvPr id="137" name="Google Shape;137;p18"/>
            <p:cNvCxnSpPr/>
            <p:nvPr/>
          </p:nvCxnSpPr>
          <p:spPr>
            <a:xfrm rot="-2580000">
              <a:off x="1584" y="1152"/>
              <a:ext cx="2256" cy="1280"/>
            </a:xfrm>
            <a:prstGeom prst="straightConnector1">
              <a:avLst/>
            </a:prstGeom>
            <a:noFill/>
            <a:ln w="50800" cap="flat" cmpd="sng">
              <a:solidFill>
                <a:srgbClr val="008000"/>
              </a:solidFill>
              <a:prstDash val="solid"/>
              <a:miter lim="800000"/>
              <a:headEnd type="none" w="med" len="med"/>
              <a:tailEnd type="none" w="med" len="med"/>
            </a:ln>
          </p:spPr>
        </p:cxnSp>
        <p:sp>
          <p:nvSpPr>
            <p:cNvPr id="138" name="Google Shape;138;p18"/>
            <p:cNvSpPr txBox="1"/>
            <p:nvPr/>
          </p:nvSpPr>
          <p:spPr>
            <a:xfrm>
              <a:off x="3360" y="1728"/>
              <a:ext cx="1392" cy="250"/>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Clr>
                  <a:schemeClr val="dk2"/>
                </a:buClr>
                <a:buSzPts val="2000"/>
                <a:buFont typeface="Times"/>
                <a:buNone/>
              </a:pPr>
              <a:r>
                <a:rPr lang="en-US" sz="2000" b="0" i="0" u="none" strike="noStrike" cap="none">
                  <a:solidFill>
                    <a:schemeClr val="dk2"/>
                  </a:solidFill>
                  <a:latin typeface="Times"/>
                  <a:ea typeface="Times"/>
                  <a:cs typeface="Times"/>
                  <a:sym typeface="Times"/>
                </a:rPr>
                <a:t>    (slope)=</a:t>
              </a:r>
              <a:r>
                <a:rPr lang="en-US" sz="2000" b="0" i="0" u="none" strike="noStrike" cap="none">
                  <a:solidFill>
                    <a:schemeClr val="dk1"/>
                  </a:solidFill>
                  <a:latin typeface="Times New Roman"/>
                  <a:ea typeface="Times New Roman"/>
                  <a:cs typeface="Times New Roman"/>
                  <a:sym typeface="Times New Roman"/>
                </a:rPr>
                <a:t>∆y</a:t>
              </a:r>
              <a:r>
                <a:rPr lang="en-US" sz="2000" b="0" i="0" u="none" strike="noStrike" cap="none">
                  <a:solidFill>
                    <a:schemeClr val="dk1"/>
                  </a:solidFill>
                  <a:latin typeface="Times"/>
                  <a:ea typeface="Times"/>
                  <a:cs typeface="Times"/>
                  <a:sym typeface="Times"/>
                </a:rPr>
                <a:t>/</a:t>
              </a:r>
              <a:r>
                <a:rPr lang="en-US" sz="2000" b="0" i="0" u="none" strike="noStrike" cap="none">
                  <a:solidFill>
                    <a:schemeClr val="dk1"/>
                  </a:solidFill>
                  <a:latin typeface="Times New Roman"/>
                  <a:ea typeface="Times New Roman"/>
                  <a:cs typeface="Times New Roman"/>
                  <a:sym typeface="Times New Roman"/>
                </a:rPr>
                <a:t>∆x</a:t>
              </a:r>
              <a:endParaRPr/>
            </a:p>
          </p:txBody>
        </p:sp>
        <p:sp>
          <p:nvSpPr>
            <p:cNvPr id="139" name="Google Shape;139;p18"/>
            <p:cNvSpPr txBox="1"/>
            <p:nvPr/>
          </p:nvSpPr>
          <p:spPr>
            <a:xfrm>
              <a:off x="240" y="1584"/>
              <a:ext cx="805" cy="248"/>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Clr>
                  <a:schemeClr val="dk1"/>
                </a:buClr>
                <a:buSzPts val="2000"/>
                <a:buFont typeface="Times New Roman"/>
                <a:buNone/>
              </a:pPr>
              <a:r>
                <a:rPr lang="en-US" sz="2000" b="0" i="0" u="none" strike="noStrike" cap="none">
                  <a:solidFill>
                    <a:schemeClr val="dk1"/>
                  </a:solidFill>
                  <a:latin typeface="Times New Roman"/>
                  <a:ea typeface="Times New Roman"/>
                  <a:cs typeface="Times New Roman"/>
                  <a:sym typeface="Times New Roman"/>
                </a:rPr>
                <a:t>y-intercept</a:t>
              </a:r>
              <a:endParaRPr/>
            </a:p>
          </p:txBody>
        </p:sp>
        <p:cxnSp>
          <p:nvCxnSpPr>
            <p:cNvPr id="140" name="Google Shape;140;p18"/>
            <p:cNvCxnSpPr/>
            <p:nvPr/>
          </p:nvCxnSpPr>
          <p:spPr>
            <a:xfrm>
              <a:off x="960" y="1872"/>
              <a:ext cx="336" cy="144"/>
            </a:xfrm>
            <a:prstGeom prst="straightConnector1">
              <a:avLst/>
            </a:prstGeom>
            <a:noFill/>
            <a:ln w="12700" cap="flat" cmpd="sng">
              <a:solidFill>
                <a:schemeClr val="lt2"/>
              </a:solidFill>
              <a:prstDash val="solid"/>
              <a:miter lim="800000"/>
              <a:headEnd type="none" w="med" len="med"/>
              <a:tailEnd type="triangle" w="med" len="med"/>
            </a:ln>
          </p:spPr>
        </p:cxnSp>
        <p:cxnSp>
          <p:nvCxnSpPr>
            <p:cNvPr id="141" name="Google Shape;141;p18"/>
            <p:cNvCxnSpPr/>
            <p:nvPr/>
          </p:nvCxnSpPr>
          <p:spPr>
            <a:xfrm>
              <a:off x="2016" y="1968"/>
              <a:ext cx="864" cy="0"/>
            </a:xfrm>
            <a:prstGeom prst="straightConnector1">
              <a:avLst/>
            </a:prstGeom>
            <a:noFill/>
            <a:ln w="9525" cap="flat" cmpd="sng">
              <a:solidFill>
                <a:schemeClr val="dk1"/>
              </a:solidFill>
              <a:prstDash val="solid"/>
              <a:miter lim="800000"/>
              <a:headEnd type="none" w="med" len="med"/>
              <a:tailEnd type="none" w="med" len="med"/>
            </a:ln>
          </p:spPr>
        </p:cxnSp>
        <p:cxnSp>
          <p:nvCxnSpPr>
            <p:cNvPr id="142" name="Google Shape;142;p18"/>
            <p:cNvCxnSpPr/>
            <p:nvPr/>
          </p:nvCxnSpPr>
          <p:spPr>
            <a:xfrm rot="10800000">
              <a:off x="2880" y="1776"/>
              <a:ext cx="0" cy="192"/>
            </a:xfrm>
            <a:prstGeom prst="straightConnector1">
              <a:avLst/>
            </a:prstGeom>
            <a:noFill/>
            <a:ln w="9525" cap="flat" cmpd="sng">
              <a:solidFill>
                <a:schemeClr val="dk1"/>
              </a:solidFill>
              <a:prstDash val="solid"/>
              <a:miter lim="800000"/>
              <a:headEnd type="none" w="med" len="med"/>
              <a:tailEnd type="none" w="med" len="med"/>
            </a:ln>
          </p:spPr>
        </p:cxnSp>
        <p:sp>
          <p:nvSpPr>
            <p:cNvPr id="143" name="Google Shape;143;p18"/>
            <p:cNvSpPr txBox="1"/>
            <p:nvPr/>
          </p:nvSpPr>
          <p:spPr>
            <a:xfrm>
              <a:off x="2304" y="1929"/>
              <a:ext cx="384" cy="2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strike="noStrike" cap="none">
                  <a:solidFill>
                    <a:schemeClr val="dk1"/>
                  </a:solidFill>
                  <a:latin typeface="Times New Roman"/>
                  <a:ea typeface="Times New Roman"/>
                  <a:cs typeface="Times New Roman"/>
                  <a:sym typeface="Times New Roman"/>
                </a:rPr>
                <a:t>∆x</a:t>
              </a:r>
              <a:endParaRPr/>
            </a:p>
          </p:txBody>
        </p:sp>
        <p:sp>
          <p:nvSpPr>
            <p:cNvPr id="144" name="Google Shape;144;p18"/>
            <p:cNvSpPr txBox="1"/>
            <p:nvPr/>
          </p:nvSpPr>
          <p:spPr>
            <a:xfrm>
              <a:off x="2880" y="1728"/>
              <a:ext cx="384" cy="2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800"/>
                <a:buFont typeface="Times New Roman"/>
                <a:buNone/>
              </a:pPr>
              <a:r>
                <a:rPr lang="en-US" sz="1800" b="0" i="0" u="none" strike="noStrike" cap="none">
                  <a:solidFill>
                    <a:schemeClr val="dk1"/>
                  </a:solidFill>
                  <a:latin typeface="Times New Roman"/>
                  <a:ea typeface="Times New Roman"/>
                  <a:cs typeface="Times New Roman"/>
                  <a:sym typeface="Times New Roman"/>
                </a:rPr>
                <a:t>∆y</a:t>
              </a:r>
              <a:endParaRPr/>
            </a:p>
          </p:txBody>
        </p:sp>
      </p:grpSp>
      <p:pic>
        <p:nvPicPr>
          <p:cNvPr id="145" name="Google Shape;145;p18"/>
          <p:cNvPicPr preferRelativeResize="0"/>
          <p:nvPr/>
        </p:nvPicPr>
        <p:blipFill rotWithShape="1">
          <a:blip r:embed="rId5">
            <a:alphaModFix/>
          </a:blip>
          <a:srcRect/>
          <a:stretch/>
        </p:blipFill>
        <p:spPr>
          <a:xfrm>
            <a:off x="2057400" y="3733800"/>
            <a:ext cx="304800" cy="533400"/>
          </a:xfrm>
          <a:prstGeom prst="rect">
            <a:avLst/>
          </a:prstGeom>
          <a:noFill/>
          <a:ln>
            <a:noFill/>
          </a:ln>
        </p:spPr>
      </p:pic>
      <p:pic>
        <p:nvPicPr>
          <p:cNvPr id="146" name="Google Shape;146;p18"/>
          <p:cNvPicPr preferRelativeResize="0"/>
          <p:nvPr/>
        </p:nvPicPr>
        <p:blipFill rotWithShape="1">
          <a:blip r:embed="rId6">
            <a:alphaModFix/>
          </a:blip>
          <a:srcRect/>
          <a:stretch/>
        </p:blipFill>
        <p:spPr>
          <a:xfrm>
            <a:off x="5410200" y="3352800"/>
            <a:ext cx="393700" cy="457200"/>
          </a:xfrm>
          <a:prstGeom prst="rect">
            <a:avLst/>
          </a:prstGeom>
          <a:noFill/>
          <a:ln>
            <a:noFill/>
          </a:ln>
        </p:spPr>
      </p:pic>
      <p:sp>
        <p:nvSpPr>
          <p:cNvPr id="147" name="Google Shape;147;p18"/>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strike="noStrike" cap="none">
                <a:solidFill>
                  <a:schemeClr val="dk1"/>
                </a:solidFill>
                <a:latin typeface="Arial"/>
                <a:ea typeface="Arial"/>
                <a:cs typeface="Arial"/>
                <a:sym typeface="Arial"/>
              </a:rPr>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9"/>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000"/>
              <a:buFont typeface="Arial"/>
              <a:buNone/>
            </a:pPr>
            <a:r>
              <a:rPr lang="en-US" sz="4000" b="0" i="0" u="none">
                <a:solidFill>
                  <a:srgbClr val="FF0000"/>
                </a:solidFill>
                <a:latin typeface="Arial"/>
                <a:ea typeface="Arial"/>
                <a:cs typeface="Arial"/>
                <a:sym typeface="Arial"/>
              </a:rPr>
              <a:t>Mathematical vs Statistical Relation</a:t>
            </a:r>
            <a:endParaRPr/>
          </a:p>
        </p:txBody>
      </p:sp>
      <p:sp>
        <p:nvSpPr>
          <p:cNvPr id="153" name="Google Shape;153;p19"/>
          <p:cNvSpPr txBox="1">
            <a:spLocks noGrp="1"/>
          </p:cNvSpPr>
          <p:nvPr>
            <p:ph type="body" idx="1"/>
          </p:nvPr>
        </p:nvSpPr>
        <p:spPr>
          <a:xfrm>
            <a:off x="381000" y="1524000"/>
            <a:ext cx="8229600" cy="4525962"/>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3200"/>
              <a:buFont typeface="Arial"/>
              <a:buNone/>
            </a:pPr>
            <a:r>
              <a:rPr lang="en-US" sz="3200" b="0" i="0" u="none">
                <a:solidFill>
                  <a:schemeClr val="dk1"/>
                </a:solidFill>
                <a:latin typeface="Arial"/>
                <a:ea typeface="Arial"/>
                <a:cs typeface="Arial"/>
                <a:sym typeface="Arial"/>
              </a:rPr>
              <a:t>  </a:t>
            </a:r>
            <a:endParaRPr/>
          </a:p>
        </p:txBody>
      </p:sp>
      <p:grpSp>
        <p:nvGrpSpPr>
          <p:cNvPr id="154" name="Google Shape;154;p19"/>
          <p:cNvGrpSpPr/>
          <p:nvPr/>
        </p:nvGrpSpPr>
        <p:grpSpPr>
          <a:xfrm>
            <a:off x="4267200" y="1828800"/>
            <a:ext cx="4343400" cy="3790950"/>
            <a:chOff x="768" y="1008"/>
            <a:chExt cx="3834" cy="2388"/>
          </a:xfrm>
        </p:grpSpPr>
        <p:pic>
          <p:nvPicPr>
            <p:cNvPr id="155" name="Google Shape;155;p19"/>
            <p:cNvPicPr preferRelativeResize="0"/>
            <p:nvPr/>
          </p:nvPicPr>
          <p:blipFill rotWithShape="1">
            <a:blip r:embed="rId3">
              <a:alphaModFix/>
            </a:blip>
            <a:srcRect/>
            <a:stretch/>
          </p:blipFill>
          <p:spPr>
            <a:xfrm>
              <a:off x="768" y="1008"/>
              <a:ext cx="3834" cy="2388"/>
            </a:xfrm>
            <a:prstGeom prst="rect">
              <a:avLst/>
            </a:prstGeom>
            <a:noFill/>
            <a:ln>
              <a:noFill/>
            </a:ln>
          </p:spPr>
        </p:pic>
        <p:sp>
          <p:nvSpPr>
            <p:cNvPr id="156" name="Google Shape;156;p19"/>
            <p:cNvSpPr txBox="1"/>
            <p:nvPr/>
          </p:nvSpPr>
          <p:spPr>
            <a:xfrm>
              <a:off x="4320" y="2544"/>
              <a:ext cx="194" cy="248"/>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Clr>
                  <a:schemeClr val="dk1"/>
                </a:buClr>
                <a:buSzPts val="2000"/>
                <a:buFont typeface="Times New Roman"/>
                <a:buNone/>
              </a:pPr>
              <a:r>
                <a:rPr lang="en-US" sz="2000" b="0" i="0" u="none" strike="noStrike" cap="none">
                  <a:solidFill>
                    <a:schemeClr val="dk1"/>
                  </a:solidFill>
                  <a:latin typeface="Times New Roman"/>
                  <a:ea typeface="Times New Roman"/>
                  <a:cs typeface="Times New Roman"/>
                  <a:sym typeface="Times New Roman"/>
                </a:rPr>
                <a:t>x</a:t>
              </a:r>
              <a:endParaRPr/>
            </a:p>
          </p:txBody>
        </p:sp>
      </p:grpSp>
      <p:cxnSp>
        <p:nvCxnSpPr>
          <p:cNvPr id="157" name="Google Shape;157;p19"/>
          <p:cNvCxnSpPr/>
          <p:nvPr/>
        </p:nvCxnSpPr>
        <p:spPr>
          <a:xfrm rot="10800000">
            <a:off x="6324600" y="2514600"/>
            <a:ext cx="533400" cy="381000"/>
          </a:xfrm>
          <a:prstGeom prst="straightConnector1">
            <a:avLst/>
          </a:prstGeom>
          <a:noFill/>
          <a:ln w="12700" cap="flat" cmpd="sng">
            <a:solidFill>
              <a:srgbClr val="333300"/>
            </a:solidFill>
            <a:prstDash val="solid"/>
            <a:miter lim="800000"/>
            <a:headEnd type="triangle" w="med" len="med"/>
            <a:tailEnd type="none" w="med" len="med"/>
          </a:ln>
        </p:spPr>
      </p:cxnSp>
      <p:sp>
        <p:nvSpPr>
          <p:cNvPr id="158" name="Google Shape;158;p19"/>
          <p:cNvSpPr txBox="1"/>
          <p:nvPr/>
        </p:nvSpPr>
        <p:spPr>
          <a:xfrm>
            <a:off x="5534025" y="2054225"/>
            <a:ext cx="333375" cy="3079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400"/>
              <a:buFont typeface="Times New Roman"/>
              <a:buNone/>
            </a:pPr>
            <a:r>
              <a:rPr lang="en-US" sz="1400" b="1" i="0" u="none" strike="noStrike" cap="none">
                <a:solidFill>
                  <a:schemeClr val="dk1"/>
                </a:solidFill>
                <a:latin typeface="Times New Roman"/>
                <a:ea typeface="Times New Roman"/>
                <a:cs typeface="Times New Roman"/>
                <a:sym typeface="Times New Roman"/>
              </a:rPr>
              <a:t> ^</a:t>
            </a:r>
            <a:endParaRPr/>
          </a:p>
        </p:txBody>
      </p:sp>
      <p:sp>
        <p:nvSpPr>
          <p:cNvPr id="159" name="Google Shape;159;p19"/>
          <p:cNvSpPr txBox="1"/>
          <p:nvPr/>
        </p:nvSpPr>
        <p:spPr>
          <a:xfrm>
            <a:off x="4176712" y="4419600"/>
            <a:ext cx="219075" cy="393700"/>
          </a:xfrm>
          <a:prstGeom prst="rect">
            <a:avLst/>
          </a:prstGeom>
          <a:noFill/>
          <a:ln>
            <a:noFill/>
          </a:ln>
        </p:spPr>
        <p:txBody>
          <a:bodyPr spcFirstLastPara="1" wrap="square" lIns="90475" tIns="44450" rIns="90475" bIns="44450" anchor="t" anchorCtr="0">
            <a:spAutoFit/>
          </a:bodyPr>
          <a:lstStyle/>
          <a:p>
            <a:pPr marL="0" marR="0" lvl="0" indent="0" algn="l" rtl="0">
              <a:lnSpc>
                <a:spcPct val="100000"/>
              </a:lnSpc>
              <a:spcBef>
                <a:spcPts val="0"/>
              </a:spcBef>
              <a:spcAft>
                <a:spcPts val="0"/>
              </a:spcAft>
              <a:buClr>
                <a:schemeClr val="dk1"/>
              </a:buClr>
              <a:buSzPts val="2000"/>
              <a:buFont typeface="Times New Roman"/>
              <a:buNone/>
            </a:pPr>
            <a:r>
              <a:rPr lang="en-US" sz="2000" b="0" i="0" u="none" strike="noStrike" cap="none">
                <a:solidFill>
                  <a:schemeClr val="dk1"/>
                </a:solidFill>
                <a:latin typeface="Times New Roman"/>
                <a:ea typeface="Times New Roman"/>
                <a:cs typeface="Times New Roman"/>
                <a:sym typeface="Times New Roman"/>
              </a:rPr>
              <a:t>x</a:t>
            </a:r>
            <a:endParaRPr/>
          </a:p>
        </p:txBody>
      </p:sp>
      <p:pic>
        <p:nvPicPr>
          <p:cNvPr id="160" name="Google Shape;160;p19" descr="math relation.jpeg"/>
          <p:cNvPicPr preferRelativeResize="0"/>
          <p:nvPr/>
        </p:nvPicPr>
        <p:blipFill rotWithShape="1">
          <a:blip r:embed="rId4">
            <a:alphaModFix/>
          </a:blip>
          <a:srcRect/>
          <a:stretch/>
        </p:blipFill>
        <p:spPr>
          <a:xfrm>
            <a:off x="533400" y="1447800"/>
            <a:ext cx="3992562" cy="3984625"/>
          </a:xfrm>
          <a:prstGeom prst="rect">
            <a:avLst/>
          </a:prstGeom>
          <a:noFill/>
          <a:ln>
            <a:noFill/>
          </a:ln>
        </p:spPr>
      </p:pic>
      <p:sp>
        <p:nvSpPr>
          <p:cNvPr id="161" name="Google Shape;161;p19"/>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strike="noStrike" cap="none">
                <a:solidFill>
                  <a:schemeClr val="dk1"/>
                </a:solidFill>
                <a:latin typeface="Arial"/>
                <a:ea typeface="Arial"/>
                <a:cs typeface="Arial"/>
                <a:sym typeface="Arial"/>
              </a:rPr>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0"/>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FF0000"/>
              </a:buClr>
              <a:buSzPts val="4400"/>
              <a:buFont typeface="Arial"/>
              <a:buNone/>
            </a:pPr>
            <a:r>
              <a:rPr lang="en-US" sz="4400" b="0" i="0" u="none">
                <a:solidFill>
                  <a:srgbClr val="FF0000"/>
                </a:solidFill>
                <a:latin typeface="Arial"/>
                <a:ea typeface="Arial"/>
                <a:cs typeface="Arial"/>
                <a:sym typeface="Arial"/>
              </a:rPr>
              <a:t>Error</a:t>
            </a:r>
            <a:endParaRPr/>
          </a:p>
        </p:txBody>
      </p:sp>
      <p:sp>
        <p:nvSpPr>
          <p:cNvPr id="167" name="Google Shape;167;p20"/>
          <p:cNvSpPr txBox="1">
            <a:spLocks noGrp="1"/>
          </p:cNvSpPr>
          <p:nvPr>
            <p:ph type="body" idx="1"/>
          </p:nvPr>
        </p:nvSpPr>
        <p:spPr>
          <a:xfrm>
            <a:off x="457200" y="1600200"/>
            <a:ext cx="8229600" cy="4525962"/>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2800"/>
              <a:buFont typeface="Arial"/>
              <a:buChar char="•"/>
            </a:pPr>
            <a:r>
              <a:rPr lang="en-US" sz="2800" b="1" i="0" u="none">
                <a:solidFill>
                  <a:schemeClr val="dk1"/>
                </a:solidFill>
                <a:latin typeface="Arial"/>
                <a:ea typeface="Arial"/>
                <a:cs typeface="Arial"/>
                <a:sym typeface="Arial"/>
              </a:rPr>
              <a:t>The scatterplot shows that the points are not on a line, and so, in addition to the relationship, we also describe the error:</a:t>
            </a:r>
            <a:endParaRPr/>
          </a:p>
          <a:p>
            <a:pPr marL="342900" lvl="0" indent="-342900" algn="l" rtl="0">
              <a:lnSpc>
                <a:spcPct val="100000"/>
              </a:lnSpc>
              <a:spcBef>
                <a:spcPts val="560"/>
              </a:spcBef>
              <a:spcAft>
                <a:spcPts val="0"/>
              </a:spcAft>
              <a:buClr>
                <a:schemeClr val="dk1"/>
              </a:buClr>
              <a:buSzPts val="2800"/>
              <a:buFont typeface="Arial"/>
              <a:buNone/>
            </a:pPr>
            <a:endParaRPr sz="2800" b="0" i="0" u="none">
              <a:solidFill>
                <a:schemeClr val="dk1"/>
              </a:solidFill>
              <a:latin typeface="Courier New"/>
              <a:ea typeface="Courier New"/>
              <a:cs typeface="Courier New"/>
              <a:sym typeface="Courier New"/>
            </a:endParaRPr>
          </a:p>
          <a:p>
            <a:pPr marL="342900" lvl="0" indent="-342900" algn="l" rtl="0">
              <a:lnSpc>
                <a:spcPct val="100000"/>
              </a:lnSpc>
              <a:spcBef>
                <a:spcPts val="560"/>
              </a:spcBef>
              <a:spcAft>
                <a:spcPts val="0"/>
              </a:spcAft>
              <a:buClr>
                <a:schemeClr val="dk1"/>
              </a:buClr>
              <a:buSzPts val="2800"/>
              <a:buFont typeface="Arial"/>
              <a:buChar char="•"/>
            </a:pPr>
            <a:r>
              <a:rPr lang="en-US" sz="2800" b="0" i="0" u="none">
                <a:solidFill>
                  <a:schemeClr val="dk1"/>
                </a:solidFill>
                <a:latin typeface="Arial"/>
                <a:ea typeface="Arial"/>
                <a:cs typeface="Arial"/>
                <a:sym typeface="Arial"/>
              </a:rPr>
              <a:t>The Y’s are the response (or dependent) variable. The x’s are the predictors or independent variables, and the epsilon’s are the errors.  We assume that the errors are normal, mutually independent, and have variance σ</a:t>
            </a:r>
            <a:r>
              <a:rPr lang="en-US" sz="2800" b="0" i="0" u="none" baseline="30000">
                <a:solidFill>
                  <a:schemeClr val="dk1"/>
                </a:solidFill>
                <a:latin typeface="Arial"/>
                <a:ea typeface="Arial"/>
                <a:cs typeface="Arial"/>
                <a:sym typeface="Arial"/>
              </a:rPr>
              <a:t>2</a:t>
            </a:r>
            <a:r>
              <a:rPr lang="en-US" sz="2800" b="0" i="0" u="none">
                <a:solidFill>
                  <a:schemeClr val="dk1"/>
                </a:solidFill>
                <a:latin typeface="Arial"/>
                <a:ea typeface="Arial"/>
                <a:cs typeface="Arial"/>
                <a:sym typeface="Arial"/>
              </a:rPr>
              <a:t>.</a:t>
            </a:r>
            <a:endParaRPr sz="2800" b="0" i="0" u="none">
              <a:solidFill>
                <a:schemeClr val="dk1"/>
              </a:solidFill>
              <a:latin typeface="Courier New"/>
              <a:ea typeface="Courier New"/>
              <a:cs typeface="Courier New"/>
              <a:sym typeface="Courier New"/>
            </a:endParaRPr>
          </a:p>
          <a:p>
            <a:pPr marL="342900" lvl="0" indent="-165100" algn="l" rtl="0">
              <a:spcBef>
                <a:spcPts val="560"/>
              </a:spcBef>
              <a:spcAft>
                <a:spcPts val="0"/>
              </a:spcAft>
              <a:buClr>
                <a:schemeClr val="dk1"/>
              </a:buClr>
              <a:buSzPts val="2800"/>
              <a:buFont typeface="Arial"/>
              <a:buNone/>
            </a:pPr>
            <a:endParaRPr sz="2800" b="0" i="0" u="none">
              <a:solidFill>
                <a:schemeClr val="dk1"/>
              </a:solidFill>
              <a:latin typeface="Courier New"/>
              <a:ea typeface="Courier New"/>
              <a:cs typeface="Courier New"/>
              <a:sym typeface="Courier New"/>
            </a:endParaRPr>
          </a:p>
        </p:txBody>
      </p:sp>
      <p:pic>
        <p:nvPicPr>
          <p:cNvPr id="168" name="Google Shape;168;p20"/>
          <p:cNvPicPr preferRelativeResize="0"/>
          <p:nvPr/>
        </p:nvPicPr>
        <p:blipFill rotWithShape="1">
          <a:blip r:embed="rId3">
            <a:alphaModFix/>
          </a:blip>
          <a:srcRect/>
          <a:stretch/>
        </p:blipFill>
        <p:spPr>
          <a:xfrm>
            <a:off x="2057400" y="2971800"/>
            <a:ext cx="4724400" cy="482600"/>
          </a:xfrm>
          <a:prstGeom prst="rect">
            <a:avLst/>
          </a:prstGeom>
          <a:noFill/>
          <a:ln>
            <a:noFill/>
          </a:ln>
        </p:spPr>
      </p:pic>
      <p:sp>
        <p:nvSpPr>
          <p:cNvPr id="169" name="Google Shape;169;p20"/>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strike="noStrike" cap="none">
                <a:solidFill>
                  <a:schemeClr val="dk1"/>
                </a:solidFill>
                <a:latin typeface="Arial"/>
                <a:ea typeface="Arial"/>
                <a:cs typeface="Arial"/>
                <a:sym typeface="Arial"/>
              </a:rPr>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1"/>
          <p:cNvSpPr txBox="1">
            <a:spLocks noGrp="1"/>
          </p:cNvSpPr>
          <p:nvPr>
            <p:ph type="title"/>
          </p:nvPr>
        </p:nvSpPr>
        <p:spPr>
          <a:xfrm>
            <a:off x="457200" y="274637"/>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4400"/>
              <a:buFont typeface="Arial"/>
              <a:buNone/>
            </a:pPr>
            <a:r>
              <a:rPr lang="en-US" sz="4400" b="0" i="0" u="none">
                <a:solidFill>
                  <a:schemeClr val="dk2"/>
                </a:solidFill>
                <a:latin typeface="Arial"/>
                <a:ea typeface="Arial"/>
                <a:cs typeface="Arial"/>
                <a:sym typeface="Arial"/>
              </a:rPr>
              <a:t>  </a:t>
            </a:r>
            <a:endParaRPr/>
          </a:p>
        </p:txBody>
      </p:sp>
      <p:sp>
        <p:nvSpPr>
          <p:cNvPr id="175" name="Google Shape;175;p21"/>
          <p:cNvSpPr txBox="1">
            <a:spLocks noGrp="1"/>
          </p:cNvSpPr>
          <p:nvPr>
            <p:ph type="body" idx="1"/>
          </p:nvPr>
        </p:nvSpPr>
        <p:spPr>
          <a:xfrm>
            <a:off x="609600" y="533400"/>
            <a:ext cx="7772400" cy="5867400"/>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rgbClr val="FF0000"/>
              </a:buClr>
              <a:buSzPts val="2800"/>
              <a:buFont typeface="Arial"/>
              <a:buNone/>
            </a:pPr>
            <a:r>
              <a:rPr lang="en-US" sz="2800" b="0" i="0" u="none">
                <a:solidFill>
                  <a:srgbClr val="FF0000"/>
                </a:solidFill>
                <a:latin typeface="Arial"/>
                <a:ea typeface="Arial"/>
                <a:cs typeface="Arial"/>
                <a:sym typeface="Arial"/>
              </a:rPr>
              <a:t>Least Squares:</a:t>
            </a:r>
            <a:r>
              <a:rPr lang="en-US" sz="2800" b="0" i="0" u="none">
                <a:solidFill>
                  <a:schemeClr val="dk1"/>
                </a:solidFill>
                <a:latin typeface="Arial"/>
                <a:ea typeface="Arial"/>
                <a:cs typeface="Arial"/>
                <a:sym typeface="Arial"/>
              </a:rPr>
              <a:t> </a:t>
            </a:r>
            <a:endParaRPr/>
          </a:p>
          <a:p>
            <a:pPr marL="342900" lvl="0" indent="-342900" algn="l" rtl="0">
              <a:lnSpc>
                <a:spcPct val="90000"/>
              </a:lnSpc>
              <a:spcBef>
                <a:spcPts val="560"/>
              </a:spcBef>
              <a:spcAft>
                <a:spcPts val="0"/>
              </a:spcAft>
              <a:buClr>
                <a:schemeClr val="dk1"/>
              </a:buClr>
              <a:buSzPts val="2800"/>
              <a:buFont typeface="Arial"/>
              <a:buNone/>
            </a:pPr>
            <a:r>
              <a:rPr lang="en-US" sz="2800" b="0" i="0" u="none">
                <a:solidFill>
                  <a:schemeClr val="dk1"/>
                </a:solidFill>
                <a:latin typeface="Arial"/>
                <a:ea typeface="Arial"/>
                <a:cs typeface="Arial"/>
                <a:sym typeface="Arial"/>
              </a:rPr>
              <a:t>   </a:t>
            </a:r>
            <a:endParaRPr/>
          </a:p>
          <a:p>
            <a:pPr marL="342900" lvl="0" indent="-342900" algn="l" rtl="0">
              <a:lnSpc>
                <a:spcPct val="90000"/>
              </a:lnSpc>
              <a:spcBef>
                <a:spcPts val="560"/>
              </a:spcBef>
              <a:spcAft>
                <a:spcPts val="0"/>
              </a:spcAft>
              <a:buClr>
                <a:schemeClr val="dk1"/>
              </a:buClr>
              <a:buSzPts val="2800"/>
              <a:buFont typeface="Arial"/>
              <a:buNone/>
            </a:pPr>
            <a:r>
              <a:rPr lang="en-US" sz="2800" b="0" i="0" u="none">
                <a:solidFill>
                  <a:schemeClr val="dk1"/>
                </a:solidFill>
                <a:latin typeface="Arial"/>
                <a:ea typeface="Arial"/>
                <a:cs typeface="Arial"/>
                <a:sym typeface="Arial"/>
              </a:rPr>
              <a:t>Minimize</a:t>
            </a:r>
            <a:endParaRPr sz="2800" b="0" i="0" u="none">
              <a:solidFill>
                <a:schemeClr val="dk1"/>
              </a:solidFill>
              <a:latin typeface="Courier New"/>
              <a:ea typeface="Courier New"/>
              <a:cs typeface="Courier New"/>
              <a:sym typeface="Courier New"/>
            </a:endParaRPr>
          </a:p>
          <a:p>
            <a:pPr marL="342900" lvl="0" indent="-342900" algn="l" rtl="0">
              <a:lnSpc>
                <a:spcPct val="90000"/>
              </a:lnSpc>
              <a:spcBef>
                <a:spcPts val="560"/>
              </a:spcBef>
              <a:spcAft>
                <a:spcPts val="0"/>
              </a:spcAft>
              <a:buClr>
                <a:schemeClr val="dk1"/>
              </a:buClr>
              <a:buSzPts val="2800"/>
              <a:buFont typeface="Arial"/>
              <a:buNone/>
            </a:pPr>
            <a:endParaRPr sz="2800" b="0" i="0" u="none">
              <a:solidFill>
                <a:schemeClr val="dk1"/>
              </a:solidFill>
              <a:latin typeface="Arial"/>
              <a:ea typeface="Arial"/>
              <a:cs typeface="Arial"/>
              <a:sym typeface="Arial"/>
            </a:endParaRPr>
          </a:p>
          <a:p>
            <a:pPr marL="342900" lvl="0" indent="-342900" algn="l" rtl="0">
              <a:lnSpc>
                <a:spcPct val="90000"/>
              </a:lnSpc>
              <a:spcBef>
                <a:spcPts val="560"/>
              </a:spcBef>
              <a:spcAft>
                <a:spcPts val="0"/>
              </a:spcAft>
              <a:buClr>
                <a:schemeClr val="dk1"/>
              </a:buClr>
              <a:buSzPts val="2800"/>
              <a:buFont typeface="Arial"/>
              <a:buNone/>
            </a:pPr>
            <a:r>
              <a:rPr lang="en-US" sz="2800" b="0" i="0" u="none">
                <a:solidFill>
                  <a:schemeClr val="dk1"/>
                </a:solidFill>
                <a:latin typeface="Arial"/>
                <a:ea typeface="Arial"/>
                <a:cs typeface="Arial"/>
                <a:sym typeface="Arial"/>
              </a:rPr>
              <a:t> </a:t>
            </a:r>
            <a:endParaRPr/>
          </a:p>
          <a:p>
            <a:pPr marL="342900" lvl="0" indent="-342900" algn="l" rtl="0">
              <a:lnSpc>
                <a:spcPct val="90000"/>
              </a:lnSpc>
              <a:spcBef>
                <a:spcPts val="560"/>
              </a:spcBef>
              <a:spcAft>
                <a:spcPts val="0"/>
              </a:spcAft>
              <a:buClr>
                <a:schemeClr val="dk1"/>
              </a:buClr>
              <a:buSzPts val="2800"/>
              <a:buFont typeface="Arial"/>
              <a:buNone/>
            </a:pPr>
            <a:endParaRPr sz="2800" b="0" i="0" u="none">
              <a:solidFill>
                <a:schemeClr val="dk1"/>
              </a:solidFill>
              <a:latin typeface="Arial"/>
              <a:ea typeface="Arial"/>
              <a:cs typeface="Arial"/>
              <a:sym typeface="Arial"/>
            </a:endParaRPr>
          </a:p>
          <a:p>
            <a:pPr marL="342900" lvl="0" indent="-165100" algn="l" rtl="0">
              <a:lnSpc>
                <a:spcPct val="90000"/>
              </a:lnSpc>
              <a:spcBef>
                <a:spcPts val="560"/>
              </a:spcBef>
              <a:spcAft>
                <a:spcPts val="0"/>
              </a:spcAft>
              <a:buClr>
                <a:schemeClr val="dk1"/>
              </a:buClr>
              <a:buSzPts val="2800"/>
              <a:buFont typeface="Arial"/>
              <a:buNone/>
            </a:pPr>
            <a:endParaRPr sz="2800" b="0" i="0" u="none">
              <a:solidFill>
                <a:schemeClr val="accent2"/>
              </a:solidFill>
              <a:latin typeface="Arial"/>
              <a:ea typeface="Arial"/>
              <a:cs typeface="Arial"/>
              <a:sym typeface="Arial"/>
            </a:endParaRPr>
          </a:p>
          <a:p>
            <a:pPr marL="342900" lvl="0" indent="-342900" algn="l" rtl="0">
              <a:lnSpc>
                <a:spcPct val="90000"/>
              </a:lnSpc>
              <a:spcBef>
                <a:spcPts val="560"/>
              </a:spcBef>
              <a:spcAft>
                <a:spcPts val="0"/>
              </a:spcAft>
              <a:buClr>
                <a:schemeClr val="accent2"/>
              </a:buClr>
              <a:buSzPts val="2800"/>
              <a:buFont typeface="Arial"/>
              <a:buChar char="•"/>
            </a:pPr>
            <a:r>
              <a:rPr lang="en-US" sz="2800" b="0" i="0" u="none">
                <a:solidFill>
                  <a:schemeClr val="accent2"/>
                </a:solidFill>
                <a:latin typeface="Arial"/>
                <a:ea typeface="Arial"/>
                <a:cs typeface="Arial"/>
                <a:sym typeface="Arial"/>
              </a:rPr>
              <a:t>The quantities                     are called the residuals.  If we assume a normal error, they should look normal</a:t>
            </a:r>
            <a:r>
              <a:rPr lang="en-US" sz="2800" b="0" i="0" u="none">
                <a:solidFill>
                  <a:schemeClr val="dk1"/>
                </a:solidFill>
                <a:latin typeface="Arial"/>
                <a:ea typeface="Arial"/>
                <a:cs typeface="Arial"/>
                <a:sym typeface="Arial"/>
              </a:rPr>
              <a:t>.</a:t>
            </a:r>
            <a:endParaRPr sz="2800" b="0" i="0" u="none">
              <a:solidFill>
                <a:schemeClr val="dk1"/>
              </a:solidFill>
              <a:latin typeface="Courier New"/>
              <a:ea typeface="Courier New"/>
              <a:cs typeface="Courier New"/>
              <a:sym typeface="Courier New"/>
            </a:endParaRPr>
          </a:p>
          <a:p>
            <a:pPr marL="342900" lvl="0" indent="-165100" algn="l" rtl="0">
              <a:lnSpc>
                <a:spcPct val="90000"/>
              </a:lnSpc>
              <a:spcBef>
                <a:spcPts val="560"/>
              </a:spcBef>
              <a:spcAft>
                <a:spcPts val="0"/>
              </a:spcAft>
              <a:buClr>
                <a:schemeClr val="dk1"/>
              </a:buClr>
              <a:buSzPts val="2800"/>
              <a:buFont typeface="Arial"/>
              <a:buNone/>
            </a:pPr>
            <a:endParaRPr sz="2800" b="0" i="0" u="none">
              <a:solidFill>
                <a:schemeClr val="dk1"/>
              </a:solidFill>
              <a:latin typeface="Courier New"/>
              <a:ea typeface="Courier New"/>
              <a:cs typeface="Courier New"/>
              <a:sym typeface="Courier New"/>
            </a:endParaRPr>
          </a:p>
          <a:p>
            <a:pPr marL="342900" lvl="0" indent="-342900" algn="l" rtl="0">
              <a:lnSpc>
                <a:spcPct val="90000"/>
              </a:lnSpc>
              <a:spcBef>
                <a:spcPts val="560"/>
              </a:spcBef>
              <a:spcAft>
                <a:spcPts val="0"/>
              </a:spcAft>
              <a:buClr>
                <a:schemeClr val="dk1"/>
              </a:buClr>
              <a:buSzPts val="2800"/>
              <a:buFont typeface="Arial"/>
              <a:buNone/>
            </a:pPr>
            <a:endParaRPr sz="2800" b="0" i="0" u="none">
              <a:solidFill>
                <a:schemeClr val="dk1"/>
              </a:solidFill>
              <a:latin typeface="Courier New"/>
              <a:ea typeface="Courier New"/>
              <a:cs typeface="Courier New"/>
              <a:sym typeface="Courier New"/>
            </a:endParaRPr>
          </a:p>
          <a:p>
            <a:pPr marL="342900" lvl="0" indent="-342900" algn="l" rtl="0">
              <a:lnSpc>
                <a:spcPct val="90000"/>
              </a:lnSpc>
              <a:spcBef>
                <a:spcPts val="560"/>
              </a:spcBef>
              <a:spcAft>
                <a:spcPts val="0"/>
              </a:spcAft>
              <a:buClr>
                <a:schemeClr val="dk1"/>
              </a:buClr>
              <a:buSzPts val="2800"/>
              <a:buFont typeface="Arial"/>
              <a:buNone/>
            </a:pPr>
            <a:r>
              <a:rPr lang="en-US" sz="2800" b="0" i="0" u="none">
                <a:solidFill>
                  <a:schemeClr val="dk1"/>
                </a:solidFill>
                <a:latin typeface="Arial"/>
                <a:ea typeface="Arial"/>
                <a:cs typeface="Arial"/>
                <a:sym typeface="Arial"/>
              </a:rPr>
              <a:t> </a:t>
            </a:r>
            <a:endParaRPr sz="2800" b="0" i="0" u="none">
              <a:solidFill>
                <a:schemeClr val="dk1"/>
              </a:solidFill>
              <a:latin typeface="Courier New"/>
              <a:ea typeface="Courier New"/>
              <a:cs typeface="Courier New"/>
              <a:sym typeface="Courier New"/>
            </a:endParaRPr>
          </a:p>
          <a:p>
            <a:pPr marL="342900" lvl="0" indent="-165100" algn="l" rtl="0">
              <a:spcBef>
                <a:spcPts val="560"/>
              </a:spcBef>
              <a:spcAft>
                <a:spcPts val="0"/>
              </a:spcAft>
              <a:buClr>
                <a:schemeClr val="dk1"/>
              </a:buClr>
              <a:buSzPts val="2800"/>
              <a:buFont typeface="Arial"/>
              <a:buNone/>
            </a:pPr>
            <a:endParaRPr sz="2800" b="0" i="0" u="none">
              <a:solidFill>
                <a:schemeClr val="dk1"/>
              </a:solidFill>
              <a:latin typeface="Courier New"/>
              <a:ea typeface="Courier New"/>
              <a:cs typeface="Courier New"/>
              <a:sym typeface="Courier New"/>
            </a:endParaRPr>
          </a:p>
        </p:txBody>
      </p:sp>
      <p:pic>
        <p:nvPicPr>
          <p:cNvPr id="176" name="Google Shape;176;p21"/>
          <p:cNvPicPr preferRelativeResize="0"/>
          <p:nvPr/>
        </p:nvPicPr>
        <p:blipFill rotWithShape="1">
          <a:blip r:embed="rId3">
            <a:alphaModFix/>
          </a:blip>
          <a:srcRect/>
          <a:stretch/>
        </p:blipFill>
        <p:spPr>
          <a:xfrm>
            <a:off x="2514600" y="1143000"/>
            <a:ext cx="4114800" cy="1162050"/>
          </a:xfrm>
          <a:prstGeom prst="rect">
            <a:avLst/>
          </a:prstGeom>
          <a:noFill/>
          <a:ln>
            <a:noFill/>
          </a:ln>
        </p:spPr>
      </p:pic>
      <p:pic>
        <p:nvPicPr>
          <p:cNvPr id="177" name="Google Shape;177;p21"/>
          <p:cNvPicPr preferRelativeResize="0"/>
          <p:nvPr/>
        </p:nvPicPr>
        <p:blipFill rotWithShape="1">
          <a:blip r:embed="rId4">
            <a:alphaModFix/>
          </a:blip>
          <a:srcRect/>
          <a:stretch/>
        </p:blipFill>
        <p:spPr>
          <a:xfrm>
            <a:off x="2971800" y="2743200"/>
            <a:ext cx="2184400" cy="571500"/>
          </a:xfrm>
          <a:prstGeom prst="rect">
            <a:avLst/>
          </a:prstGeom>
          <a:noFill/>
          <a:ln>
            <a:noFill/>
          </a:ln>
        </p:spPr>
      </p:pic>
      <p:pic>
        <p:nvPicPr>
          <p:cNvPr id="178" name="Google Shape;178;p21"/>
          <p:cNvPicPr preferRelativeResize="0"/>
          <p:nvPr/>
        </p:nvPicPr>
        <p:blipFill rotWithShape="1">
          <a:blip r:embed="rId5">
            <a:alphaModFix/>
          </a:blip>
          <a:srcRect/>
          <a:stretch/>
        </p:blipFill>
        <p:spPr>
          <a:xfrm>
            <a:off x="3505200" y="3810000"/>
            <a:ext cx="1600200" cy="430212"/>
          </a:xfrm>
          <a:prstGeom prst="rect">
            <a:avLst/>
          </a:prstGeom>
          <a:noFill/>
          <a:ln>
            <a:noFill/>
          </a:ln>
        </p:spPr>
      </p:pic>
      <p:sp>
        <p:nvSpPr>
          <p:cNvPr id="179" name="Google Shape;179;p21"/>
          <p:cNvSpPr txBox="1"/>
          <p:nvPr/>
        </p:nvSpPr>
        <p:spPr>
          <a:xfrm>
            <a:off x="6553200" y="6245225"/>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strike="noStrike" cap="none">
                <a:solidFill>
                  <a:schemeClr val="dk1"/>
                </a:solidFill>
                <a:latin typeface="Arial"/>
                <a:ea typeface="Arial"/>
                <a:cs typeface="Arial"/>
                <a:sym typeface="Arial"/>
              </a:rPr>
              <a:t>9</a:t>
            </a:fld>
            <a:endParaRPr/>
          </a:p>
        </p:txBody>
      </p:sp>
      <p:sp>
        <p:nvSpPr>
          <p:cNvPr id="180" name="Google Shape;180;p21"/>
          <p:cNvSpPr txBox="1"/>
          <p:nvPr/>
        </p:nvSpPr>
        <p:spPr>
          <a:xfrm>
            <a:off x="457200" y="5257800"/>
            <a:ext cx="7848600" cy="7080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accent2"/>
              </a:buClr>
              <a:buSzPts val="2000"/>
              <a:buFont typeface="Arial"/>
              <a:buNone/>
            </a:pPr>
            <a:r>
              <a:rPr lang="en-US" sz="2000" b="0" i="0" u="none" strike="noStrike" cap="none">
                <a:solidFill>
                  <a:schemeClr val="accent2"/>
                </a:solidFill>
                <a:latin typeface="Arial"/>
                <a:ea typeface="Arial"/>
                <a:cs typeface="Arial"/>
                <a:sym typeface="Arial"/>
              </a:rPr>
              <a:t>Error: </a:t>
            </a:r>
            <a:r>
              <a:rPr lang="en-US" sz="2000" b="0" i="0" u="none" strike="noStrike" cap="none">
                <a:solidFill>
                  <a:schemeClr val="dk1"/>
                </a:solidFill>
                <a:latin typeface="Arial"/>
                <a:ea typeface="Arial"/>
                <a:cs typeface="Arial"/>
                <a:sym typeface="Arial"/>
              </a:rPr>
              <a:t>Yi-E(Yi) </a:t>
            </a:r>
            <a:r>
              <a:rPr lang="en-US" sz="2000" b="0" i="0" u="none" strike="noStrike" cap="none">
                <a:solidFill>
                  <a:srgbClr val="FF0000"/>
                </a:solidFill>
                <a:latin typeface="Arial"/>
                <a:ea typeface="Arial"/>
                <a:cs typeface="Arial"/>
                <a:sym typeface="Arial"/>
              </a:rPr>
              <a:t>unknown</a:t>
            </a:r>
            <a:r>
              <a:rPr lang="en-US" sz="2000" b="0" i="0" u="none" strike="noStrike" cap="none">
                <a:solidFill>
                  <a:schemeClr val="dk1"/>
                </a:solidFill>
                <a:latin typeface="Arial"/>
                <a:ea typeface="Arial"/>
                <a:cs typeface="Arial"/>
                <a:sym typeface="Arial"/>
              </a:rPr>
              <a:t>; </a:t>
            </a:r>
            <a:r>
              <a:rPr lang="en-US" sz="2000" b="0" i="0" u="none" strike="noStrike" cap="none">
                <a:solidFill>
                  <a:schemeClr val="accent2"/>
                </a:solidFill>
                <a:latin typeface="Arial"/>
                <a:ea typeface="Arial"/>
                <a:cs typeface="Arial"/>
                <a:sym typeface="Arial"/>
              </a:rPr>
              <a:t>Residual:</a:t>
            </a:r>
            <a:r>
              <a:rPr lang="en-US" sz="2000" b="0" i="0" u="none" strike="noStrike" cap="none">
                <a:solidFill>
                  <a:schemeClr val="dk1"/>
                </a:solidFill>
                <a:latin typeface="Arial"/>
                <a:ea typeface="Arial"/>
                <a:cs typeface="Arial"/>
                <a:sym typeface="Arial"/>
              </a:rPr>
              <a:t> 		     estimated, i.e. </a:t>
            </a:r>
            <a:r>
              <a:rPr lang="en-US" sz="2000" b="0" i="0" u="none" strike="noStrike" cap="none">
                <a:solidFill>
                  <a:srgbClr val="FF0000"/>
                </a:solidFill>
                <a:latin typeface="Arial"/>
                <a:ea typeface="Arial"/>
                <a:cs typeface="Arial"/>
                <a:sym typeface="Arial"/>
              </a:rPr>
              <a:t>known</a:t>
            </a:r>
            <a:endParaRPr/>
          </a:p>
        </p:txBody>
      </p:sp>
      <p:pic>
        <p:nvPicPr>
          <p:cNvPr id="181" name="Google Shape;181;p21"/>
          <p:cNvPicPr preferRelativeResize="0"/>
          <p:nvPr/>
        </p:nvPicPr>
        <p:blipFill rotWithShape="1">
          <a:blip r:embed="rId5">
            <a:alphaModFix/>
          </a:blip>
          <a:srcRect/>
          <a:stretch/>
        </p:blipFill>
        <p:spPr>
          <a:xfrm>
            <a:off x="4572000" y="5257800"/>
            <a:ext cx="1600200" cy="430212"/>
          </a:xfrm>
          <a:prstGeom prst="rect">
            <a:avLst/>
          </a:prstGeom>
          <a:noFill/>
          <a:ln>
            <a:noFill/>
          </a:ln>
        </p:spPr>
      </p:pic>
      <p:sp>
        <p:nvSpPr>
          <p:cNvPr id="182" name="Google Shape;182;p21"/>
          <p:cNvSpPr/>
          <p:nvPr/>
        </p:nvSpPr>
        <p:spPr>
          <a:xfrm>
            <a:off x="1752600" y="2895600"/>
            <a:ext cx="838200" cy="381000"/>
          </a:xfrm>
          <a:prstGeom prst="rightArrow">
            <a:avLst>
              <a:gd name="adj1" fmla="val 16691"/>
              <a:gd name="adj2" fmla="val 50000"/>
            </a:avLst>
          </a:prstGeom>
          <a:no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800" b="0" i="0" u="none">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8583</TotalTime>
  <Words>2429</Words>
  <Application>Microsoft Macintosh PowerPoint</Application>
  <PresentationFormat>Ekran Gösterisi (4:3)</PresentationFormat>
  <Paragraphs>480</Paragraphs>
  <Slides>54</Slides>
  <Notes>54</Notes>
  <HiddenSlides>0</HiddenSlides>
  <MMClips>0</MMClips>
  <ScaleCrop>false</ScaleCrop>
  <HeadingPairs>
    <vt:vector size="6" baseType="variant">
      <vt:variant>
        <vt:lpstr>Kullanılan Yazı Tipleri</vt:lpstr>
      </vt:variant>
      <vt:variant>
        <vt:i4>6</vt:i4>
      </vt:variant>
      <vt:variant>
        <vt:lpstr>Tema</vt:lpstr>
      </vt:variant>
      <vt:variant>
        <vt:i4>1</vt:i4>
      </vt:variant>
      <vt:variant>
        <vt:lpstr>Slayt Başlıkları</vt:lpstr>
      </vt:variant>
      <vt:variant>
        <vt:i4>54</vt:i4>
      </vt:variant>
    </vt:vector>
  </HeadingPairs>
  <TitlesOfParts>
    <vt:vector size="61" baseType="lpstr">
      <vt:lpstr>Times New Roman</vt:lpstr>
      <vt:lpstr>Times</vt:lpstr>
      <vt:lpstr>Courier</vt:lpstr>
      <vt:lpstr>Courier New</vt:lpstr>
      <vt:lpstr>Arial</vt:lpstr>
      <vt:lpstr>Noto Sans Symbols</vt:lpstr>
      <vt:lpstr>Default Design</vt:lpstr>
      <vt:lpstr> Simple Linear Regression </vt:lpstr>
      <vt:lpstr>Simple Linear Regression </vt:lpstr>
      <vt:lpstr>First-Order Linear Model = Simple Linear Regression Model</vt:lpstr>
      <vt:lpstr>Simple Linear Model</vt:lpstr>
      <vt:lpstr>Examples</vt:lpstr>
      <vt:lpstr>Deterministic Component of Model</vt:lpstr>
      <vt:lpstr>Mathematical vs Statistical Relation</vt:lpstr>
      <vt:lpstr>Error</vt:lpstr>
      <vt:lpstr>  </vt:lpstr>
      <vt:lpstr>Minimizing error</vt:lpstr>
      <vt:lpstr>PowerPoint Sunusu</vt:lpstr>
      <vt:lpstr>What form does the error take?</vt:lpstr>
      <vt:lpstr>Estimate of σ2</vt:lpstr>
      <vt:lpstr>Example</vt:lpstr>
      <vt:lpstr>Dependent and Independent Variables</vt:lpstr>
      <vt:lpstr>First Step:</vt:lpstr>
      <vt:lpstr>Sum of Squares:</vt:lpstr>
      <vt:lpstr>The Least Squares Regression Line</vt:lpstr>
      <vt:lpstr>Example</vt:lpstr>
      <vt:lpstr>Portion of the data file</vt:lpstr>
      <vt:lpstr>Example (Minitab Output)</vt:lpstr>
      <vt:lpstr>Example</vt:lpstr>
      <vt:lpstr>Interpretation of the coefficients</vt:lpstr>
      <vt:lpstr>R² and R² adjusted</vt:lpstr>
      <vt:lpstr>Scatter Plot</vt:lpstr>
      <vt:lpstr>Testing the slope </vt:lpstr>
      <vt:lpstr>Testing the slope (continue)</vt:lpstr>
      <vt:lpstr>Assessing the model  </vt:lpstr>
      <vt:lpstr>Coefficient of Determination</vt:lpstr>
      <vt:lpstr>Using the Regression Equation</vt:lpstr>
      <vt:lpstr>Prediction and Confidence Intervals</vt:lpstr>
      <vt:lpstr>Solving by Hand (Prediction Interval)</vt:lpstr>
      <vt:lpstr>Solving by Hand (Confidence Interval)</vt:lpstr>
      <vt:lpstr>Prediction and Confidence Intervals’ Graph</vt:lpstr>
      <vt:lpstr>Notes</vt:lpstr>
      <vt:lpstr>Regression Diagnostics</vt:lpstr>
      <vt:lpstr>Standardized Residuals</vt:lpstr>
      <vt:lpstr>Non-normality:</vt:lpstr>
      <vt:lpstr>Non-constant variance:</vt:lpstr>
      <vt:lpstr>Dealing with non-constant variance</vt:lpstr>
      <vt:lpstr>Non-independence of error variable:</vt:lpstr>
      <vt:lpstr>Outlier:</vt:lpstr>
      <vt:lpstr>Influential Observations</vt:lpstr>
      <vt:lpstr>Influential Observations</vt:lpstr>
      <vt:lpstr>Multicollinearity</vt:lpstr>
      <vt:lpstr>Multicollinearity</vt:lpstr>
      <vt:lpstr>Exercise</vt:lpstr>
      <vt:lpstr> </vt:lpstr>
      <vt:lpstr>a) LS Regression Line</vt:lpstr>
      <vt:lpstr>   </vt:lpstr>
      <vt:lpstr>b) Standard Error of Estimate</vt:lpstr>
      <vt:lpstr> c) Do the data provide sufficient evidence at the 5% significance level to conclude that higher team batting average lead to higher winning percentage?</vt:lpstr>
      <vt:lpstr>d)Coefficient of Determination</vt:lpstr>
      <vt:lpstr>e) Predict with 90% confidence the winning percentage of a team whose batting average is 0.275.</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Merve Işık Tarakci</cp:lastModifiedBy>
  <cp:revision>2</cp:revision>
  <dcterms:modified xsi:type="dcterms:W3CDTF">2025-03-26T21:50:31Z</dcterms:modified>
</cp:coreProperties>
</file>