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4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4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4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1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5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0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8155-3301-49D0-BDBB-4055E5D6246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8155-3301-49D0-BDBB-4055E5D6246D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A240-1C73-42A0-8B45-5066D3354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4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0" y="173589"/>
            <a:ext cx="2555816" cy="210312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821" y="173589"/>
            <a:ext cx="2510909" cy="210312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105" y="173589"/>
            <a:ext cx="3097840" cy="210312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11616"/>
          <a:stretch/>
        </p:blipFill>
        <p:spPr>
          <a:xfrm>
            <a:off x="177546" y="2438400"/>
            <a:ext cx="2041865" cy="210312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94" y="2421236"/>
            <a:ext cx="3094593" cy="210312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24" y="2421236"/>
            <a:ext cx="3226544" cy="2103120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551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SamFam</dc:creator>
  <cp:lastModifiedBy>SamFam</cp:lastModifiedBy>
  <cp:revision>2</cp:revision>
  <dcterms:created xsi:type="dcterms:W3CDTF">2018-09-23T22:25:07Z</dcterms:created>
  <dcterms:modified xsi:type="dcterms:W3CDTF">2018-09-25T05:04:13Z</dcterms:modified>
</cp:coreProperties>
</file>