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648-CCD8-F50A-B2FA-003C6CAD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B6A99-C423-AAE9-CD84-E6B56806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40D4-E403-5DA4-A1A0-3DDF64BA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9401-8A59-9C1D-AFCE-C3C205E7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CCBF-F062-B90E-50F6-ADA522B3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C177-B93C-5D5E-C242-F9DD9AE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BD173-12F9-347B-3C23-A3FDCE6F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D661-5912-8C9A-960E-4E31D473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BE34-B683-AB1D-271D-8F3A3A61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DA3D-37AE-B8EC-EA63-CFECF9D7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B48DC-7A6A-86BC-6CAB-0EDA4B9F1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571E-51B7-CBCB-F2B0-46ED1FB8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B3EC-F9AF-8E21-6D0D-7CB9060F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0A6-F57E-3630-B4A2-93A1C0A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16DE-5ED5-E994-3D55-4EFC2D2F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9F4D-EA49-8CD0-F0B6-4515EA1A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3245-CFC3-8F90-3E0B-6DEE2446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3581-3193-C6AF-0BDD-005D2A03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2D32-D85F-383A-E486-17A3DCB9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D7A-0A0E-6803-143A-7987A46F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F43-0902-99D6-BD79-CE1C35A2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F854-8F38-AEAD-090B-606749C8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C729-45B6-EE76-18D1-EDCF6CC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4F6E-76E8-5BBF-6778-114CD1E6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DB8E-87F8-BF21-C504-45660E67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9545-8D67-362A-4439-590F5C90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E689-79A8-194B-91BD-58AF7D61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C523-274D-BC15-B1C7-055D489B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2373-3905-289A-6516-03E74D21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9352-50A3-1C54-8827-0757EF23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26AB-9B89-0FE8-FDB6-90F4CA73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57C9-51E3-FFE2-27AD-F81A3503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A615-6237-D8E7-5418-888C165B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8573-113A-49BF-5B8C-AFC4774C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14E41-0503-A4D2-9A74-7796C7479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0873B-1107-B001-2FEA-F7459ACDD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2AF0A-EFD8-7E57-786D-7093108D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7BDC2-9CB0-2E75-ABB3-BA34BE49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84FE2-9608-B914-FBE2-07ECA66E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430-0356-E4A2-EF03-C694B4F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323B2-6A32-11D4-8825-D36A206A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5CA4-BB48-5004-9268-9C1F8F33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435A-2502-3D57-1AAB-574EA398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4BFE5-5C6A-0F60-EA76-03C90CBB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C6EDF-09B5-A1EC-1144-BCDEBB8A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02A2-ECF4-F61A-36E9-1551F862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7053-C1B2-ABF8-3012-E7B9972A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3030-AE51-5213-D177-00ED651A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353D8-D3C7-DBD9-849F-AEDA5C1C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A208-704C-8AF1-9A23-278DCE14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9750-A73A-AC39-6283-0A4FB6E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5892-A404-895E-7B9A-FCC18F0F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8206-D0DB-5CD2-EDD3-6E962D3C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7EC78-54EB-E9A4-42D7-45115F831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F087-608F-54E9-FCC8-AB82386B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5ED9-6E99-8D73-27F0-74C05043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8A1D-01F8-9563-BE3B-EF5032E9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F97D-A7B3-3EAC-704C-DC71EAC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9297C-DDCA-9568-FF0B-97B0D841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FAAB-0781-9F04-9A97-323EE522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51C2-F72A-3F45-1999-DC57D9B9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A605-4CDA-4D94-8101-A7E5C797FD3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6ED4-BD50-464C-B0DB-670C53E7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5457-0A3F-AA94-184D-113B8DA4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F36A-22EA-4FF7-B785-D65D1CD4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user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ource.io/getting-started-with-react-context-ap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kashmittal.com/react-native-animation-easy-step-by-step-gui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BC223-55E0-4B26-AA6E-C4E3694F84D8}"/>
              </a:ext>
            </a:extLst>
          </p:cNvPr>
          <p:cNvSpPr txBox="1"/>
          <p:nvPr/>
        </p:nvSpPr>
        <p:spPr>
          <a:xfrm>
            <a:off x="8685321" y="5007005"/>
            <a:ext cx="336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Presented by:</a:t>
            </a:r>
          </a:p>
          <a:p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	Mohammad Rayyan.</a:t>
            </a:r>
          </a:p>
          <a:p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Pragathi</a:t>
            </a:r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Sindole</a:t>
            </a:r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	Embadi Anvesh.</a:t>
            </a:r>
          </a:p>
        </p:txBody>
      </p:sp>
    </p:spTree>
    <p:extLst>
      <p:ext uri="{BB962C8B-B14F-4D97-AF65-F5344CB8AC3E}">
        <p14:creationId xmlns:p14="http://schemas.microsoft.com/office/powerpoint/2010/main" val="422493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2FC7C-9FE4-9E4B-8191-A3CA352A202E}"/>
              </a:ext>
            </a:extLst>
          </p:cNvPr>
          <p:cNvSpPr txBox="1"/>
          <p:nvPr/>
        </p:nvSpPr>
        <p:spPr>
          <a:xfrm>
            <a:off x="555810" y="598891"/>
            <a:ext cx="102914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Josefin sans" pitchFamily="2" charset="0"/>
              </a:rPr>
              <a:t>Components</a:t>
            </a:r>
          </a:p>
          <a:p>
            <a:pPr algn="l"/>
            <a:r>
              <a:rPr lang="en-US" sz="2800" b="0" i="0" dirty="0">
                <a:effectLst/>
                <a:latin typeface="Work sans" pitchFamily="2" charset="0"/>
              </a:rPr>
              <a:t>Our amazon clone will consist of the following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Header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Login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Subtotal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Checkout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Home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latin typeface="Work sans" pitchFamily="2" charset="0"/>
            </a:endParaRPr>
          </a:p>
          <a:p>
            <a:pPr algn="l"/>
            <a:endParaRPr lang="en-US" sz="2800" b="0" i="0" dirty="0"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0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ADC627-94D3-3E51-FF56-1C52F5D5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268660"/>
            <a:ext cx="5383306" cy="82475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Josefin sans" pitchFamily="2" charset="0"/>
              </a:rPr>
              <a:t>Header Component</a:t>
            </a:r>
            <a:br>
              <a:rPr lang="en-US" b="1" i="0" dirty="0">
                <a:solidFill>
                  <a:srgbClr val="F8FAFC"/>
                </a:solidFill>
                <a:effectLst/>
                <a:latin typeface="Josefin sans" pitchFamily="2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B932-EF12-F7E7-49CA-27CD96EB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735106"/>
            <a:ext cx="11053482" cy="5441857"/>
          </a:xfrm>
        </p:spPr>
        <p:txBody>
          <a:bodyPr/>
          <a:lstStyle/>
          <a:p>
            <a:r>
              <a:rPr lang="en-US" dirty="0"/>
              <a:t>The header comprises of the amazon </a:t>
            </a:r>
            <a:r>
              <a:rPr lang="en-US" dirty="0" err="1"/>
              <a:t>logo,search</a:t>
            </a:r>
            <a:r>
              <a:rPr lang="en-US" dirty="0"/>
              <a:t> </a:t>
            </a:r>
            <a:r>
              <a:rPr lang="en-US" dirty="0" err="1"/>
              <a:t>field,cart</a:t>
            </a:r>
            <a:r>
              <a:rPr lang="en-US" dirty="0"/>
              <a:t> icon and the number of items in the user’s basket.</a:t>
            </a:r>
          </a:p>
          <a:p>
            <a:r>
              <a:rPr lang="en-US" dirty="0"/>
              <a:t>If a user is logged </a:t>
            </a:r>
            <a:r>
              <a:rPr lang="en-US" dirty="0" err="1"/>
              <a:t>in,he</a:t>
            </a:r>
            <a:r>
              <a:rPr lang="en-US" dirty="0"/>
              <a:t> will have these Hello  </a:t>
            </a:r>
            <a:r>
              <a:rPr lang="en-US" dirty="0">
                <a:hlinkClick r:id="rId2"/>
              </a:rPr>
              <a:t>user@gmail.com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 Sign Out text on his header component.</a:t>
            </a:r>
          </a:p>
          <a:p>
            <a:r>
              <a:rPr lang="en-US" dirty="0" err="1"/>
              <a:t>Otherwise,he</a:t>
            </a:r>
            <a:r>
              <a:rPr lang="en-US" dirty="0"/>
              <a:t> will have Hello and sign 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9E8DE-06EC-C18C-5281-8442BC6E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0334"/>
            <a:ext cx="12192000" cy="5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8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FA1B2-E9F4-45F6-9163-7F2DBA283084}"/>
              </a:ext>
            </a:extLst>
          </p:cNvPr>
          <p:cNvSpPr txBox="1"/>
          <p:nvPr/>
        </p:nvSpPr>
        <p:spPr>
          <a:xfrm>
            <a:off x="622934" y="386834"/>
            <a:ext cx="102127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Josefin sans" pitchFamily="2" charset="0"/>
              </a:rPr>
              <a:t>Add Products to Basket:</a:t>
            </a:r>
          </a:p>
          <a:p>
            <a:pPr algn="l"/>
            <a:r>
              <a:rPr lang="en-US" sz="2800" b="0" i="0" dirty="0">
                <a:effectLst/>
                <a:latin typeface="Work sans" pitchFamily="2" charset="0"/>
              </a:rPr>
              <a:t>In order to add product to the basket, the context API provides us with the dispatch method which dispatches actions to the reducer.</a:t>
            </a:r>
          </a:p>
          <a:p>
            <a:pPr algn="l"/>
            <a:endParaRPr lang="en-US" sz="2800" dirty="0">
              <a:latin typeface="Work sans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75AE9A-D374-A357-4920-27A25992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4" y="2936142"/>
            <a:ext cx="11332846" cy="2585323"/>
          </a:xfrm>
          <a:prstGeom prst="rect">
            <a:avLst/>
          </a:prstGeom>
          <a:solidFill>
            <a:srgbClr val="1E29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Josefin Sans" pitchFamily="2" charset="0"/>
              </a:rPr>
              <a:t>CheckoutProduct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Josefin Sans" pitchFamily="2" charset="0"/>
              </a:rPr>
              <a:t>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F8FAFC"/>
              </a:solidFill>
              <a:effectLst/>
              <a:highlight>
                <a:srgbClr val="000000"/>
              </a:highlight>
              <a:latin typeface="Josefi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Work Sans" pitchFamily="2" charset="0"/>
              </a:rPr>
              <a:t>This component receives the product’s information from the checkout component as props, and displays it on the browser. It also allows the user to remove products from the basket.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Work Sans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Work Sans" pitchFamily="2" charset="0"/>
              </a:rPr>
              <a:t>In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ui-monospace"/>
              </a:rPr>
              <a:t>checkoutProduct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Work Sans" pitchFamily="2" charset="0"/>
              </a:rPr>
              <a:t> folder, create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ui-monospace"/>
              </a:rPr>
              <a:t>CheckoutProduct.js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AFC"/>
                </a:solidFill>
                <a:effectLst/>
                <a:highlight>
                  <a:srgbClr val="000000"/>
                </a:highlight>
                <a:latin typeface="Work Sans" pitchFamily="2" charset="0"/>
              </a:rPr>
              <a:t> file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8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F55E21-1682-6405-B736-6D399A58B5E4}"/>
              </a:ext>
            </a:extLst>
          </p:cNvPr>
          <p:cNvSpPr txBox="1"/>
          <p:nvPr/>
        </p:nvSpPr>
        <p:spPr>
          <a:xfrm>
            <a:off x="727969" y="958788"/>
            <a:ext cx="1104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Josefin sans" pitchFamily="2" charset="0"/>
              </a:rPr>
              <a:t>Login Component</a:t>
            </a:r>
          </a:p>
          <a:p>
            <a:r>
              <a:rPr lang="en-US" sz="2800" b="0" i="0" dirty="0">
                <a:effectLst/>
                <a:latin typeface="Work sans" pitchFamily="2" charset="0"/>
              </a:rPr>
              <a:t>This component uses the firebase auth module to sign up new users and also verify the sign up users each time they sign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Work sans" pitchFamily="2" charset="0"/>
              </a:rPr>
              <a:t>In login folder create login.css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Now we can checkout the features we have implemented so far in our amazon clone.</a:t>
            </a:r>
          </a:p>
          <a:p>
            <a:pPr lvl="3"/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Npm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start</a:t>
            </a:r>
            <a:endParaRPr lang="en-US" sz="2800" b="0" i="0" dirty="0">
              <a:solidFill>
                <a:srgbClr val="FF0000"/>
              </a:solidFill>
              <a:effectLst/>
              <a:highlight>
                <a:srgbClr val="000000"/>
              </a:highlight>
              <a:latin typeface="Work sans" pitchFamily="2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B73BF0-A5DF-FB88-0612-5F26E9A5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E29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8FAFC"/>
                </a:solidFill>
                <a:effectLst/>
                <a:latin typeface="Work Sans" pitchFamily="2" charset="0"/>
              </a:rPr>
              <a:t>In login folder create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8FAFC"/>
                </a:solidFill>
                <a:effectLst/>
                <a:latin typeface="ui-monospace"/>
              </a:rPr>
              <a:t>Login.css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8FAFC"/>
                </a:solidFill>
                <a:effectLst/>
                <a:latin typeface="Work Sans" pitchFamily="2" charset="0"/>
              </a:rPr>
              <a:t> component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6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2D6C-6B5F-1F30-5111-74244DB9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+mn-lt"/>
              </a:rPr>
              <a:t>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220-3C5A-440A-1B9B-EBC746A2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We will add some other features to  the app Payment Gateway </a:t>
            </a:r>
            <a:r>
              <a:rPr lang="en-US" dirty="0" err="1"/>
              <a:t>IntegrationEncourage</a:t>
            </a:r>
            <a:r>
              <a:rPr lang="en-US" dirty="0"/>
              <a:t> your customers with just a few clicks to pay for the shopping. </a:t>
            </a:r>
          </a:p>
          <a:p>
            <a:r>
              <a:rPr lang="en-US" dirty="0"/>
              <a:t>Customers must connect credit / debit cards, bank account information to the payment gateway and it will enable them to make the order payment. </a:t>
            </a:r>
          </a:p>
          <a:p>
            <a:r>
              <a:rPr lang="en-US" dirty="0"/>
              <a:t>Augmented Reality (AR) </a:t>
            </a:r>
            <a:r>
              <a:rPr lang="en-US" dirty="0" err="1"/>
              <a:t>ViewAllow</a:t>
            </a:r>
            <a:r>
              <a:rPr lang="en-US" dirty="0"/>
              <a:t> your customers to display products in their homes before purchasing them through the AR display feature.</a:t>
            </a:r>
          </a:p>
          <a:p>
            <a:r>
              <a:rPr lang="en-US" dirty="0"/>
              <a:t> Customers can see how every product looks at the particular location in the house. </a:t>
            </a:r>
          </a:p>
        </p:txBody>
      </p:sp>
    </p:spTree>
    <p:extLst>
      <p:ext uri="{BB962C8B-B14F-4D97-AF65-F5344CB8AC3E}">
        <p14:creationId xmlns:p14="http://schemas.microsoft.com/office/powerpoint/2010/main" val="344256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92AD-1946-9E0A-4B8F-4FC9DA5F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 Notifications</a:t>
            </a:r>
          </a:p>
          <a:p>
            <a:pPr lvl="1"/>
            <a:r>
              <a:rPr lang="en-US" sz="2800" dirty="0"/>
              <a:t>Catch the attention of your customers by notifying them of the latest offers, discount deals and new selection of items.</a:t>
            </a:r>
          </a:p>
          <a:p>
            <a:pPr lvl="1"/>
            <a:r>
              <a:rPr lang="en-US" sz="2800" dirty="0"/>
              <a:t> Stay linked to them via updates and reminders.</a:t>
            </a:r>
          </a:p>
          <a:p>
            <a:pPr marL="0" indent="0">
              <a:buNone/>
            </a:pPr>
            <a:r>
              <a:rPr lang="en-US" dirty="0"/>
              <a:t>Social Media Integration</a:t>
            </a:r>
          </a:p>
          <a:p>
            <a:pPr lvl="1"/>
            <a:r>
              <a:rPr lang="en-US" sz="2800" dirty="0"/>
              <a:t>Using social media channels such as WhatsApp, Facebook, Instagram and more, consumers share their favorite products, wish list items and purchased goods directly with their friends and family members.</a:t>
            </a:r>
          </a:p>
        </p:txBody>
      </p:sp>
    </p:spTree>
    <p:extLst>
      <p:ext uri="{BB962C8B-B14F-4D97-AF65-F5344CB8AC3E}">
        <p14:creationId xmlns:p14="http://schemas.microsoft.com/office/powerpoint/2010/main" val="88608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5AF71-4AC3-D366-11F0-0EF1DAAC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Josefin sans" pitchFamily="2" charset="0"/>
              </a:rPr>
              <a:t>Conclusion</a:t>
            </a:r>
          </a:p>
          <a:p>
            <a:pPr algn="l"/>
            <a:r>
              <a:rPr lang="en-US" b="0" i="0" dirty="0">
                <a:effectLst/>
                <a:latin typeface="Work sans" pitchFamily="2" charset="0"/>
              </a:rPr>
              <a:t>That’s it! We have succeeded in building our amazon clone using the context API for state management and firebase for user authentication.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6F7E8-9CD5-6CEE-3879-972DA530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2" t="8484" r="12395" b="13040"/>
          <a:stretch/>
        </p:blipFill>
        <p:spPr>
          <a:xfrm>
            <a:off x="838200" y="143435"/>
            <a:ext cx="7391400" cy="1326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CC70-4770-86C4-2574-85DCE310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296"/>
            <a:ext cx="10515600" cy="470675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Work sans" panose="020B0604020202020204" pitchFamily="2" charset="0"/>
              </a:rPr>
              <a:t>Amazon is a vast internet-based enterprise that sells books, music, movies, housewares, electronics, toys, and many other goods. </a:t>
            </a:r>
          </a:p>
          <a:p>
            <a:pPr algn="l"/>
            <a:r>
              <a:rPr lang="en-US" b="0" i="0" dirty="0">
                <a:effectLst/>
                <a:latin typeface="Work sans" panose="020B0604020202020204" pitchFamily="2" charset="0"/>
              </a:rPr>
              <a:t>In this article, we will explore the react hooks and context API as we build the amazon clone using the </a:t>
            </a:r>
            <a:r>
              <a:rPr lang="en-US" b="0" i="0" dirty="0">
                <a:effectLst/>
                <a:latin typeface="Work sans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context API</a:t>
            </a:r>
            <a:r>
              <a:rPr lang="en-US" b="0" i="0" dirty="0">
                <a:effectLst/>
                <a:latin typeface="Work sans" panose="020B0604020202020204" pitchFamily="2" charset="0"/>
              </a:rPr>
              <a:t> for state management within our app.</a:t>
            </a:r>
          </a:p>
          <a:p>
            <a:pPr algn="l"/>
            <a:r>
              <a:rPr lang="en-US" b="0" i="0" dirty="0">
                <a:effectLst/>
                <a:latin typeface="Work sans" panose="020B0604020202020204" pitchFamily="2" charset="0"/>
              </a:rPr>
              <a:t>If you want to learn about react native animation, then use this brilliant </a:t>
            </a:r>
            <a:r>
              <a:rPr lang="en-US" b="0" i="0" dirty="0">
                <a:effectLst/>
                <a:latin typeface="Work sans" panose="020B06040202020202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r>
              <a:rPr lang="en-US" b="0" i="0" dirty="0">
                <a:effectLst/>
                <a:latin typeface="Work sans" panose="020B0604020202020204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04AA-9057-E388-FD4B-81979E8C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894"/>
            <a:ext cx="10515600" cy="5388069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Josefin sans" panose="020B0604020202020204" pitchFamily="2" charset="0"/>
              </a:rPr>
              <a:t>Pre-requisite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Basic understanding of JavaScript ES6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Basic understanding of HTML and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Have </a:t>
            </a:r>
            <a:r>
              <a:rPr lang="en-US" b="0" i="0" dirty="0">
                <a:effectLst/>
                <a:latin typeface="Work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</a:t>
            </a:r>
            <a:r>
              <a:rPr lang="en-US" b="0" i="0" dirty="0">
                <a:effectLst/>
                <a:latin typeface="Work sans" pitchFamily="2" charset="0"/>
              </a:rPr>
              <a:t> installed on your machine</a:t>
            </a:r>
          </a:p>
          <a:p>
            <a:pPr marL="0" indent="0" algn="l">
              <a:buNone/>
            </a:pPr>
            <a:endParaRPr lang="en-US" b="0" i="0" dirty="0">
              <a:effectLst/>
              <a:latin typeface="Work sans" pitchFamily="2" charset="0"/>
            </a:endParaRPr>
          </a:p>
          <a:p>
            <a:pPr algn="l"/>
            <a:r>
              <a:rPr lang="en-US" b="1" i="0" dirty="0">
                <a:effectLst/>
                <a:latin typeface="Josefin sans" panose="020B0604020202020204" pitchFamily="2" charset="0"/>
              </a:rPr>
              <a:t>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React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Firebase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Work sans" pitchFamily="2" charset="0"/>
              </a:rPr>
              <a:t>Font awesome (icons)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070EC-B95D-3530-B205-CD3C4A680E05}"/>
              </a:ext>
            </a:extLst>
          </p:cNvPr>
          <p:cNvSpPr txBox="1"/>
          <p:nvPr/>
        </p:nvSpPr>
        <p:spPr>
          <a:xfrm>
            <a:off x="645459" y="502024"/>
            <a:ext cx="93950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Josefin sans" pitchFamily="2" charset="0"/>
              </a:rPr>
              <a:t>Project overview</a:t>
            </a:r>
          </a:p>
          <a:p>
            <a:pPr algn="l"/>
            <a:r>
              <a:rPr lang="en-US" sz="2400" b="0" i="0" dirty="0">
                <a:effectLst/>
                <a:latin typeface="Work sans" pitchFamily="2" charset="0"/>
              </a:rPr>
              <a:t>Our clone will allow users to register, login, add products to the shopping cart, remove product from the shopping cart.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ork sans" pitchFamily="2" charset="0"/>
              </a:rPr>
              <a:t>Our clone will permit only an authenticated user to access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13485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8446D-ECD3-43BA-C7A5-841863EF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E5100-11FE-2253-FBD5-F1928020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24"/>
            <a:ext cx="11725835" cy="66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84D86D-C32D-8518-ECF2-24871ED17CA6}"/>
              </a:ext>
            </a:extLst>
          </p:cNvPr>
          <p:cNvSpPr txBox="1"/>
          <p:nvPr/>
        </p:nvSpPr>
        <p:spPr>
          <a:xfrm>
            <a:off x="349623" y="573742"/>
            <a:ext cx="1149275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Josefin sans" pitchFamily="2" charset="0"/>
              </a:rPr>
              <a:t>Project setup</a:t>
            </a:r>
          </a:p>
          <a:p>
            <a:pPr algn="l"/>
            <a:r>
              <a:rPr lang="en-US" sz="2800" b="0" i="0" dirty="0">
                <a:effectLst/>
                <a:latin typeface="Work sans" pitchFamily="2" charset="0"/>
              </a:rPr>
              <a:t>Let’s get started as we create a new project using the create-react-app so go to a directory where you will store this project and type the following in the terminal</a:t>
            </a:r>
          </a:p>
          <a:p>
            <a:pPr algn="l"/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create-react-app amazon-clone</a:t>
            </a:r>
          </a:p>
          <a:p>
            <a:pPr algn="l"/>
            <a:r>
              <a:rPr lang="en-US" sz="2800" b="0" i="0" dirty="0">
                <a:effectLst/>
                <a:latin typeface="Work sans" pitchFamily="2" charset="0"/>
              </a:rPr>
              <a:t>The above command uses the </a:t>
            </a:r>
            <a:r>
              <a:rPr lang="en-US" sz="2800" b="0" i="0" dirty="0">
                <a:effectLst/>
                <a:latin typeface="Work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create-react-app</a:t>
            </a:r>
            <a:r>
              <a:rPr lang="en-US" sz="2800" b="0" i="0" dirty="0">
                <a:effectLst/>
                <a:latin typeface="Work sans" pitchFamily="2" charset="0"/>
              </a:rPr>
              <a:t> CLI tool to generate a react boilerplate project for us so that we don’t have to configure any tooling.</a:t>
            </a:r>
          </a:p>
          <a:p>
            <a:pPr algn="l"/>
            <a:r>
              <a:rPr lang="en-US" sz="2800" b="0" i="0" dirty="0">
                <a:effectLst/>
                <a:latin typeface="Work sans" pitchFamily="2" charset="0"/>
              </a:rPr>
              <a:t>For the command above to work, the create-react-app CLI tool must be installed globally using the command below.</a:t>
            </a:r>
          </a:p>
          <a:p>
            <a:pPr algn="l"/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2800" b="0" i="0" dirty="0" err="1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npm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install -g create-react-app</a:t>
            </a:r>
            <a:endParaRPr lang="en-US" sz="2800" b="0" i="0" dirty="0">
              <a:solidFill>
                <a:srgbClr val="FF0000"/>
              </a:solidFill>
              <a:effectLst/>
              <a:highlight>
                <a:srgbClr val="000000"/>
              </a:highlight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5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5A18B-EFD9-B1A8-A1AD-D989B528A784}"/>
              </a:ext>
            </a:extLst>
          </p:cNvPr>
          <p:cNvSpPr txBox="1"/>
          <p:nvPr/>
        </p:nvSpPr>
        <p:spPr>
          <a:xfrm>
            <a:off x="394448" y="380110"/>
            <a:ext cx="116361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Work sans" pitchFamily="2" charset="0"/>
              </a:rPr>
              <a:t>Spin up the server with the following:</a:t>
            </a:r>
            <a:endParaRPr lang="en-US" sz="2800" b="0" i="0" dirty="0">
              <a:solidFill>
                <a:srgbClr val="FF0000"/>
              </a:solidFill>
              <a:effectLst/>
              <a:latin typeface="Work sans" pitchFamily="2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Work sans" pitchFamily="2" charset="0"/>
              </a:rPr>
              <a:t>		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cd amazon-clone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start</a:t>
            </a: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1" i="0" dirty="0">
                <a:effectLst/>
                <a:latin typeface="Josefin sans" pitchFamily="2" charset="0"/>
              </a:rPr>
              <a:t>Setting up Firebase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In this project, we will use firebase for user authentication.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1" dirty="0">
                <a:effectLst/>
                <a:latin typeface="Work sans" pitchFamily="2" charset="0"/>
              </a:rPr>
              <a:t>Firebase</a:t>
            </a:r>
            <a:r>
              <a:rPr lang="en-US" sz="2800" b="0" i="0" dirty="0">
                <a:effectLst/>
                <a:latin typeface="Work sans" pitchFamily="2" charset="0"/>
              </a:rPr>
              <a:t> is provides developers with servers, APIs and datastore, all written so generically that developers can modify it to suit most needs.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It is user friendly</a:t>
            </a:r>
            <a:br>
              <a:rPr lang="en-US" sz="2800" b="0" i="0" dirty="0">
                <a:effectLst/>
                <a:latin typeface="Work sans" pitchFamily="2" charset="0"/>
              </a:rPr>
            </a:br>
            <a:r>
              <a:rPr lang="en-US" sz="2800" b="0" i="0" dirty="0">
                <a:effectLst/>
                <a:latin typeface="Work sans" pitchFamily="2" charset="0"/>
              </a:rPr>
              <a:t>In this article we will use the </a:t>
            </a:r>
            <a:r>
              <a:rPr lang="en-US" sz="2800" b="0" i="0" dirty="0" err="1">
                <a:effectLst/>
                <a:latin typeface="Work sans" pitchFamily="2" charset="0"/>
              </a:rPr>
              <a:t>firestore</a:t>
            </a:r>
            <a:r>
              <a:rPr lang="en-US" sz="2800" b="0" i="0" dirty="0">
                <a:effectLst/>
                <a:latin typeface="Work sans" pitchFamily="2" charset="0"/>
              </a:rPr>
              <a:t> to store our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Head to </a:t>
            </a:r>
            <a:r>
              <a:rPr lang="en-US" sz="2800" b="0" i="0" dirty="0">
                <a:effectLst/>
                <a:latin typeface="Work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fiarebase.google.com</a:t>
            </a:r>
            <a:r>
              <a:rPr lang="en-US" sz="2800" b="0" i="0" dirty="0">
                <a:effectLst/>
                <a:latin typeface="Work sans" pitchFamily="2" charset="0"/>
              </a:rPr>
              <a:t> and sign up.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Work sans" pitchFamily="2" charset="0"/>
              </a:rPr>
              <a:t>It is free for small projects.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5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64C2F3-1416-D6A8-4635-A15C8139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3" y="190500"/>
            <a:ext cx="8582306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3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738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Artifakt Element Black</vt:lpstr>
      <vt:lpstr>Calibri</vt:lpstr>
      <vt:lpstr>Calibri Light</vt:lpstr>
      <vt:lpstr>Consolas</vt:lpstr>
      <vt:lpstr>Josefin sans</vt:lpstr>
      <vt:lpstr>Josefin sans</vt:lpstr>
      <vt:lpstr>ui-monospace</vt:lpstr>
      <vt:lpstr>Work sans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Header Component </vt:lpstr>
      <vt:lpstr>PowerPoint Presentation</vt:lpstr>
      <vt:lpstr>PowerPoint Presentation</vt:lpstr>
      <vt:lpstr>Future Scope: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embadi anvesh</dc:creator>
  <cp:lastModifiedBy>embadi anvesh</cp:lastModifiedBy>
  <cp:revision>4</cp:revision>
  <dcterms:created xsi:type="dcterms:W3CDTF">2022-05-23T17:19:11Z</dcterms:created>
  <dcterms:modified xsi:type="dcterms:W3CDTF">2022-05-24T07:36:58Z</dcterms:modified>
</cp:coreProperties>
</file>