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4FA14-2DFC-4208-8D53-3B8885E27721}" v="190" dt="2021-12-03T19:13:09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orto" userId="daadda27cdca9f35" providerId="LiveId" clId="{A7B4FA14-2DFC-4208-8D53-3B8885E27721}"/>
    <pc:docChg chg="undo custSel addSld delSld modSld sldOrd">
      <pc:chgData name="Carlos Porto" userId="daadda27cdca9f35" providerId="LiveId" clId="{A7B4FA14-2DFC-4208-8D53-3B8885E27721}" dt="2021-12-03T20:11:55.340" v="4521" actId="20577"/>
      <pc:docMkLst>
        <pc:docMk/>
      </pc:docMkLst>
      <pc:sldChg chg="modSp mod">
        <pc:chgData name="Carlos Porto" userId="daadda27cdca9f35" providerId="LiveId" clId="{A7B4FA14-2DFC-4208-8D53-3B8885E27721}" dt="2021-12-03T20:11:55.340" v="4521" actId="20577"/>
        <pc:sldMkLst>
          <pc:docMk/>
          <pc:sldMk cId="3479930409" sldId="256"/>
        </pc:sldMkLst>
        <pc:spChg chg="mod">
          <ac:chgData name="Carlos Porto" userId="daadda27cdca9f35" providerId="LiveId" clId="{A7B4FA14-2DFC-4208-8D53-3B8885E27721}" dt="2021-12-03T20:11:55.340" v="4521" actId="20577"/>
          <ac:spMkLst>
            <pc:docMk/>
            <pc:sldMk cId="3479930409" sldId="256"/>
            <ac:spMk id="2" creationId="{5FB1E847-A07F-4B75-AC4C-115742A6ECEB}"/>
          </ac:spMkLst>
        </pc:spChg>
      </pc:sldChg>
      <pc:sldChg chg="addSp modSp mod setBg">
        <pc:chgData name="Carlos Porto" userId="daadda27cdca9f35" providerId="LiveId" clId="{A7B4FA14-2DFC-4208-8D53-3B8885E27721}" dt="2021-12-03T17:16:38.284" v="3860" actId="1035"/>
        <pc:sldMkLst>
          <pc:docMk/>
          <pc:sldMk cId="3497766350" sldId="257"/>
        </pc:sldMkLst>
        <pc:spChg chg="mod">
          <ac:chgData name="Carlos Porto" userId="daadda27cdca9f35" providerId="LiveId" clId="{A7B4FA14-2DFC-4208-8D53-3B8885E27721}" dt="2021-12-03T17:10:53.151" v="3624" actId="26606"/>
          <ac:spMkLst>
            <pc:docMk/>
            <pc:sldMk cId="3497766350" sldId="257"/>
            <ac:spMk id="2" creationId="{68340C97-BA7C-494A-9F99-10A42905DC4C}"/>
          </ac:spMkLst>
        </pc:spChg>
        <pc:spChg chg="mod">
          <ac:chgData name="Carlos Porto" userId="daadda27cdca9f35" providerId="LiveId" clId="{A7B4FA14-2DFC-4208-8D53-3B8885E27721}" dt="2021-12-03T17:16:38.284" v="3860" actId="1035"/>
          <ac:spMkLst>
            <pc:docMk/>
            <pc:sldMk cId="3497766350" sldId="257"/>
            <ac:spMk id="3" creationId="{84841437-2C94-4300-90CE-50CA330F95D7}"/>
          </ac:spMkLst>
        </pc:spChg>
        <pc:spChg chg="add">
          <ac:chgData name="Carlos Porto" userId="daadda27cdca9f35" providerId="LiveId" clId="{A7B4FA14-2DFC-4208-8D53-3B8885E27721}" dt="2021-12-03T17:10:53.151" v="3624" actId="26606"/>
          <ac:spMkLst>
            <pc:docMk/>
            <pc:sldMk cId="3497766350" sldId="257"/>
            <ac:spMk id="8" creationId="{AC17DE74-01C9-4859-B65A-85CF999E8580}"/>
          </ac:spMkLst>
        </pc:spChg>
        <pc:spChg chg="add">
          <ac:chgData name="Carlos Porto" userId="daadda27cdca9f35" providerId="LiveId" clId="{A7B4FA14-2DFC-4208-8D53-3B8885E27721}" dt="2021-12-03T17:10:53.151" v="3624" actId="26606"/>
          <ac:spMkLst>
            <pc:docMk/>
            <pc:sldMk cId="3497766350" sldId="257"/>
            <ac:spMk id="10" creationId="{068C0432-0E90-4CC1-8CD3-D44A90DF07EF}"/>
          </ac:spMkLst>
        </pc:spChg>
      </pc:sldChg>
      <pc:sldChg chg="addSp modSp mod setBg">
        <pc:chgData name="Carlos Porto" userId="daadda27cdca9f35" providerId="LiveId" clId="{A7B4FA14-2DFC-4208-8D53-3B8885E27721}" dt="2021-12-03T17:13:59.882" v="3733" actId="1035"/>
        <pc:sldMkLst>
          <pc:docMk/>
          <pc:sldMk cId="1867688037" sldId="258"/>
        </pc:sldMkLst>
        <pc:spChg chg="mod">
          <ac:chgData name="Carlos Porto" userId="daadda27cdca9f35" providerId="LiveId" clId="{A7B4FA14-2DFC-4208-8D53-3B8885E27721}" dt="2021-12-03T17:11:07.914" v="3625" actId="26606"/>
          <ac:spMkLst>
            <pc:docMk/>
            <pc:sldMk cId="1867688037" sldId="258"/>
            <ac:spMk id="2" creationId="{68340C97-BA7C-494A-9F99-10A42905DC4C}"/>
          </ac:spMkLst>
        </pc:spChg>
        <pc:spChg chg="mod">
          <ac:chgData name="Carlos Porto" userId="daadda27cdca9f35" providerId="LiveId" clId="{A7B4FA14-2DFC-4208-8D53-3B8885E27721}" dt="2021-12-03T17:13:59.882" v="3733" actId="1035"/>
          <ac:spMkLst>
            <pc:docMk/>
            <pc:sldMk cId="1867688037" sldId="258"/>
            <ac:spMk id="3" creationId="{84841437-2C94-4300-90CE-50CA330F95D7}"/>
          </ac:spMkLst>
        </pc:spChg>
        <pc:spChg chg="add">
          <ac:chgData name="Carlos Porto" userId="daadda27cdca9f35" providerId="LiveId" clId="{A7B4FA14-2DFC-4208-8D53-3B8885E27721}" dt="2021-12-03T17:11:07.914" v="3625" actId="26606"/>
          <ac:spMkLst>
            <pc:docMk/>
            <pc:sldMk cId="1867688037" sldId="258"/>
            <ac:spMk id="8" creationId="{AC17DE74-01C9-4859-B65A-85CF999E8580}"/>
          </ac:spMkLst>
        </pc:spChg>
        <pc:spChg chg="add">
          <ac:chgData name="Carlos Porto" userId="daadda27cdca9f35" providerId="LiveId" clId="{A7B4FA14-2DFC-4208-8D53-3B8885E27721}" dt="2021-12-03T17:11:07.914" v="3625" actId="26606"/>
          <ac:spMkLst>
            <pc:docMk/>
            <pc:sldMk cId="1867688037" sldId="258"/>
            <ac:spMk id="10" creationId="{068C0432-0E90-4CC1-8CD3-D44A90DF07EF}"/>
          </ac:spMkLst>
        </pc:spChg>
      </pc:sldChg>
      <pc:sldChg chg="addSp delSp modSp mod setBg">
        <pc:chgData name="Carlos Porto" userId="daadda27cdca9f35" providerId="LiveId" clId="{A7B4FA14-2DFC-4208-8D53-3B8885E27721}" dt="2021-12-03T17:04:44.754" v="3278" actId="403"/>
        <pc:sldMkLst>
          <pc:docMk/>
          <pc:sldMk cId="3345868909" sldId="259"/>
        </pc:sldMkLst>
        <pc:spChg chg="mod">
          <ac:chgData name="Carlos Porto" userId="daadda27cdca9f35" providerId="LiveId" clId="{A7B4FA14-2DFC-4208-8D53-3B8885E27721}" dt="2021-12-03T17:02:43.203" v="3249" actId="26606"/>
          <ac:spMkLst>
            <pc:docMk/>
            <pc:sldMk cId="3345868909" sldId="259"/>
            <ac:spMk id="2" creationId="{43E92458-8F8E-42C5-937C-F60011A56F86}"/>
          </ac:spMkLst>
        </pc:spChg>
        <pc:spChg chg="add del mod">
          <ac:chgData name="Carlos Porto" userId="daadda27cdca9f35" providerId="LiveId" clId="{A7B4FA14-2DFC-4208-8D53-3B8885E27721}" dt="2021-12-03T17:02:43.203" v="3249" actId="26606"/>
          <ac:spMkLst>
            <pc:docMk/>
            <pc:sldMk cId="3345868909" sldId="259"/>
            <ac:spMk id="3" creationId="{368229C6-FC9A-4C58-AFEB-5BDDD28C95EA}"/>
          </ac:spMkLst>
        </pc:spChg>
        <pc:spChg chg="add del">
          <ac:chgData name="Carlos Porto" userId="daadda27cdca9f35" providerId="LiveId" clId="{A7B4FA14-2DFC-4208-8D53-3B8885E27721}" dt="2021-12-03T17:02:43.141" v="3248" actId="26606"/>
          <ac:spMkLst>
            <pc:docMk/>
            <pc:sldMk cId="3345868909" sldId="259"/>
            <ac:spMk id="6" creationId="{C05CBC3C-2E5A-4839-8B9B-2E5A6ADF0F58}"/>
          </ac:spMkLst>
        </pc:spChg>
        <pc:spChg chg="add del">
          <ac:chgData name="Carlos Porto" userId="daadda27cdca9f35" providerId="LiveId" clId="{A7B4FA14-2DFC-4208-8D53-3B8885E27721}" dt="2021-12-03T17:02:43.141" v="3248" actId="26606"/>
          <ac:spMkLst>
            <pc:docMk/>
            <pc:sldMk cId="3345868909" sldId="259"/>
            <ac:spMk id="7" creationId="{DB5B423A-57CC-4C58-AA26-8E2E862B03A0}"/>
          </ac:spMkLst>
        </pc:spChg>
        <pc:spChg chg="add del">
          <ac:chgData name="Carlos Porto" userId="daadda27cdca9f35" providerId="LiveId" clId="{A7B4FA14-2DFC-4208-8D53-3B8885E27721}" dt="2021-12-03T17:02:08.324" v="3246" actId="26606"/>
          <ac:spMkLst>
            <pc:docMk/>
            <pc:sldMk cId="3345868909" sldId="259"/>
            <ac:spMk id="9" creationId="{43DAA0EF-336D-4CDC-A9A2-8460363E27FE}"/>
          </ac:spMkLst>
        </pc:spChg>
        <pc:spChg chg="add">
          <ac:chgData name="Carlos Porto" userId="daadda27cdca9f35" providerId="LiveId" clId="{A7B4FA14-2DFC-4208-8D53-3B8885E27721}" dt="2021-12-03T17:02:43.203" v="3249" actId="26606"/>
          <ac:spMkLst>
            <pc:docMk/>
            <pc:sldMk cId="3345868909" sldId="259"/>
            <ac:spMk id="10" creationId="{43DAA0EF-336D-4CDC-A9A2-8460363E27FE}"/>
          </ac:spMkLst>
        </pc:spChg>
        <pc:spChg chg="add del">
          <ac:chgData name="Carlos Porto" userId="daadda27cdca9f35" providerId="LiveId" clId="{A7B4FA14-2DFC-4208-8D53-3B8885E27721}" dt="2021-12-03T17:02:08.324" v="3246" actId="26606"/>
          <ac:spMkLst>
            <pc:docMk/>
            <pc:sldMk cId="3345868909" sldId="259"/>
            <ac:spMk id="11" creationId="{FD079A19-B31E-4129-A464-7547FF05AE33}"/>
          </ac:spMkLst>
        </pc:spChg>
        <pc:spChg chg="add">
          <ac:chgData name="Carlos Porto" userId="daadda27cdca9f35" providerId="LiveId" clId="{A7B4FA14-2DFC-4208-8D53-3B8885E27721}" dt="2021-12-03T17:02:43.203" v="3249" actId="26606"/>
          <ac:spMkLst>
            <pc:docMk/>
            <pc:sldMk cId="3345868909" sldId="259"/>
            <ac:spMk id="12" creationId="{FD079A19-B31E-4129-A464-7547FF05AE33}"/>
          </ac:spMkLst>
        </pc:spChg>
        <pc:graphicFrameChg chg="add del">
          <ac:chgData name="Carlos Porto" userId="daadda27cdca9f35" providerId="LiveId" clId="{A7B4FA14-2DFC-4208-8D53-3B8885E27721}" dt="2021-12-03T17:02:08.324" v="3246" actId="26606"/>
          <ac:graphicFrameMkLst>
            <pc:docMk/>
            <pc:sldMk cId="3345868909" sldId="259"/>
            <ac:graphicFrameMk id="5" creationId="{3CFFBCB1-4415-40C2-A5D6-792A73AAB8E3}"/>
          </ac:graphicFrameMkLst>
        </pc:graphicFrameChg>
        <pc:graphicFrameChg chg="add del">
          <ac:chgData name="Carlos Porto" userId="daadda27cdca9f35" providerId="LiveId" clId="{A7B4FA14-2DFC-4208-8D53-3B8885E27721}" dt="2021-12-03T17:02:43.141" v="3248" actId="26606"/>
          <ac:graphicFrameMkLst>
            <pc:docMk/>
            <pc:sldMk cId="3345868909" sldId="259"/>
            <ac:graphicFrameMk id="8" creationId="{E898C424-ACA2-4FE2-948D-86A29D0FA4F5}"/>
          </ac:graphicFrameMkLst>
        </pc:graphicFrameChg>
        <pc:graphicFrameChg chg="add mod">
          <ac:chgData name="Carlos Porto" userId="daadda27cdca9f35" providerId="LiveId" clId="{A7B4FA14-2DFC-4208-8D53-3B8885E27721}" dt="2021-12-03T17:04:44.754" v="3278" actId="403"/>
          <ac:graphicFrameMkLst>
            <pc:docMk/>
            <pc:sldMk cId="3345868909" sldId="259"/>
            <ac:graphicFrameMk id="13" creationId="{69673A05-F685-4B9B-9BBF-9F8CDD550043}"/>
          </ac:graphicFrameMkLst>
        </pc:graphicFrameChg>
      </pc:sldChg>
      <pc:sldChg chg="addSp delSp modSp add del mod setBg">
        <pc:chgData name="Carlos Porto" userId="daadda27cdca9f35" providerId="LiveId" clId="{A7B4FA14-2DFC-4208-8D53-3B8885E27721}" dt="2021-12-03T17:05:37.497" v="3291"/>
        <pc:sldMkLst>
          <pc:docMk/>
          <pc:sldMk cId="336167416" sldId="260"/>
        </pc:sldMkLst>
        <pc:spChg chg="mod">
          <ac:chgData name="Carlos Porto" userId="daadda27cdca9f35" providerId="LiveId" clId="{A7B4FA14-2DFC-4208-8D53-3B8885E27721}" dt="2021-12-03T17:03:52.563" v="3267" actId="26606"/>
          <ac:spMkLst>
            <pc:docMk/>
            <pc:sldMk cId="336167416" sldId="260"/>
            <ac:spMk id="2" creationId="{43E92458-8F8E-42C5-937C-F60011A56F86}"/>
          </ac:spMkLst>
        </pc:spChg>
        <pc:spChg chg="add del mod">
          <ac:chgData name="Carlos Porto" userId="daadda27cdca9f35" providerId="LiveId" clId="{A7B4FA14-2DFC-4208-8D53-3B8885E27721}" dt="2021-12-03T17:03:52.563" v="3267" actId="26606"/>
          <ac:spMkLst>
            <pc:docMk/>
            <pc:sldMk cId="336167416" sldId="260"/>
            <ac:spMk id="3" creationId="{368229C6-FC9A-4C58-AFEB-5BDDD28C95EA}"/>
          </ac:spMkLst>
        </pc:spChg>
        <pc:spChg chg="add del">
          <ac:chgData name="Carlos Porto" userId="daadda27cdca9f35" providerId="LiveId" clId="{A7B4FA14-2DFC-4208-8D53-3B8885E27721}" dt="2021-12-03T17:03:51.204" v="3264" actId="26606"/>
          <ac:spMkLst>
            <pc:docMk/>
            <pc:sldMk cId="336167416" sldId="260"/>
            <ac:spMk id="9" creationId="{43DAA0EF-336D-4CDC-A9A2-8460363E27FE}"/>
          </ac:spMkLst>
        </pc:spChg>
        <pc:spChg chg="add del">
          <ac:chgData name="Carlos Porto" userId="daadda27cdca9f35" providerId="LiveId" clId="{A7B4FA14-2DFC-4208-8D53-3B8885E27721}" dt="2021-12-03T17:03:51.204" v="3264" actId="26606"/>
          <ac:spMkLst>
            <pc:docMk/>
            <pc:sldMk cId="336167416" sldId="260"/>
            <ac:spMk id="11" creationId="{FD079A19-B31E-4129-A464-7547FF05AE33}"/>
          </ac:spMkLst>
        </pc:spChg>
        <pc:spChg chg="add del">
          <ac:chgData name="Carlos Porto" userId="daadda27cdca9f35" providerId="LiveId" clId="{A7B4FA14-2DFC-4208-8D53-3B8885E27721}" dt="2021-12-03T17:03:52.516" v="3266" actId="26606"/>
          <ac:spMkLst>
            <pc:docMk/>
            <pc:sldMk cId="336167416" sldId="260"/>
            <ac:spMk id="13" creationId="{43DAA0EF-336D-4CDC-A9A2-8460363E27FE}"/>
          </ac:spMkLst>
        </pc:spChg>
        <pc:spChg chg="add del">
          <ac:chgData name="Carlos Porto" userId="daadda27cdca9f35" providerId="LiveId" clId="{A7B4FA14-2DFC-4208-8D53-3B8885E27721}" dt="2021-12-03T17:03:52.516" v="3266" actId="26606"/>
          <ac:spMkLst>
            <pc:docMk/>
            <pc:sldMk cId="336167416" sldId="260"/>
            <ac:spMk id="14" creationId="{FD079A19-B31E-4129-A464-7547FF05AE33}"/>
          </ac:spMkLst>
        </pc:spChg>
        <pc:spChg chg="add">
          <ac:chgData name="Carlos Porto" userId="daadda27cdca9f35" providerId="LiveId" clId="{A7B4FA14-2DFC-4208-8D53-3B8885E27721}" dt="2021-12-03T17:03:52.563" v="3267" actId="26606"/>
          <ac:spMkLst>
            <pc:docMk/>
            <pc:sldMk cId="336167416" sldId="260"/>
            <ac:spMk id="17" creationId="{43DAA0EF-336D-4CDC-A9A2-8460363E27FE}"/>
          </ac:spMkLst>
        </pc:spChg>
        <pc:spChg chg="add">
          <ac:chgData name="Carlos Porto" userId="daadda27cdca9f35" providerId="LiveId" clId="{A7B4FA14-2DFC-4208-8D53-3B8885E27721}" dt="2021-12-03T17:03:52.563" v="3267" actId="26606"/>
          <ac:spMkLst>
            <pc:docMk/>
            <pc:sldMk cId="336167416" sldId="260"/>
            <ac:spMk id="18" creationId="{FD079A19-B31E-4129-A464-7547FF05AE33}"/>
          </ac:spMkLst>
        </pc:spChg>
        <pc:graphicFrameChg chg="add del">
          <ac:chgData name="Carlos Porto" userId="daadda27cdca9f35" providerId="LiveId" clId="{A7B4FA14-2DFC-4208-8D53-3B8885E27721}" dt="2021-12-03T17:03:51.204" v="3264" actId="26606"/>
          <ac:graphicFrameMkLst>
            <pc:docMk/>
            <pc:sldMk cId="336167416" sldId="260"/>
            <ac:graphicFrameMk id="5" creationId="{5B56A776-40B6-4B2A-B0A1-04865CEC16C8}"/>
          </ac:graphicFrameMkLst>
        </pc:graphicFrameChg>
        <pc:graphicFrameChg chg="add del">
          <ac:chgData name="Carlos Porto" userId="daadda27cdca9f35" providerId="LiveId" clId="{A7B4FA14-2DFC-4208-8D53-3B8885E27721}" dt="2021-12-03T17:03:52.516" v="3266" actId="26606"/>
          <ac:graphicFrameMkLst>
            <pc:docMk/>
            <pc:sldMk cId="336167416" sldId="260"/>
            <ac:graphicFrameMk id="15" creationId="{07331057-0292-4463-894F-3012B3401B93}"/>
          </ac:graphicFrameMkLst>
        </pc:graphicFrameChg>
        <pc:graphicFrameChg chg="add mod">
          <ac:chgData name="Carlos Porto" userId="daadda27cdca9f35" providerId="LiveId" clId="{A7B4FA14-2DFC-4208-8D53-3B8885E27721}" dt="2021-12-03T17:05:37.497" v="3291"/>
          <ac:graphicFrameMkLst>
            <pc:docMk/>
            <pc:sldMk cId="336167416" sldId="260"/>
            <ac:graphicFrameMk id="19" creationId="{5B56A776-40B6-4B2A-B0A1-04865CEC16C8}"/>
          </ac:graphicFrameMkLst>
        </pc:graphicFrameChg>
      </pc:sldChg>
      <pc:sldChg chg="addSp delSp modSp add mod ord">
        <pc:chgData name="Carlos Porto" userId="daadda27cdca9f35" providerId="LiveId" clId="{A7B4FA14-2DFC-4208-8D53-3B8885E27721}" dt="2021-12-01T17:41:29.249" v="39" actId="1076"/>
        <pc:sldMkLst>
          <pc:docMk/>
          <pc:sldMk cId="1301475639" sldId="262"/>
        </pc:sldMkLst>
        <pc:spChg chg="mod">
          <ac:chgData name="Carlos Porto" userId="daadda27cdca9f35" providerId="LiveId" clId="{A7B4FA14-2DFC-4208-8D53-3B8885E27721}" dt="2021-12-01T17:41:13.852" v="34" actId="20577"/>
          <ac:spMkLst>
            <pc:docMk/>
            <pc:sldMk cId="1301475639" sldId="262"/>
            <ac:spMk id="2" creationId="{43E92458-8F8E-42C5-937C-F60011A56F86}"/>
          </ac:spMkLst>
        </pc:spChg>
        <pc:spChg chg="del mod">
          <ac:chgData name="Carlos Porto" userId="daadda27cdca9f35" providerId="LiveId" clId="{A7B4FA14-2DFC-4208-8D53-3B8885E27721}" dt="2021-12-01T17:40:55.268" v="4" actId="931"/>
          <ac:spMkLst>
            <pc:docMk/>
            <pc:sldMk cId="1301475639" sldId="262"/>
            <ac:spMk id="3" creationId="{368229C6-FC9A-4C58-AFEB-5BDDD28C95EA}"/>
          </ac:spMkLst>
        </pc:spChg>
        <pc:picChg chg="add mod">
          <ac:chgData name="Carlos Porto" userId="daadda27cdca9f35" providerId="LiveId" clId="{A7B4FA14-2DFC-4208-8D53-3B8885E27721}" dt="2021-12-01T17:41:29.249" v="39" actId="1076"/>
          <ac:picMkLst>
            <pc:docMk/>
            <pc:sldMk cId="1301475639" sldId="262"/>
            <ac:picMk id="5" creationId="{628D55DE-BFF4-4FF8-AF92-64C6FB1831C9}"/>
          </ac:picMkLst>
        </pc:picChg>
      </pc:sldChg>
      <pc:sldChg chg="addSp delSp modSp add mod setBg">
        <pc:chgData name="Carlos Porto" userId="daadda27cdca9f35" providerId="LiveId" clId="{A7B4FA14-2DFC-4208-8D53-3B8885E27721}" dt="2021-12-03T19:14:46.795" v="4504" actId="14100"/>
        <pc:sldMkLst>
          <pc:docMk/>
          <pc:sldMk cId="3022461576" sldId="263"/>
        </pc:sldMkLst>
        <pc:spChg chg="mod">
          <ac:chgData name="Carlos Porto" userId="daadda27cdca9f35" providerId="LiveId" clId="{A7B4FA14-2DFC-4208-8D53-3B8885E27721}" dt="2021-12-03T19:09:24.048" v="4369" actId="26606"/>
          <ac:spMkLst>
            <pc:docMk/>
            <pc:sldMk cId="3022461576" sldId="263"/>
            <ac:spMk id="2" creationId="{43E92458-8F8E-42C5-937C-F60011A56F86}"/>
          </ac:spMkLst>
        </pc:spChg>
        <pc:spChg chg="add mod">
          <ac:chgData name="Carlos Porto" userId="daadda27cdca9f35" providerId="LiveId" clId="{A7B4FA14-2DFC-4208-8D53-3B8885E27721}" dt="2021-12-03T19:14:46.795" v="4504" actId="14100"/>
          <ac:spMkLst>
            <pc:docMk/>
            <pc:sldMk cId="3022461576" sldId="263"/>
            <ac:spMk id="3" creationId="{784A3B90-CEBD-4DC6-B73E-257D0A4F5EDD}"/>
          </ac:spMkLst>
        </pc:spChg>
        <pc:spChg chg="add del mod">
          <ac:chgData name="Carlos Porto" userId="daadda27cdca9f35" providerId="LiveId" clId="{A7B4FA14-2DFC-4208-8D53-3B8885E27721}" dt="2021-12-03T19:08:57.515" v="4367" actId="26606"/>
          <ac:spMkLst>
            <pc:docMk/>
            <pc:sldMk cId="3022461576" sldId="263"/>
            <ac:spMk id="4" creationId="{B773DABB-9C35-4E52-B59F-9E682AD09C0D}"/>
          </ac:spMkLst>
        </pc:spChg>
        <pc:spChg chg="add del">
          <ac:chgData name="Carlos Porto" userId="daadda27cdca9f35" providerId="LiveId" clId="{A7B4FA14-2DFC-4208-8D53-3B8885E27721}" dt="2021-12-03T19:09:24.048" v="4369" actId="26606"/>
          <ac:spMkLst>
            <pc:docMk/>
            <pc:sldMk cId="3022461576" sldId="263"/>
            <ac:spMk id="11" creationId="{247B6BBF-09F2-4A29-AE4E-3771E2924817}"/>
          </ac:spMkLst>
        </pc:spChg>
        <pc:spChg chg="add del">
          <ac:chgData name="Carlos Porto" userId="daadda27cdca9f35" providerId="LiveId" clId="{A7B4FA14-2DFC-4208-8D53-3B8885E27721}" dt="2021-12-03T19:09:24.048" v="4369" actId="26606"/>
          <ac:spMkLst>
            <pc:docMk/>
            <pc:sldMk cId="3022461576" sldId="263"/>
            <ac:spMk id="13" creationId="{535742DD-1B16-4E9D-B715-0D74B4574A68}"/>
          </ac:spMkLst>
        </pc:spChg>
        <pc:graphicFrameChg chg="add mod modGraphic">
          <ac:chgData name="Carlos Porto" userId="daadda27cdca9f35" providerId="LiveId" clId="{A7B4FA14-2DFC-4208-8D53-3B8885E27721}" dt="2021-12-03T19:13:09.748" v="4475" actId="20577"/>
          <ac:graphicFrameMkLst>
            <pc:docMk/>
            <pc:sldMk cId="3022461576" sldId="263"/>
            <ac:graphicFrameMk id="6" creationId="{5F4CDBEB-9D58-4333-897C-3C4FA7278E70}"/>
          </ac:graphicFrameMkLst>
        </pc:graphicFrameChg>
        <pc:picChg chg="del">
          <ac:chgData name="Carlos Porto" userId="daadda27cdca9f35" providerId="LiveId" clId="{A7B4FA14-2DFC-4208-8D53-3B8885E27721}" dt="2021-12-01T17:42:41.827" v="63" actId="478"/>
          <ac:picMkLst>
            <pc:docMk/>
            <pc:sldMk cId="3022461576" sldId="263"/>
            <ac:picMk id="5" creationId="{628D55DE-BFF4-4FF8-AF92-64C6FB1831C9}"/>
          </ac:picMkLst>
        </pc:picChg>
      </pc:sldChg>
      <pc:sldChg chg="addSp delSp modSp new mod">
        <pc:chgData name="Carlos Porto" userId="daadda27cdca9f35" providerId="LiveId" clId="{A7B4FA14-2DFC-4208-8D53-3B8885E27721}" dt="2021-12-01T18:31:27.322" v="1058" actId="1035"/>
        <pc:sldMkLst>
          <pc:docMk/>
          <pc:sldMk cId="3928296191" sldId="264"/>
        </pc:sldMkLst>
        <pc:spChg chg="mod">
          <ac:chgData name="Carlos Porto" userId="daadda27cdca9f35" providerId="LiveId" clId="{A7B4FA14-2DFC-4208-8D53-3B8885E27721}" dt="2021-12-01T18:09:44.869" v="520"/>
          <ac:spMkLst>
            <pc:docMk/>
            <pc:sldMk cId="3928296191" sldId="264"/>
            <ac:spMk id="2" creationId="{C0D1CDD2-C24E-4108-82EC-ABEB9B6B706E}"/>
          </ac:spMkLst>
        </pc:spChg>
        <pc:spChg chg="del mod">
          <ac:chgData name="Carlos Porto" userId="daadda27cdca9f35" providerId="LiveId" clId="{A7B4FA14-2DFC-4208-8D53-3B8885E27721}" dt="2021-12-01T18:10:08.758" v="525" actId="478"/>
          <ac:spMkLst>
            <pc:docMk/>
            <pc:sldMk cId="3928296191" sldId="264"/>
            <ac:spMk id="3" creationId="{4410BEDB-0C8F-4CED-BA26-0E3EEE0D8C0A}"/>
          </ac:spMkLst>
        </pc:spChg>
        <pc:spChg chg="add mod">
          <ac:chgData name="Carlos Porto" userId="daadda27cdca9f35" providerId="LiveId" clId="{A7B4FA14-2DFC-4208-8D53-3B8885E27721}" dt="2021-12-01T18:11:29.239" v="557" actId="164"/>
          <ac:spMkLst>
            <pc:docMk/>
            <pc:sldMk cId="3928296191" sldId="264"/>
            <ac:spMk id="5" creationId="{F4351E60-98B4-42BE-B1A6-8E629CEE89F3}"/>
          </ac:spMkLst>
        </pc:spChg>
        <pc:spChg chg="add mod">
          <ac:chgData name="Carlos Porto" userId="daadda27cdca9f35" providerId="LiveId" clId="{A7B4FA14-2DFC-4208-8D53-3B8885E27721}" dt="2021-12-01T18:10:04.175" v="523"/>
          <ac:spMkLst>
            <pc:docMk/>
            <pc:sldMk cId="3928296191" sldId="264"/>
            <ac:spMk id="7" creationId="{62DB86CC-768E-45AC-AD26-6E4EB2BDEF1D}"/>
          </ac:spMkLst>
        </pc:spChg>
        <pc:spChg chg="add mod">
          <ac:chgData name="Carlos Porto" userId="daadda27cdca9f35" providerId="LiveId" clId="{A7B4FA14-2DFC-4208-8D53-3B8885E27721}" dt="2021-12-01T18:11:29.239" v="557" actId="164"/>
          <ac:spMkLst>
            <pc:docMk/>
            <pc:sldMk cId="3928296191" sldId="264"/>
            <ac:spMk id="10" creationId="{B3159C08-ABFB-4474-B235-86A9A57967FA}"/>
          </ac:spMkLst>
        </pc:spChg>
        <pc:spChg chg="add mod">
          <ac:chgData name="Carlos Porto" userId="daadda27cdca9f35" providerId="LiveId" clId="{A7B4FA14-2DFC-4208-8D53-3B8885E27721}" dt="2021-12-01T18:13:07.005" v="622" actId="1076"/>
          <ac:spMkLst>
            <pc:docMk/>
            <pc:sldMk cId="3928296191" sldId="264"/>
            <ac:spMk id="13" creationId="{0485C33A-89B6-4724-9764-CFAB726C6C8E}"/>
          </ac:spMkLst>
        </pc:spChg>
        <pc:spChg chg="add mod">
          <ac:chgData name="Carlos Porto" userId="daadda27cdca9f35" providerId="LiveId" clId="{A7B4FA14-2DFC-4208-8D53-3B8885E27721}" dt="2021-12-01T18:16:25.239" v="663"/>
          <ac:spMkLst>
            <pc:docMk/>
            <pc:sldMk cId="3928296191" sldId="264"/>
            <ac:spMk id="17" creationId="{CF3256B0-6706-4536-8485-CDEDCFCD8322}"/>
          </ac:spMkLst>
        </pc:spChg>
        <pc:spChg chg="add mod ord">
          <ac:chgData name="Carlos Porto" userId="daadda27cdca9f35" providerId="LiveId" clId="{A7B4FA14-2DFC-4208-8D53-3B8885E27721}" dt="2021-12-01T18:23:00.278" v="893" actId="14100"/>
          <ac:spMkLst>
            <pc:docMk/>
            <pc:sldMk cId="3928296191" sldId="264"/>
            <ac:spMk id="18" creationId="{B694179A-FAC5-40AB-B83C-09BA4F4C5D7F}"/>
          </ac:spMkLst>
        </pc:spChg>
        <pc:spChg chg="add mod ord">
          <ac:chgData name="Carlos Porto" userId="daadda27cdca9f35" providerId="LiveId" clId="{A7B4FA14-2DFC-4208-8D53-3B8885E27721}" dt="2021-12-01T18:23:02.642" v="894" actId="1076"/>
          <ac:spMkLst>
            <pc:docMk/>
            <pc:sldMk cId="3928296191" sldId="264"/>
            <ac:spMk id="19" creationId="{155A033D-71C5-4082-A8C3-18A87829E278}"/>
          </ac:spMkLst>
        </pc:spChg>
        <pc:spChg chg="add mod ord">
          <ac:chgData name="Carlos Porto" userId="daadda27cdca9f35" providerId="LiveId" clId="{A7B4FA14-2DFC-4208-8D53-3B8885E27721}" dt="2021-12-01T18:22:54.260" v="892" actId="1076"/>
          <ac:spMkLst>
            <pc:docMk/>
            <pc:sldMk cId="3928296191" sldId="264"/>
            <ac:spMk id="20" creationId="{91E9BA41-9B45-40A2-8D94-6B6EE686099C}"/>
          </ac:spMkLst>
        </pc:spChg>
        <pc:spChg chg="add mod ord">
          <ac:chgData name="Carlos Porto" userId="daadda27cdca9f35" providerId="LiveId" clId="{A7B4FA14-2DFC-4208-8D53-3B8885E27721}" dt="2021-12-01T18:23:22.131" v="901" actId="1076"/>
          <ac:spMkLst>
            <pc:docMk/>
            <pc:sldMk cId="3928296191" sldId="264"/>
            <ac:spMk id="21" creationId="{47130E25-DF9A-4606-BA25-9E29766F7E77}"/>
          </ac:spMkLst>
        </pc:spChg>
        <pc:spChg chg="add mod ord">
          <ac:chgData name="Carlos Porto" userId="daadda27cdca9f35" providerId="LiveId" clId="{A7B4FA14-2DFC-4208-8D53-3B8885E27721}" dt="2021-12-01T18:18:05.767" v="744" actId="20577"/>
          <ac:spMkLst>
            <pc:docMk/>
            <pc:sldMk cId="3928296191" sldId="264"/>
            <ac:spMk id="25" creationId="{A9310C91-B920-465C-99AD-8D9A067EB8C6}"/>
          </ac:spMkLst>
        </pc:spChg>
        <pc:spChg chg="add mod">
          <ac:chgData name="Carlos Porto" userId="daadda27cdca9f35" providerId="LiveId" clId="{A7B4FA14-2DFC-4208-8D53-3B8885E27721}" dt="2021-12-01T18:17:09.317" v="667" actId="1076"/>
          <ac:spMkLst>
            <pc:docMk/>
            <pc:sldMk cId="3928296191" sldId="264"/>
            <ac:spMk id="26" creationId="{937247DF-1A06-48BA-A22D-3017236401A6}"/>
          </ac:spMkLst>
        </pc:spChg>
        <pc:spChg chg="add mod">
          <ac:chgData name="Carlos Porto" userId="daadda27cdca9f35" providerId="LiveId" clId="{A7B4FA14-2DFC-4208-8D53-3B8885E27721}" dt="2021-12-01T18:29:31.907" v="956" actId="1076"/>
          <ac:spMkLst>
            <pc:docMk/>
            <pc:sldMk cId="3928296191" sldId="264"/>
            <ac:spMk id="42" creationId="{72382ECD-569E-4FEB-85CA-743DADE4E053}"/>
          </ac:spMkLst>
        </pc:spChg>
        <pc:spChg chg="add mod">
          <ac:chgData name="Carlos Porto" userId="daadda27cdca9f35" providerId="LiveId" clId="{A7B4FA14-2DFC-4208-8D53-3B8885E27721}" dt="2021-12-01T18:29:55.865" v="1013" actId="1076"/>
          <ac:spMkLst>
            <pc:docMk/>
            <pc:sldMk cId="3928296191" sldId="264"/>
            <ac:spMk id="43" creationId="{04B066E0-1362-4EB4-A401-B8988D674D1E}"/>
          </ac:spMkLst>
        </pc:spChg>
        <pc:spChg chg="add mod">
          <ac:chgData name="Carlos Porto" userId="daadda27cdca9f35" providerId="LiveId" clId="{A7B4FA14-2DFC-4208-8D53-3B8885E27721}" dt="2021-12-01T18:30:29.693" v="1052" actId="1076"/>
          <ac:spMkLst>
            <pc:docMk/>
            <pc:sldMk cId="3928296191" sldId="264"/>
            <ac:spMk id="44" creationId="{EA212210-8B1C-4D39-B556-8FECC07C5E6C}"/>
          </ac:spMkLst>
        </pc:spChg>
        <pc:spChg chg="add mod">
          <ac:chgData name="Carlos Porto" userId="daadda27cdca9f35" providerId="LiveId" clId="{A7B4FA14-2DFC-4208-8D53-3B8885E27721}" dt="2021-12-01T18:31:27.322" v="1058" actId="1035"/>
          <ac:spMkLst>
            <pc:docMk/>
            <pc:sldMk cId="3928296191" sldId="264"/>
            <ac:spMk id="45" creationId="{BA3CB281-EAA4-40D9-A26F-76D826400DA5}"/>
          </ac:spMkLst>
        </pc:spChg>
        <pc:grpChg chg="add mod ord">
          <ac:chgData name="Carlos Porto" userId="daadda27cdca9f35" providerId="LiveId" clId="{A7B4FA14-2DFC-4208-8D53-3B8885E27721}" dt="2021-12-01T18:11:44.176" v="596" actId="166"/>
          <ac:grpSpMkLst>
            <pc:docMk/>
            <pc:sldMk cId="3928296191" sldId="264"/>
            <ac:grpSpMk id="11" creationId="{A0D09E9D-F86E-4475-A60E-3D6AC9B02CFF}"/>
          </ac:grpSpMkLst>
        </pc:grpChg>
        <pc:graphicFrameChg chg="add mod modGraphic">
          <ac:chgData name="Carlos Porto" userId="daadda27cdca9f35" providerId="LiveId" clId="{A7B4FA14-2DFC-4208-8D53-3B8885E27721}" dt="2021-12-01T18:14:42.737" v="638" actId="1076"/>
          <ac:graphicFrameMkLst>
            <pc:docMk/>
            <pc:sldMk cId="3928296191" sldId="264"/>
            <ac:graphicFrameMk id="16" creationId="{8DEF6E3E-074A-4CE3-B681-0CBA577C858C}"/>
          </ac:graphicFrameMkLst>
        </pc:graphicFrameChg>
        <pc:picChg chg="add mod">
          <ac:chgData name="Carlos Porto" userId="daadda27cdca9f35" providerId="LiveId" clId="{A7B4FA14-2DFC-4208-8D53-3B8885E27721}" dt="2021-12-01T18:11:29.239" v="557" actId="164"/>
          <ac:picMkLst>
            <pc:docMk/>
            <pc:sldMk cId="3928296191" sldId="264"/>
            <ac:picMk id="4" creationId="{6F2ED8EB-FF15-4EEA-BD6A-060ED7F74EE1}"/>
          </ac:picMkLst>
        </pc:picChg>
        <pc:picChg chg="add mod">
          <ac:chgData name="Carlos Porto" userId="daadda27cdca9f35" providerId="LiveId" clId="{A7B4FA14-2DFC-4208-8D53-3B8885E27721}" dt="2021-12-01T18:10:04.175" v="523"/>
          <ac:picMkLst>
            <pc:docMk/>
            <pc:sldMk cId="3928296191" sldId="264"/>
            <ac:picMk id="6" creationId="{11B77467-0C1A-4DBD-8FA8-E7C22E0538AA}"/>
          </ac:picMkLst>
        </pc:picChg>
        <pc:picChg chg="add mod ord">
          <ac:chgData name="Carlos Porto" userId="daadda27cdca9f35" providerId="LiveId" clId="{A7B4FA14-2DFC-4208-8D53-3B8885E27721}" dt="2021-12-01T18:11:57.144" v="599" actId="1076"/>
          <ac:picMkLst>
            <pc:docMk/>
            <pc:sldMk cId="3928296191" sldId="264"/>
            <ac:picMk id="9" creationId="{266DA150-26D3-418C-8DB8-5206A61729D1}"/>
          </ac:picMkLst>
        </pc:picChg>
        <pc:cxnChg chg="add mod">
          <ac:chgData name="Carlos Porto" userId="daadda27cdca9f35" providerId="LiveId" clId="{A7B4FA14-2DFC-4208-8D53-3B8885E27721}" dt="2021-12-01T18:12:47.316" v="605" actId="14100"/>
          <ac:cxnSpMkLst>
            <pc:docMk/>
            <pc:sldMk cId="3928296191" sldId="264"/>
            <ac:cxnSpMk id="12" creationId="{A7007BCE-E5ED-4CF8-8777-51CDDD931C93}"/>
          </ac:cxnSpMkLst>
        </pc:cxnChg>
        <pc:cxnChg chg="add mod ord">
          <ac:chgData name="Carlos Porto" userId="daadda27cdca9f35" providerId="LiveId" clId="{A7B4FA14-2DFC-4208-8D53-3B8885E27721}" dt="2021-12-01T18:21:24.193" v="844" actId="1076"/>
          <ac:cxnSpMkLst>
            <pc:docMk/>
            <pc:sldMk cId="3928296191" sldId="264"/>
            <ac:cxnSpMk id="22" creationId="{56921683-C7CC-4650-9057-4AE43AF189AD}"/>
          </ac:cxnSpMkLst>
        </pc:cxnChg>
        <pc:cxnChg chg="add mod ord">
          <ac:chgData name="Carlos Porto" userId="daadda27cdca9f35" providerId="LiveId" clId="{A7B4FA14-2DFC-4208-8D53-3B8885E27721}" dt="2021-12-01T18:22:35.571" v="880" actId="1076"/>
          <ac:cxnSpMkLst>
            <pc:docMk/>
            <pc:sldMk cId="3928296191" sldId="264"/>
            <ac:cxnSpMk id="23" creationId="{CAE2B587-6316-4F34-B6F2-05426F98BC48}"/>
          </ac:cxnSpMkLst>
        </pc:cxnChg>
        <pc:cxnChg chg="add mod ord">
          <ac:chgData name="Carlos Porto" userId="daadda27cdca9f35" providerId="LiveId" clId="{A7B4FA14-2DFC-4208-8D53-3B8885E27721}" dt="2021-12-01T18:17:39.635" v="670" actId="1076"/>
          <ac:cxnSpMkLst>
            <pc:docMk/>
            <pc:sldMk cId="3928296191" sldId="264"/>
            <ac:cxnSpMk id="24" creationId="{F21486A0-4BD2-4745-93CF-5614418B3160}"/>
          </ac:cxnSpMkLst>
        </pc:cxnChg>
        <pc:cxnChg chg="add mod">
          <ac:chgData name="Carlos Porto" userId="daadda27cdca9f35" providerId="LiveId" clId="{A7B4FA14-2DFC-4208-8D53-3B8885E27721}" dt="2021-12-01T18:21:20.638" v="843" actId="1076"/>
          <ac:cxnSpMkLst>
            <pc:docMk/>
            <pc:sldMk cId="3928296191" sldId="264"/>
            <ac:cxnSpMk id="27" creationId="{95D26B8E-989A-4556-B589-46A5806564F4}"/>
          </ac:cxnSpMkLst>
        </pc:cxnChg>
        <pc:cxnChg chg="add mod">
          <ac:chgData name="Carlos Porto" userId="daadda27cdca9f35" providerId="LiveId" clId="{A7B4FA14-2DFC-4208-8D53-3B8885E27721}" dt="2021-12-01T18:22:49.410" v="891" actId="1036"/>
          <ac:cxnSpMkLst>
            <pc:docMk/>
            <pc:sldMk cId="3928296191" sldId="264"/>
            <ac:cxnSpMk id="28" creationId="{E3F73F04-8603-4142-A6EB-2E90E3BD4878}"/>
          </ac:cxnSpMkLst>
        </pc:cxnChg>
        <pc:cxnChg chg="add mod">
          <ac:chgData name="Carlos Porto" userId="daadda27cdca9f35" providerId="LiveId" clId="{A7B4FA14-2DFC-4208-8D53-3B8885E27721}" dt="2021-12-01T18:22:44.481" v="889" actId="1036"/>
          <ac:cxnSpMkLst>
            <pc:docMk/>
            <pc:sldMk cId="3928296191" sldId="264"/>
            <ac:cxnSpMk id="29" creationId="{356440AA-439E-414A-8688-9240E3341112}"/>
          </ac:cxnSpMkLst>
        </pc:cxnChg>
        <pc:cxnChg chg="add mod">
          <ac:chgData name="Carlos Porto" userId="daadda27cdca9f35" providerId="LiveId" clId="{A7B4FA14-2DFC-4208-8D53-3B8885E27721}" dt="2021-12-01T18:21:41.259" v="851" actId="1076"/>
          <ac:cxnSpMkLst>
            <pc:docMk/>
            <pc:sldMk cId="3928296191" sldId="264"/>
            <ac:cxnSpMk id="30" creationId="{B4B5F849-599B-494C-99B0-9BC1557E1A2C}"/>
          </ac:cxnSpMkLst>
        </pc:cxnChg>
        <pc:cxnChg chg="add mod">
          <ac:chgData name="Carlos Porto" userId="daadda27cdca9f35" providerId="LiveId" clId="{A7B4FA14-2DFC-4208-8D53-3B8885E27721}" dt="2021-12-01T18:21:45.077" v="853" actId="1076"/>
          <ac:cxnSpMkLst>
            <pc:docMk/>
            <pc:sldMk cId="3928296191" sldId="264"/>
            <ac:cxnSpMk id="31" creationId="{A0969671-55C5-4673-B7C7-465F668EF0D9}"/>
          </ac:cxnSpMkLst>
        </pc:cxnChg>
        <pc:cxnChg chg="add mod">
          <ac:chgData name="Carlos Porto" userId="daadda27cdca9f35" providerId="LiveId" clId="{A7B4FA14-2DFC-4208-8D53-3B8885E27721}" dt="2021-12-01T18:23:51.184" v="904" actId="14100"/>
          <ac:cxnSpMkLst>
            <pc:docMk/>
            <pc:sldMk cId="3928296191" sldId="264"/>
            <ac:cxnSpMk id="32" creationId="{8FFCD3C2-ACF6-4B83-81B3-642B5EC758C7}"/>
          </ac:cxnSpMkLst>
        </pc:cxnChg>
        <pc:cxnChg chg="add mod">
          <ac:chgData name="Carlos Porto" userId="daadda27cdca9f35" providerId="LiveId" clId="{A7B4FA14-2DFC-4208-8D53-3B8885E27721}" dt="2021-12-01T18:24:00.189" v="908" actId="1076"/>
          <ac:cxnSpMkLst>
            <pc:docMk/>
            <pc:sldMk cId="3928296191" sldId="264"/>
            <ac:cxnSpMk id="34" creationId="{22C51EE5-5212-41E8-BCEA-A01C77783C95}"/>
          </ac:cxnSpMkLst>
        </pc:cxnChg>
        <pc:cxnChg chg="add mod">
          <ac:chgData name="Carlos Porto" userId="daadda27cdca9f35" providerId="LiveId" clId="{A7B4FA14-2DFC-4208-8D53-3B8885E27721}" dt="2021-12-01T18:24:09.067" v="911" actId="14100"/>
          <ac:cxnSpMkLst>
            <pc:docMk/>
            <pc:sldMk cId="3928296191" sldId="264"/>
            <ac:cxnSpMk id="36" creationId="{9747AFDD-DC51-4B4C-8164-463269362A50}"/>
          </ac:cxnSpMkLst>
        </pc:cxnChg>
        <pc:cxnChg chg="add mod">
          <ac:chgData name="Carlos Porto" userId="daadda27cdca9f35" providerId="LiveId" clId="{A7B4FA14-2DFC-4208-8D53-3B8885E27721}" dt="2021-12-01T18:24:16.341" v="914" actId="14100"/>
          <ac:cxnSpMkLst>
            <pc:docMk/>
            <pc:sldMk cId="3928296191" sldId="264"/>
            <ac:cxnSpMk id="38" creationId="{F992E464-E888-4B2A-AF36-6961FE9FC449}"/>
          </ac:cxnSpMkLst>
        </pc:cxnChg>
        <pc:cxnChg chg="add mod">
          <ac:chgData name="Carlos Porto" userId="daadda27cdca9f35" providerId="LiveId" clId="{A7B4FA14-2DFC-4208-8D53-3B8885E27721}" dt="2021-12-01T18:24:30.020" v="917" actId="14100"/>
          <ac:cxnSpMkLst>
            <pc:docMk/>
            <pc:sldMk cId="3928296191" sldId="264"/>
            <ac:cxnSpMk id="40" creationId="{A194464F-FE20-4178-BED0-F2BEAC83149E}"/>
          </ac:cxnSpMkLst>
        </pc:cxnChg>
      </pc:sldChg>
      <pc:sldChg chg="addSp delSp modSp new mod ord">
        <pc:chgData name="Carlos Porto" userId="daadda27cdca9f35" providerId="LiveId" clId="{A7B4FA14-2DFC-4208-8D53-3B8885E27721}" dt="2021-12-01T18:08:46.241" v="519" actId="14100"/>
        <pc:sldMkLst>
          <pc:docMk/>
          <pc:sldMk cId="1004019069" sldId="265"/>
        </pc:sldMkLst>
        <pc:spChg chg="mod">
          <ac:chgData name="Carlos Porto" userId="daadda27cdca9f35" providerId="LiveId" clId="{A7B4FA14-2DFC-4208-8D53-3B8885E27721}" dt="2021-12-01T17:43:18.721" v="89" actId="20577"/>
          <ac:spMkLst>
            <pc:docMk/>
            <pc:sldMk cId="1004019069" sldId="265"/>
            <ac:spMk id="2" creationId="{CA544568-B242-47B4-9021-5684AD08D859}"/>
          </ac:spMkLst>
        </pc:spChg>
        <pc:spChg chg="del mod">
          <ac:chgData name="Carlos Porto" userId="daadda27cdca9f35" providerId="LiveId" clId="{A7B4FA14-2DFC-4208-8D53-3B8885E27721}" dt="2021-12-01T17:50:54.808" v="170" actId="22"/>
          <ac:spMkLst>
            <pc:docMk/>
            <pc:sldMk cId="1004019069" sldId="265"/>
            <ac:spMk id="3" creationId="{7C3ED457-AC1A-4151-B8DE-15568C5010D9}"/>
          </ac:spMkLst>
        </pc:spChg>
        <pc:spChg chg="add mod">
          <ac:chgData name="Carlos Porto" userId="daadda27cdca9f35" providerId="LiveId" clId="{A7B4FA14-2DFC-4208-8D53-3B8885E27721}" dt="2021-12-01T17:59:02.038" v="331" actId="1076"/>
          <ac:spMkLst>
            <pc:docMk/>
            <pc:sldMk cId="1004019069" sldId="265"/>
            <ac:spMk id="6" creationId="{34831CBD-3B45-4263-A1B7-2EC7C653C3D7}"/>
          </ac:spMkLst>
        </pc:spChg>
        <pc:spChg chg="add mod">
          <ac:chgData name="Carlos Porto" userId="daadda27cdca9f35" providerId="LiveId" clId="{A7B4FA14-2DFC-4208-8D53-3B8885E27721}" dt="2021-12-01T17:59:02.038" v="331" actId="1076"/>
          <ac:spMkLst>
            <pc:docMk/>
            <pc:sldMk cId="1004019069" sldId="265"/>
            <ac:spMk id="7" creationId="{8AEC65F8-51C0-4FAD-814C-E5DE7D682770}"/>
          </ac:spMkLst>
        </pc:spChg>
        <pc:spChg chg="add mod">
          <ac:chgData name="Carlos Porto" userId="daadda27cdca9f35" providerId="LiveId" clId="{A7B4FA14-2DFC-4208-8D53-3B8885E27721}" dt="2021-12-01T18:01:47.866" v="355" actId="1076"/>
          <ac:spMkLst>
            <pc:docMk/>
            <pc:sldMk cId="1004019069" sldId="265"/>
            <ac:spMk id="8" creationId="{1FBE14B7-3552-4611-9B2E-2AA043CAE54F}"/>
          </ac:spMkLst>
        </pc:spChg>
        <pc:spChg chg="add mod">
          <ac:chgData name="Carlos Porto" userId="daadda27cdca9f35" providerId="LiveId" clId="{A7B4FA14-2DFC-4208-8D53-3B8885E27721}" dt="2021-12-01T17:59:02.038" v="331" actId="1076"/>
          <ac:spMkLst>
            <pc:docMk/>
            <pc:sldMk cId="1004019069" sldId="265"/>
            <ac:spMk id="9" creationId="{2F6BA305-80D0-4D48-83A9-F0C77F53528F}"/>
          </ac:spMkLst>
        </pc:spChg>
        <pc:spChg chg="add del">
          <ac:chgData name="Carlos Porto" userId="daadda27cdca9f35" providerId="LiveId" clId="{A7B4FA14-2DFC-4208-8D53-3B8885E27721}" dt="2021-12-01T17:54:28.809" v="242" actId="478"/>
          <ac:spMkLst>
            <pc:docMk/>
            <pc:sldMk cId="1004019069" sldId="265"/>
            <ac:spMk id="10" creationId="{CB063B39-9261-45EA-8D95-7E7C14DB1981}"/>
          </ac:spMkLst>
        </pc:spChg>
        <pc:spChg chg="add mod">
          <ac:chgData name="Carlos Porto" userId="daadda27cdca9f35" providerId="LiveId" clId="{A7B4FA14-2DFC-4208-8D53-3B8885E27721}" dt="2021-12-01T17:59:02.038" v="331" actId="1076"/>
          <ac:spMkLst>
            <pc:docMk/>
            <pc:sldMk cId="1004019069" sldId="265"/>
            <ac:spMk id="11" creationId="{B4062DB4-1B09-44FD-8F42-FD6E6740AB53}"/>
          </ac:spMkLst>
        </pc:spChg>
        <pc:spChg chg="add mod">
          <ac:chgData name="Carlos Porto" userId="daadda27cdca9f35" providerId="LiveId" clId="{A7B4FA14-2DFC-4208-8D53-3B8885E27721}" dt="2021-12-01T17:59:02.038" v="331" actId="1076"/>
          <ac:spMkLst>
            <pc:docMk/>
            <pc:sldMk cId="1004019069" sldId="265"/>
            <ac:spMk id="12" creationId="{6E1FBB4A-C019-43FB-A1F7-73017EEE2A88}"/>
          </ac:spMkLst>
        </pc:spChg>
        <pc:spChg chg="add mod">
          <ac:chgData name="Carlos Porto" userId="daadda27cdca9f35" providerId="LiveId" clId="{A7B4FA14-2DFC-4208-8D53-3B8885E27721}" dt="2021-12-01T18:00:24.396" v="340" actId="164"/>
          <ac:spMkLst>
            <pc:docMk/>
            <pc:sldMk cId="1004019069" sldId="265"/>
            <ac:spMk id="18" creationId="{75CDF7FA-4B32-4BC7-9D50-E371B05C03D9}"/>
          </ac:spMkLst>
        </pc:spChg>
        <pc:spChg chg="add mod">
          <ac:chgData name="Carlos Porto" userId="daadda27cdca9f35" providerId="LiveId" clId="{A7B4FA14-2DFC-4208-8D53-3B8885E27721}" dt="2021-12-01T18:00:24.396" v="340" actId="164"/>
          <ac:spMkLst>
            <pc:docMk/>
            <pc:sldMk cId="1004019069" sldId="265"/>
            <ac:spMk id="19" creationId="{154F3606-F37D-436E-804F-ADDE3057DE97}"/>
          </ac:spMkLst>
        </pc:spChg>
        <pc:spChg chg="mod">
          <ac:chgData name="Carlos Porto" userId="daadda27cdca9f35" providerId="LiveId" clId="{A7B4FA14-2DFC-4208-8D53-3B8885E27721}" dt="2021-12-01T18:00:32.579" v="342"/>
          <ac:spMkLst>
            <pc:docMk/>
            <pc:sldMk cId="1004019069" sldId="265"/>
            <ac:spMk id="22" creationId="{CACA79F8-152C-4D68-8835-CD6AD372B717}"/>
          </ac:spMkLst>
        </pc:spChg>
        <pc:spChg chg="mod">
          <ac:chgData name="Carlos Porto" userId="daadda27cdca9f35" providerId="LiveId" clId="{A7B4FA14-2DFC-4208-8D53-3B8885E27721}" dt="2021-12-01T18:00:32.579" v="342"/>
          <ac:spMkLst>
            <pc:docMk/>
            <pc:sldMk cId="1004019069" sldId="265"/>
            <ac:spMk id="23" creationId="{2DC9B9E7-4B38-4789-BA84-B00BCF3F75C4}"/>
          </ac:spMkLst>
        </pc:spChg>
        <pc:spChg chg="mod">
          <ac:chgData name="Carlos Porto" userId="daadda27cdca9f35" providerId="LiveId" clId="{A7B4FA14-2DFC-4208-8D53-3B8885E27721}" dt="2021-12-01T18:00:53.326" v="346"/>
          <ac:spMkLst>
            <pc:docMk/>
            <pc:sldMk cId="1004019069" sldId="265"/>
            <ac:spMk id="25" creationId="{F5CCA598-AB59-4448-9269-233690913D8A}"/>
          </ac:spMkLst>
        </pc:spChg>
        <pc:spChg chg="mod">
          <ac:chgData name="Carlos Porto" userId="daadda27cdca9f35" providerId="LiveId" clId="{A7B4FA14-2DFC-4208-8D53-3B8885E27721}" dt="2021-12-01T18:00:53.326" v="346"/>
          <ac:spMkLst>
            <pc:docMk/>
            <pc:sldMk cId="1004019069" sldId="265"/>
            <ac:spMk id="26" creationId="{3E74D1DB-23F0-4A36-8923-BED3D843FB72}"/>
          </ac:spMkLst>
        </pc:spChg>
        <pc:spChg chg="mod">
          <ac:chgData name="Carlos Porto" userId="daadda27cdca9f35" providerId="LiveId" clId="{A7B4FA14-2DFC-4208-8D53-3B8885E27721}" dt="2021-12-01T18:01:35.095" v="353"/>
          <ac:spMkLst>
            <pc:docMk/>
            <pc:sldMk cId="1004019069" sldId="265"/>
            <ac:spMk id="28" creationId="{5489FECF-907B-4619-9727-BF3F572BEC95}"/>
          </ac:spMkLst>
        </pc:spChg>
        <pc:spChg chg="mod">
          <ac:chgData name="Carlos Porto" userId="daadda27cdca9f35" providerId="LiveId" clId="{A7B4FA14-2DFC-4208-8D53-3B8885E27721}" dt="2021-12-01T18:01:35.095" v="353"/>
          <ac:spMkLst>
            <pc:docMk/>
            <pc:sldMk cId="1004019069" sldId="265"/>
            <ac:spMk id="29" creationId="{231D839C-9E67-4DBF-9212-54DB0689BBA0}"/>
          </ac:spMkLst>
        </pc:spChg>
        <pc:spChg chg="add mod">
          <ac:chgData name="Carlos Porto" userId="daadda27cdca9f35" providerId="LiveId" clId="{A7B4FA14-2DFC-4208-8D53-3B8885E27721}" dt="2021-12-01T18:02:01.917" v="362" actId="1036"/>
          <ac:spMkLst>
            <pc:docMk/>
            <pc:sldMk cId="1004019069" sldId="265"/>
            <ac:spMk id="30" creationId="{5345205B-B6DE-4B78-8AD4-9FAD0115A72B}"/>
          </ac:spMkLst>
        </pc:spChg>
        <pc:spChg chg="add del mod">
          <ac:chgData name="Carlos Porto" userId="daadda27cdca9f35" providerId="LiveId" clId="{A7B4FA14-2DFC-4208-8D53-3B8885E27721}" dt="2021-12-01T18:05:15.371" v="387" actId="478"/>
          <ac:spMkLst>
            <pc:docMk/>
            <pc:sldMk cId="1004019069" sldId="265"/>
            <ac:spMk id="43" creationId="{89268E57-612A-4E69-B1AD-BDBE786B2023}"/>
          </ac:spMkLst>
        </pc:spChg>
        <pc:spChg chg="add mod">
          <ac:chgData name="Carlos Porto" userId="daadda27cdca9f35" providerId="LiveId" clId="{A7B4FA14-2DFC-4208-8D53-3B8885E27721}" dt="2021-12-01T18:06:11.616" v="407" actId="20577"/>
          <ac:spMkLst>
            <pc:docMk/>
            <pc:sldMk cId="1004019069" sldId="265"/>
            <ac:spMk id="44" creationId="{9A52340B-ED26-487D-9B0C-B01EA45EA3BE}"/>
          </ac:spMkLst>
        </pc:spChg>
        <pc:spChg chg="add mod">
          <ac:chgData name="Carlos Porto" userId="daadda27cdca9f35" providerId="LiveId" clId="{A7B4FA14-2DFC-4208-8D53-3B8885E27721}" dt="2021-12-01T18:06:48.289" v="449" actId="1076"/>
          <ac:spMkLst>
            <pc:docMk/>
            <pc:sldMk cId="1004019069" sldId="265"/>
            <ac:spMk id="45" creationId="{2A273AEE-36D0-4FDB-8E49-F419E4A4E1FC}"/>
          </ac:spMkLst>
        </pc:spChg>
        <pc:spChg chg="add mod">
          <ac:chgData name="Carlos Porto" userId="daadda27cdca9f35" providerId="LiveId" clId="{A7B4FA14-2DFC-4208-8D53-3B8885E27721}" dt="2021-12-01T18:06:59.996" v="453" actId="1076"/>
          <ac:spMkLst>
            <pc:docMk/>
            <pc:sldMk cId="1004019069" sldId="265"/>
            <ac:spMk id="46" creationId="{69857817-A0DD-4D7F-841D-592AD21AC14C}"/>
          </ac:spMkLst>
        </pc:spChg>
        <pc:spChg chg="add mod">
          <ac:chgData name="Carlos Porto" userId="daadda27cdca9f35" providerId="LiveId" clId="{A7B4FA14-2DFC-4208-8D53-3B8885E27721}" dt="2021-12-01T18:07:19.754" v="466" actId="1076"/>
          <ac:spMkLst>
            <pc:docMk/>
            <pc:sldMk cId="1004019069" sldId="265"/>
            <ac:spMk id="47" creationId="{DB3048E1-A550-44FF-ADAB-50C65237979D}"/>
          </ac:spMkLst>
        </pc:spChg>
        <pc:spChg chg="add mod">
          <ac:chgData name="Carlos Porto" userId="daadda27cdca9f35" providerId="LiveId" clId="{A7B4FA14-2DFC-4208-8D53-3B8885E27721}" dt="2021-12-01T18:07:48.061" v="489" actId="1076"/>
          <ac:spMkLst>
            <pc:docMk/>
            <pc:sldMk cId="1004019069" sldId="265"/>
            <ac:spMk id="48" creationId="{604C7625-E634-431E-8787-5035A2CF3DD9}"/>
          </ac:spMkLst>
        </pc:spChg>
        <pc:spChg chg="add mod">
          <ac:chgData name="Carlos Porto" userId="daadda27cdca9f35" providerId="LiveId" clId="{A7B4FA14-2DFC-4208-8D53-3B8885E27721}" dt="2021-12-01T18:08:40.495" v="517" actId="1076"/>
          <ac:spMkLst>
            <pc:docMk/>
            <pc:sldMk cId="1004019069" sldId="265"/>
            <ac:spMk id="49" creationId="{95268B6A-6B0A-4541-B41C-B0FC1E7492A1}"/>
          </ac:spMkLst>
        </pc:spChg>
        <pc:grpChg chg="add mod">
          <ac:chgData name="Carlos Porto" userId="daadda27cdca9f35" providerId="LiveId" clId="{A7B4FA14-2DFC-4208-8D53-3B8885E27721}" dt="2021-12-01T18:01:25.351" v="350" actId="1076"/>
          <ac:grpSpMkLst>
            <pc:docMk/>
            <pc:sldMk cId="1004019069" sldId="265"/>
            <ac:grpSpMk id="20" creationId="{BD1ED98B-B8AD-4420-8907-824CEF60C654}"/>
          </ac:grpSpMkLst>
        </pc:grpChg>
        <pc:grpChg chg="add mod">
          <ac:chgData name="Carlos Porto" userId="daadda27cdca9f35" providerId="LiveId" clId="{A7B4FA14-2DFC-4208-8D53-3B8885E27721}" dt="2021-12-01T18:01:29.996" v="351" actId="1076"/>
          <ac:grpSpMkLst>
            <pc:docMk/>
            <pc:sldMk cId="1004019069" sldId="265"/>
            <ac:grpSpMk id="21" creationId="{F1D92B84-6550-432A-BD3F-AE9DBF73556A}"/>
          </ac:grpSpMkLst>
        </pc:grpChg>
        <pc:grpChg chg="add mod">
          <ac:chgData name="Carlos Porto" userId="daadda27cdca9f35" providerId="LiveId" clId="{A7B4FA14-2DFC-4208-8D53-3B8885E27721}" dt="2021-12-01T18:01:32.503" v="352" actId="1076"/>
          <ac:grpSpMkLst>
            <pc:docMk/>
            <pc:sldMk cId="1004019069" sldId="265"/>
            <ac:grpSpMk id="24" creationId="{8A99097C-4CD6-4D01-BAD1-7DEE4B6DAE01}"/>
          </ac:grpSpMkLst>
        </pc:grpChg>
        <pc:grpChg chg="add mod">
          <ac:chgData name="Carlos Porto" userId="daadda27cdca9f35" providerId="LiveId" clId="{A7B4FA14-2DFC-4208-8D53-3B8885E27721}" dt="2021-12-01T18:01:38.123" v="354" actId="1076"/>
          <ac:grpSpMkLst>
            <pc:docMk/>
            <pc:sldMk cId="1004019069" sldId="265"/>
            <ac:grpSpMk id="27" creationId="{0A0865E6-DAAD-40CA-8D42-1BC47F5B10BD}"/>
          </ac:grpSpMkLst>
        </pc:grpChg>
        <pc:picChg chg="add mod ord">
          <ac:chgData name="Carlos Porto" userId="daadda27cdca9f35" providerId="LiveId" clId="{A7B4FA14-2DFC-4208-8D53-3B8885E27721}" dt="2021-12-01T18:06:55.305" v="452" actId="1076"/>
          <ac:picMkLst>
            <pc:docMk/>
            <pc:sldMk cId="1004019069" sldId="265"/>
            <ac:picMk id="5" creationId="{C99016F9-FE0D-4A2E-9C0B-05080E2AFA8C}"/>
          </ac:picMkLst>
        </pc:picChg>
        <pc:picChg chg="add mod">
          <ac:chgData name="Carlos Porto" userId="daadda27cdca9f35" providerId="LiveId" clId="{A7B4FA14-2DFC-4208-8D53-3B8885E27721}" dt="2021-12-01T17:59:26.377" v="334" actId="1582"/>
          <ac:picMkLst>
            <pc:docMk/>
            <pc:sldMk cId="1004019069" sldId="265"/>
            <ac:picMk id="17" creationId="{0AF87E4F-2BA1-4BE2-A491-7897AADC8780}"/>
          </ac:picMkLst>
        </pc:picChg>
        <pc:cxnChg chg="add mod">
          <ac:chgData name="Carlos Porto" userId="daadda27cdca9f35" providerId="LiveId" clId="{A7B4FA14-2DFC-4208-8D53-3B8885E27721}" dt="2021-12-01T17:59:02.038" v="331" actId="1076"/>
          <ac:cxnSpMkLst>
            <pc:docMk/>
            <pc:sldMk cId="1004019069" sldId="265"/>
            <ac:cxnSpMk id="14" creationId="{AE0C2365-A734-44D8-BBBF-BCA76963A040}"/>
          </ac:cxnSpMkLst>
        </pc:cxnChg>
        <pc:cxnChg chg="add mod">
          <ac:chgData name="Carlos Porto" userId="daadda27cdca9f35" providerId="LiveId" clId="{A7B4FA14-2DFC-4208-8D53-3B8885E27721}" dt="2021-12-01T17:59:02.038" v="331" actId="1076"/>
          <ac:cxnSpMkLst>
            <pc:docMk/>
            <pc:sldMk cId="1004019069" sldId="265"/>
            <ac:cxnSpMk id="15" creationId="{331B61E9-4B7C-4CFD-A2AF-8042BEDEC9CE}"/>
          </ac:cxnSpMkLst>
        </pc:cxnChg>
        <pc:cxnChg chg="add mod">
          <ac:chgData name="Carlos Porto" userId="daadda27cdca9f35" providerId="LiveId" clId="{A7B4FA14-2DFC-4208-8D53-3B8885E27721}" dt="2021-12-01T18:02:46.236" v="365" actId="1076"/>
          <ac:cxnSpMkLst>
            <pc:docMk/>
            <pc:sldMk cId="1004019069" sldId="265"/>
            <ac:cxnSpMk id="32" creationId="{FA610D7B-19A6-42EF-8D08-426F43384D1B}"/>
          </ac:cxnSpMkLst>
        </pc:cxnChg>
        <pc:cxnChg chg="add mod">
          <ac:chgData name="Carlos Porto" userId="daadda27cdca9f35" providerId="LiveId" clId="{A7B4FA14-2DFC-4208-8D53-3B8885E27721}" dt="2021-12-01T18:02:52.604" v="367" actId="1076"/>
          <ac:cxnSpMkLst>
            <pc:docMk/>
            <pc:sldMk cId="1004019069" sldId="265"/>
            <ac:cxnSpMk id="33" creationId="{D7630CDA-F47B-4530-915A-04295E3CE3D7}"/>
          </ac:cxnSpMkLst>
        </pc:cxnChg>
        <pc:cxnChg chg="add mod">
          <ac:chgData name="Carlos Porto" userId="daadda27cdca9f35" providerId="LiveId" clId="{A7B4FA14-2DFC-4208-8D53-3B8885E27721}" dt="2021-12-01T18:08:46.241" v="519" actId="14100"/>
          <ac:cxnSpMkLst>
            <pc:docMk/>
            <pc:sldMk cId="1004019069" sldId="265"/>
            <ac:cxnSpMk id="34" creationId="{33F2288F-90BD-4A76-B577-0DE52C30AD6B}"/>
          </ac:cxnSpMkLst>
        </pc:cxnChg>
        <pc:cxnChg chg="add mod">
          <ac:chgData name="Carlos Porto" userId="daadda27cdca9f35" providerId="LiveId" clId="{A7B4FA14-2DFC-4208-8D53-3B8885E27721}" dt="2021-12-01T18:03:29.304" v="374" actId="1076"/>
          <ac:cxnSpMkLst>
            <pc:docMk/>
            <pc:sldMk cId="1004019069" sldId="265"/>
            <ac:cxnSpMk id="36" creationId="{603AFDF0-8572-464B-98F0-3D16E2A18380}"/>
          </ac:cxnSpMkLst>
        </pc:cxnChg>
        <pc:cxnChg chg="add mod">
          <ac:chgData name="Carlos Porto" userId="daadda27cdca9f35" providerId="LiveId" clId="{A7B4FA14-2DFC-4208-8D53-3B8885E27721}" dt="2021-12-01T18:03:54.863" v="380" actId="14100"/>
          <ac:cxnSpMkLst>
            <pc:docMk/>
            <pc:sldMk cId="1004019069" sldId="265"/>
            <ac:cxnSpMk id="38" creationId="{21034CD4-DECD-4906-B0F9-C700CD194941}"/>
          </ac:cxnSpMkLst>
        </pc:cxnChg>
        <pc:cxnChg chg="add mod">
          <ac:chgData name="Carlos Porto" userId="daadda27cdca9f35" providerId="LiveId" clId="{A7B4FA14-2DFC-4208-8D53-3B8885E27721}" dt="2021-12-01T18:04:13.080" v="385" actId="1076"/>
          <ac:cxnSpMkLst>
            <pc:docMk/>
            <pc:sldMk cId="1004019069" sldId="265"/>
            <ac:cxnSpMk id="41" creationId="{879FCEF1-3FF8-41FD-AF74-207B423265D2}"/>
          </ac:cxnSpMkLst>
        </pc:cxnChg>
      </pc:sldChg>
      <pc:sldChg chg="addSp delSp modSp new mod">
        <pc:chgData name="Carlos Porto" userId="daadda27cdca9f35" providerId="LiveId" clId="{A7B4FA14-2DFC-4208-8D53-3B8885E27721}" dt="2021-12-01T17:46:03.122" v="169" actId="1076"/>
        <pc:sldMkLst>
          <pc:docMk/>
          <pc:sldMk cId="1652818063" sldId="266"/>
        </pc:sldMkLst>
        <pc:spChg chg="mod">
          <ac:chgData name="Carlos Porto" userId="daadda27cdca9f35" providerId="LiveId" clId="{A7B4FA14-2DFC-4208-8D53-3B8885E27721}" dt="2021-12-01T17:44:18.943" v="121" actId="20577"/>
          <ac:spMkLst>
            <pc:docMk/>
            <pc:sldMk cId="1652818063" sldId="266"/>
            <ac:spMk id="2" creationId="{D7BCC5DA-E816-40DE-B801-CA9004A3DA99}"/>
          </ac:spMkLst>
        </pc:spChg>
        <pc:spChg chg="del mod">
          <ac:chgData name="Carlos Porto" userId="daadda27cdca9f35" providerId="LiveId" clId="{A7B4FA14-2DFC-4208-8D53-3B8885E27721}" dt="2021-12-01T17:44:24.259" v="122" actId="931"/>
          <ac:spMkLst>
            <pc:docMk/>
            <pc:sldMk cId="1652818063" sldId="266"/>
            <ac:spMk id="3" creationId="{9E83CE4A-C1CC-4A87-B7A0-E7E66C65E331}"/>
          </ac:spMkLst>
        </pc:spChg>
        <pc:spChg chg="add mod">
          <ac:chgData name="Carlos Porto" userId="daadda27cdca9f35" providerId="LiveId" clId="{A7B4FA14-2DFC-4208-8D53-3B8885E27721}" dt="2021-12-01T17:46:03.122" v="169" actId="1076"/>
          <ac:spMkLst>
            <pc:docMk/>
            <pc:sldMk cId="1652818063" sldId="266"/>
            <ac:spMk id="6" creationId="{949B1692-D40C-44A9-99A1-9D2FF800A3F4}"/>
          </ac:spMkLst>
        </pc:spChg>
        <pc:picChg chg="add mod ord modCrop">
          <ac:chgData name="Carlos Porto" userId="daadda27cdca9f35" providerId="LiveId" clId="{A7B4FA14-2DFC-4208-8D53-3B8885E27721}" dt="2021-12-01T17:45:03.637" v="132" actId="1076"/>
          <ac:picMkLst>
            <pc:docMk/>
            <pc:sldMk cId="1652818063" sldId="266"/>
            <ac:picMk id="5" creationId="{67FBAA77-E689-463F-A4F4-39BADAF27FF4}"/>
          </ac:picMkLst>
        </pc:picChg>
      </pc:sldChg>
      <pc:sldChg chg="addSp modSp add del mod">
        <pc:chgData name="Carlos Porto" userId="daadda27cdca9f35" providerId="LiveId" clId="{A7B4FA14-2DFC-4208-8D53-3B8885E27721}" dt="2021-12-01T18:31:55.877" v="1060" actId="2696"/>
        <pc:sldMkLst>
          <pc:docMk/>
          <pc:sldMk cId="1429793515" sldId="267"/>
        </pc:sldMkLst>
        <pc:spChg chg="add mod">
          <ac:chgData name="Carlos Porto" userId="daadda27cdca9f35" providerId="LiveId" clId="{A7B4FA14-2DFC-4208-8D53-3B8885E27721}" dt="2021-12-01T18:16:17.508" v="662" actId="207"/>
          <ac:spMkLst>
            <pc:docMk/>
            <pc:sldMk cId="1429793515" sldId="267"/>
            <ac:spMk id="8" creationId="{FBAA7035-B637-499A-89B5-45D273E52F87}"/>
          </ac:spMkLst>
        </pc:spChg>
        <pc:spChg chg="mod">
          <ac:chgData name="Carlos Porto" userId="daadda27cdca9f35" providerId="LiveId" clId="{A7B4FA14-2DFC-4208-8D53-3B8885E27721}" dt="2021-12-01T18:15:36.424" v="657" actId="1076"/>
          <ac:spMkLst>
            <pc:docMk/>
            <pc:sldMk cId="1429793515" sldId="267"/>
            <ac:spMk id="13" creationId="{0485C33A-89B6-4724-9764-CFAB726C6C8E}"/>
          </ac:spMkLst>
        </pc:spChg>
        <pc:spChg chg="add mod">
          <ac:chgData name="Carlos Porto" userId="daadda27cdca9f35" providerId="LiveId" clId="{A7B4FA14-2DFC-4208-8D53-3B8885E27721}" dt="2021-12-01T18:17:19.577" v="668"/>
          <ac:spMkLst>
            <pc:docMk/>
            <pc:sldMk cId="1429793515" sldId="267"/>
            <ac:spMk id="15" creationId="{68508DA5-0412-4751-B3A4-AF096DCDFC89}"/>
          </ac:spMkLst>
        </pc:spChg>
        <pc:cxnChg chg="mod">
          <ac:chgData name="Carlos Porto" userId="daadda27cdca9f35" providerId="LiveId" clId="{A7B4FA14-2DFC-4208-8D53-3B8885E27721}" dt="2021-12-01T18:15:23.247" v="640" actId="14100"/>
          <ac:cxnSpMkLst>
            <pc:docMk/>
            <pc:sldMk cId="1429793515" sldId="267"/>
            <ac:cxnSpMk id="12" creationId="{A7007BCE-E5ED-4CF8-8777-51CDDD931C93}"/>
          </ac:cxnSpMkLst>
        </pc:cxnChg>
      </pc:sldChg>
      <pc:sldChg chg="delSp modSp add mod">
        <pc:chgData name="Carlos Porto" userId="daadda27cdca9f35" providerId="LiveId" clId="{A7B4FA14-2DFC-4208-8D53-3B8885E27721}" dt="2021-12-01T18:35:37.517" v="1406" actId="20577"/>
        <pc:sldMkLst>
          <pc:docMk/>
          <pc:sldMk cId="3512682002" sldId="268"/>
        </pc:sldMkLst>
        <pc:spChg chg="mod">
          <ac:chgData name="Carlos Porto" userId="daadda27cdca9f35" providerId="LiveId" clId="{A7B4FA14-2DFC-4208-8D53-3B8885E27721}" dt="2021-12-01T18:35:17.544" v="1391" actId="1076"/>
          <ac:spMkLst>
            <pc:docMk/>
            <pc:sldMk cId="3512682002" sldId="268"/>
            <ac:spMk id="13" creationId="{0485C33A-89B6-4724-9764-CFAB726C6C8E}"/>
          </ac:spMkLst>
        </pc:spChg>
        <pc:spChg chg="mod">
          <ac:chgData name="Carlos Porto" userId="daadda27cdca9f35" providerId="LiveId" clId="{A7B4FA14-2DFC-4208-8D53-3B8885E27721}" dt="2021-12-01T18:35:00.655" v="1376" actId="1076"/>
          <ac:spMkLst>
            <pc:docMk/>
            <pc:sldMk cId="3512682002" sldId="268"/>
            <ac:spMk id="19" creationId="{155A033D-71C5-4082-A8C3-18A87829E278}"/>
          </ac:spMkLst>
        </pc:spChg>
        <pc:spChg chg="mod">
          <ac:chgData name="Carlos Porto" userId="daadda27cdca9f35" providerId="LiveId" clId="{A7B4FA14-2DFC-4208-8D53-3B8885E27721}" dt="2021-12-01T18:33:55.940" v="1203" actId="1076"/>
          <ac:spMkLst>
            <pc:docMk/>
            <pc:sldMk cId="3512682002" sldId="268"/>
            <ac:spMk id="20" creationId="{91E9BA41-9B45-40A2-8D94-6B6EE686099C}"/>
          </ac:spMkLst>
        </pc:spChg>
        <pc:spChg chg="mod">
          <ac:chgData name="Carlos Porto" userId="daadda27cdca9f35" providerId="LiveId" clId="{A7B4FA14-2DFC-4208-8D53-3B8885E27721}" dt="2021-12-01T18:34:46.283" v="1345" actId="20577"/>
          <ac:spMkLst>
            <pc:docMk/>
            <pc:sldMk cId="3512682002" sldId="268"/>
            <ac:spMk id="25" creationId="{A9310C91-B920-465C-99AD-8D9A067EB8C6}"/>
          </ac:spMkLst>
        </pc:spChg>
        <pc:spChg chg="mod">
          <ac:chgData name="Carlos Porto" userId="daadda27cdca9f35" providerId="LiveId" clId="{A7B4FA14-2DFC-4208-8D53-3B8885E27721}" dt="2021-12-01T18:35:37.517" v="1406" actId="20577"/>
          <ac:spMkLst>
            <pc:docMk/>
            <pc:sldMk cId="3512682002" sldId="268"/>
            <ac:spMk id="43" creationId="{04B066E0-1362-4EB4-A401-B8988D674D1E}"/>
          </ac:spMkLst>
        </pc:spChg>
        <pc:spChg chg="mod">
          <ac:chgData name="Carlos Porto" userId="daadda27cdca9f35" providerId="LiveId" clId="{A7B4FA14-2DFC-4208-8D53-3B8885E27721}" dt="2021-12-01T18:32:02.940" v="1074" actId="20577"/>
          <ac:spMkLst>
            <pc:docMk/>
            <pc:sldMk cId="3512682002" sldId="268"/>
            <ac:spMk id="45" creationId="{BA3CB281-EAA4-40D9-A26F-76D826400DA5}"/>
          </ac:spMkLst>
        </pc:spChg>
        <pc:graphicFrameChg chg="modGraphic">
          <ac:chgData name="Carlos Porto" userId="daadda27cdca9f35" providerId="LiveId" clId="{A7B4FA14-2DFC-4208-8D53-3B8885E27721}" dt="2021-12-01T18:32:16.522" v="1075" actId="2162"/>
          <ac:graphicFrameMkLst>
            <pc:docMk/>
            <pc:sldMk cId="3512682002" sldId="268"/>
            <ac:graphicFrameMk id="16" creationId="{8DEF6E3E-074A-4CE3-B681-0CBA577C858C}"/>
          </ac:graphicFrameMkLst>
        </pc:graphicFrameChg>
        <pc:cxnChg chg="mod">
          <ac:chgData name="Carlos Porto" userId="daadda27cdca9f35" providerId="LiveId" clId="{A7B4FA14-2DFC-4208-8D53-3B8885E27721}" dt="2021-12-01T18:35:21.290" v="1392" actId="14100"/>
          <ac:cxnSpMkLst>
            <pc:docMk/>
            <pc:sldMk cId="3512682002" sldId="268"/>
            <ac:cxnSpMk id="12" creationId="{A7007BCE-E5ED-4CF8-8777-51CDDD931C93}"/>
          </ac:cxnSpMkLst>
        </pc:cxnChg>
        <pc:cxnChg chg="mod">
          <ac:chgData name="Carlos Porto" userId="daadda27cdca9f35" providerId="LiveId" clId="{A7B4FA14-2DFC-4208-8D53-3B8885E27721}" dt="2021-12-01T18:34:07.956" v="1229" actId="1036"/>
          <ac:cxnSpMkLst>
            <pc:docMk/>
            <pc:sldMk cId="3512682002" sldId="268"/>
            <ac:cxnSpMk id="22" creationId="{56921683-C7CC-4650-9057-4AE43AF189AD}"/>
          </ac:cxnSpMkLst>
        </pc:cxnChg>
        <pc:cxnChg chg="mod">
          <ac:chgData name="Carlos Porto" userId="daadda27cdca9f35" providerId="LiveId" clId="{A7B4FA14-2DFC-4208-8D53-3B8885E27721}" dt="2021-12-01T18:34:10.351" v="1241" actId="1036"/>
          <ac:cxnSpMkLst>
            <pc:docMk/>
            <pc:sldMk cId="3512682002" sldId="268"/>
            <ac:cxnSpMk id="23" creationId="{CAE2B587-6316-4F34-B6F2-05426F98BC48}"/>
          </ac:cxnSpMkLst>
        </pc:cxnChg>
        <pc:cxnChg chg="mod">
          <ac:chgData name="Carlos Porto" userId="daadda27cdca9f35" providerId="LiveId" clId="{A7B4FA14-2DFC-4208-8D53-3B8885E27721}" dt="2021-12-01T18:34:06.047" v="1218" actId="1036"/>
          <ac:cxnSpMkLst>
            <pc:docMk/>
            <pc:sldMk cId="3512682002" sldId="268"/>
            <ac:cxnSpMk id="27" creationId="{95D26B8E-989A-4556-B589-46A5806564F4}"/>
          </ac:cxnSpMkLst>
        </pc:cxnChg>
        <pc:cxnChg chg="mod">
          <ac:chgData name="Carlos Porto" userId="daadda27cdca9f35" providerId="LiveId" clId="{A7B4FA14-2DFC-4208-8D53-3B8885E27721}" dt="2021-12-01T18:34:25.273" v="1293" actId="1035"/>
          <ac:cxnSpMkLst>
            <pc:docMk/>
            <pc:sldMk cId="3512682002" sldId="268"/>
            <ac:cxnSpMk id="28" creationId="{E3F73F04-8603-4142-A6EB-2E90E3BD4878}"/>
          </ac:cxnSpMkLst>
        </pc:cxnChg>
        <pc:cxnChg chg="mod">
          <ac:chgData name="Carlos Porto" userId="daadda27cdca9f35" providerId="LiveId" clId="{A7B4FA14-2DFC-4208-8D53-3B8885E27721}" dt="2021-12-01T18:34:22.103" v="1291" actId="1035"/>
          <ac:cxnSpMkLst>
            <pc:docMk/>
            <pc:sldMk cId="3512682002" sldId="268"/>
            <ac:cxnSpMk id="29" creationId="{356440AA-439E-414A-8688-9240E3341112}"/>
          </ac:cxnSpMkLst>
        </pc:cxnChg>
        <pc:cxnChg chg="mod">
          <ac:chgData name="Carlos Porto" userId="daadda27cdca9f35" providerId="LiveId" clId="{A7B4FA14-2DFC-4208-8D53-3B8885E27721}" dt="2021-12-01T18:34:32.042" v="1318" actId="1036"/>
          <ac:cxnSpMkLst>
            <pc:docMk/>
            <pc:sldMk cId="3512682002" sldId="268"/>
            <ac:cxnSpMk id="30" creationId="{B4B5F849-599B-494C-99B0-9BC1557E1A2C}"/>
          </ac:cxnSpMkLst>
        </pc:cxnChg>
        <pc:cxnChg chg="del">
          <ac:chgData name="Carlos Porto" userId="daadda27cdca9f35" providerId="LiveId" clId="{A7B4FA14-2DFC-4208-8D53-3B8885E27721}" dt="2021-12-01T18:34:34.342" v="1319" actId="478"/>
          <ac:cxnSpMkLst>
            <pc:docMk/>
            <pc:sldMk cId="3512682002" sldId="268"/>
            <ac:cxnSpMk id="31" creationId="{A0969671-55C5-4673-B7C7-465F668EF0D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381F0-DD7D-4895-A448-6461A6D3942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9AFC24-815F-4D15-8A11-926203198F90}">
      <dgm:prSet custT="1"/>
      <dgm:spPr/>
      <dgm:t>
        <a:bodyPr/>
        <a:lstStyle/>
        <a:p>
          <a:r>
            <a:rPr lang="es-CO" sz="2000" dirty="0"/>
            <a:t>Administrador</a:t>
          </a:r>
          <a:endParaRPr lang="en-US" sz="2000" dirty="0"/>
        </a:p>
      </dgm:t>
    </dgm:pt>
    <dgm:pt modelId="{DB19F7D1-B8EF-4CB9-BE2E-F6237124AAD0}" type="parTrans" cxnId="{8EDF84E8-330A-4BC8-9A1B-6532DF78BD7A}">
      <dgm:prSet/>
      <dgm:spPr/>
      <dgm:t>
        <a:bodyPr/>
        <a:lstStyle/>
        <a:p>
          <a:endParaRPr lang="en-US"/>
        </a:p>
      </dgm:t>
    </dgm:pt>
    <dgm:pt modelId="{20DB3E6D-6DD9-4362-B399-1290F8D39C05}" type="sibTrans" cxnId="{8EDF84E8-330A-4BC8-9A1B-6532DF78BD7A}">
      <dgm:prSet/>
      <dgm:spPr/>
      <dgm:t>
        <a:bodyPr/>
        <a:lstStyle/>
        <a:p>
          <a:endParaRPr lang="en-US"/>
        </a:p>
      </dgm:t>
    </dgm:pt>
    <dgm:pt modelId="{F338AAB6-5ACB-438D-8154-81DA0B3B1E6D}">
      <dgm:prSet custT="1"/>
      <dgm:spPr/>
      <dgm:t>
        <a:bodyPr/>
        <a:lstStyle/>
        <a:p>
          <a:r>
            <a:rPr lang="es-CO" sz="2000" dirty="0"/>
            <a:t>Quiero: </a:t>
          </a:r>
          <a:endParaRPr lang="en-US" sz="2000" dirty="0"/>
        </a:p>
      </dgm:t>
    </dgm:pt>
    <dgm:pt modelId="{C5CDF138-FBF2-44FD-ADBD-1470F1F4F508}" type="parTrans" cxnId="{4AC5C39B-87D0-4835-BA9D-358A9DACF9AF}">
      <dgm:prSet/>
      <dgm:spPr/>
      <dgm:t>
        <a:bodyPr/>
        <a:lstStyle/>
        <a:p>
          <a:endParaRPr lang="en-US"/>
        </a:p>
      </dgm:t>
    </dgm:pt>
    <dgm:pt modelId="{C19FAABF-EB63-4973-96FD-7CC807D5444A}" type="sibTrans" cxnId="{4AC5C39B-87D0-4835-BA9D-358A9DACF9AF}">
      <dgm:prSet/>
      <dgm:spPr/>
      <dgm:t>
        <a:bodyPr/>
        <a:lstStyle/>
        <a:p>
          <a:endParaRPr lang="en-US"/>
        </a:p>
      </dgm:t>
    </dgm:pt>
    <dgm:pt modelId="{94520B5A-6F14-4B93-9608-A1658C629F6F}">
      <dgm:prSet custT="1"/>
      <dgm:spPr/>
      <dgm:t>
        <a:bodyPr/>
        <a:lstStyle/>
        <a:p>
          <a:r>
            <a:rPr lang="es-CO" sz="1800" dirty="0"/>
            <a:t>Autenticación de mi rol en el sistema.</a:t>
          </a:r>
          <a:endParaRPr lang="en-US" sz="1800" dirty="0"/>
        </a:p>
      </dgm:t>
    </dgm:pt>
    <dgm:pt modelId="{5A3D4FB1-EA14-4749-A0A2-2DD6B482BDD5}" type="parTrans" cxnId="{AD0C5E60-7AB7-45AA-82B3-B5129A04EF9E}">
      <dgm:prSet/>
      <dgm:spPr/>
      <dgm:t>
        <a:bodyPr/>
        <a:lstStyle/>
        <a:p>
          <a:endParaRPr lang="en-US"/>
        </a:p>
      </dgm:t>
    </dgm:pt>
    <dgm:pt modelId="{91102ADB-F7F9-4187-811E-450778FCF16E}" type="sibTrans" cxnId="{AD0C5E60-7AB7-45AA-82B3-B5129A04EF9E}">
      <dgm:prSet/>
      <dgm:spPr/>
      <dgm:t>
        <a:bodyPr/>
        <a:lstStyle/>
        <a:p>
          <a:endParaRPr lang="en-US"/>
        </a:p>
      </dgm:t>
    </dgm:pt>
    <dgm:pt modelId="{1C358555-4076-46B5-B164-B255BB51A9A3}">
      <dgm:prSet custT="1"/>
      <dgm:spPr/>
      <dgm:t>
        <a:bodyPr/>
        <a:lstStyle/>
        <a:p>
          <a:r>
            <a:rPr lang="es-CO" sz="1800" dirty="0"/>
            <a:t>Ingresar los datos para el registro de un usuario.</a:t>
          </a:r>
          <a:endParaRPr lang="en-US" sz="1800" dirty="0"/>
        </a:p>
      </dgm:t>
    </dgm:pt>
    <dgm:pt modelId="{A9C6C730-0B48-4BA7-9D43-719741A2D732}" type="parTrans" cxnId="{8DDD18FD-A75E-4EC5-A5A9-7BFD77F9399F}">
      <dgm:prSet/>
      <dgm:spPr/>
      <dgm:t>
        <a:bodyPr/>
        <a:lstStyle/>
        <a:p>
          <a:endParaRPr lang="en-US"/>
        </a:p>
      </dgm:t>
    </dgm:pt>
    <dgm:pt modelId="{76C06001-CA49-4D97-BD84-7CC0691BEAA3}" type="sibTrans" cxnId="{8DDD18FD-A75E-4EC5-A5A9-7BFD77F9399F}">
      <dgm:prSet/>
      <dgm:spPr/>
      <dgm:t>
        <a:bodyPr/>
        <a:lstStyle/>
        <a:p>
          <a:endParaRPr lang="en-US"/>
        </a:p>
      </dgm:t>
    </dgm:pt>
    <dgm:pt modelId="{05133B59-0BB3-420B-B9DF-F73240DEA659}">
      <dgm:prSet custT="1"/>
      <dgm:spPr/>
      <dgm:t>
        <a:bodyPr/>
        <a:lstStyle/>
        <a:p>
          <a:r>
            <a:rPr lang="es-CO" sz="1800" dirty="0"/>
            <a:t>Asignar turnos de acuerdo a la especialidad de los usuarios registrados y servicio requerido.</a:t>
          </a:r>
          <a:endParaRPr lang="en-US" sz="1800" dirty="0"/>
        </a:p>
      </dgm:t>
    </dgm:pt>
    <dgm:pt modelId="{2BDF2DBC-E1B9-4572-B1E9-8DDAB15E3412}" type="parTrans" cxnId="{43A8731B-EC0B-49DA-8FF5-07BEE3D51045}">
      <dgm:prSet/>
      <dgm:spPr/>
      <dgm:t>
        <a:bodyPr/>
        <a:lstStyle/>
        <a:p>
          <a:endParaRPr lang="en-US"/>
        </a:p>
      </dgm:t>
    </dgm:pt>
    <dgm:pt modelId="{5132E5C6-3081-48AF-84F4-5D6362219ABE}" type="sibTrans" cxnId="{43A8731B-EC0B-49DA-8FF5-07BEE3D51045}">
      <dgm:prSet/>
      <dgm:spPr/>
      <dgm:t>
        <a:bodyPr/>
        <a:lstStyle/>
        <a:p>
          <a:endParaRPr lang="en-US"/>
        </a:p>
      </dgm:t>
    </dgm:pt>
    <dgm:pt modelId="{5B3C9BE9-1B02-46FC-AB42-87313F8ED961}">
      <dgm:prSet custT="1"/>
      <dgm:spPr/>
      <dgm:t>
        <a:bodyPr/>
        <a:lstStyle/>
        <a:p>
          <a:r>
            <a:rPr lang="es-CO" sz="1800" dirty="0"/>
            <a:t>Visualizar tanto las tabla de usuario registrados como también la de turnos asignados.</a:t>
          </a:r>
          <a:endParaRPr lang="en-US" sz="1800" dirty="0"/>
        </a:p>
      </dgm:t>
    </dgm:pt>
    <dgm:pt modelId="{C4CDB059-9AB7-46B5-88F1-514E04EFD3A2}" type="parTrans" cxnId="{42D78841-66EA-4DD5-8EEC-2BCFE29D4C25}">
      <dgm:prSet/>
      <dgm:spPr/>
      <dgm:t>
        <a:bodyPr/>
        <a:lstStyle/>
        <a:p>
          <a:endParaRPr lang="en-US"/>
        </a:p>
      </dgm:t>
    </dgm:pt>
    <dgm:pt modelId="{9EA238F9-E222-4F68-9619-9935F9D27A9F}" type="sibTrans" cxnId="{42D78841-66EA-4DD5-8EEC-2BCFE29D4C25}">
      <dgm:prSet/>
      <dgm:spPr/>
      <dgm:t>
        <a:bodyPr/>
        <a:lstStyle/>
        <a:p>
          <a:endParaRPr lang="en-US"/>
        </a:p>
      </dgm:t>
    </dgm:pt>
    <dgm:pt modelId="{EF745816-ED1F-4D1A-A452-ACA672F3BC09}">
      <dgm:prSet custT="1"/>
      <dgm:spPr/>
      <dgm:t>
        <a:bodyPr/>
        <a:lstStyle/>
        <a:p>
          <a:r>
            <a:rPr lang="es-CO" sz="2000" dirty="0"/>
            <a:t>Para</a:t>
          </a:r>
          <a:r>
            <a:rPr lang="es-CO" sz="1700" dirty="0"/>
            <a:t>:</a:t>
          </a:r>
          <a:endParaRPr lang="en-US" sz="1700" dirty="0"/>
        </a:p>
      </dgm:t>
    </dgm:pt>
    <dgm:pt modelId="{048F8028-B6AB-4155-92F8-7FEC724F7E5B}" type="parTrans" cxnId="{9A1E0FE9-5B3B-4101-8525-33A6CC2D81A9}">
      <dgm:prSet/>
      <dgm:spPr/>
      <dgm:t>
        <a:bodyPr/>
        <a:lstStyle/>
        <a:p>
          <a:endParaRPr lang="en-US"/>
        </a:p>
      </dgm:t>
    </dgm:pt>
    <dgm:pt modelId="{C7E46254-9D55-4762-907D-1843A740E159}" type="sibTrans" cxnId="{9A1E0FE9-5B3B-4101-8525-33A6CC2D81A9}">
      <dgm:prSet/>
      <dgm:spPr/>
      <dgm:t>
        <a:bodyPr/>
        <a:lstStyle/>
        <a:p>
          <a:endParaRPr lang="en-US"/>
        </a:p>
      </dgm:t>
    </dgm:pt>
    <dgm:pt modelId="{A6A730F6-DB79-4C4C-B703-89D12B52AC65}">
      <dgm:prSet custT="1"/>
      <dgm:spPr/>
      <dgm:t>
        <a:bodyPr/>
        <a:lstStyle/>
        <a:p>
          <a:r>
            <a:rPr lang="es-CO" sz="1800" dirty="0"/>
            <a:t>Modificar y/o eliminar los datos de usuarios ya registrados.</a:t>
          </a:r>
          <a:endParaRPr lang="en-US" sz="1800" dirty="0"/>
        </a:p>
      </dgm:t>
    </dgm:pt>
    <dgm:pt modelId="{CAB0D76E-5857-4DFD-9150-6C149046858B}" type="parTrans" cxnId="{4FB22153-3DCD-4832-B20F-EC209A89688D}">
      <dgm:prSet/>
      <dgm:spPr/>
      <dgm:t>
        <a:bodyPr/>
        <a:lstStyle/>
        <a:p>
          <a:endParaRPr lang="en-US"/>
        </a:p>
      </dgm:t>
    </dgm:pt>
    <dgm:pt modelId="{3ECDBD56-8DFD-45B0-A8DE-AA063A90DD34}" type="sibTrans" cxnId="{4FB22153-3DCD-4832-B20F-EC209A89688D}">
      <dgm:prSet/>
      <dgm:spPr/>
      <dgm:t>
        <a:bodyPr/>
        <a:lstStyle/>
        <a:p>
          <a:endParaRPr lang="en-US"/>
        </a:p>
      </dgm:t>
    </dgm:pt>
    <dgm:pt modelId="{A41109D4-3A42-424F-BDB3-2B174341BB5A}">
      <dgm:prSet custT="1"/>
      <dgm:spPr/>
      <dgm:t>
        <a:bodyPr/>
        <a:lstStyle/>
        <a:p>
          <a:r>
            <a:rPr lang="es-CO" sz="1800" dirty="0"/>
            <a:t>Modificar y/o eliminar los turnos ya registrados.</a:t>
          </a:r>
          <a:endParaRPr lang="en-US" sz="1800" dirty="0"/>
        </a:p>
      </dgm:t>
    </dgm:pt>
    <dgm:pt modelId="{1F0F80D0-FBEC-4EA4-B2FC-279A7834D7AD}" type="parTrans" cxnId="{0C4F7789-C103-4905-9118-290D584A0A17}">
      <dgm:prSet/>
      <dgm:spPr/>
      <dgm:t>
        <a:bodyPr/>
        <a:lstStyle/>
        <a:p>
          <a:endParaRPr lang="en-US"/>
        </a:p>
      </dgm:t>
    </dgm:pt>
    <dgm:pt modelId="{4E956CC8-9FCE-4FF2-8F6A-94A92F96CF59}" type="sibTrans" cxnId="{0C4F7789-C103-4905-9118-290D584A0A17}">
      <dgm:prSet/>
      <dgm:spPr/>
      <dgm:t>
        <a:bodyPr/>
        <a:lstStyle/>
        <a:p>
          <a:endParaRPr lang="en-US"/>
        </a:p>
      </dgm:t>
    </dgm:pt>
    <dgm:pt modelId="{F2AF0014-AF16-4C42-9FF1-7410F9180A8E}">
      <dgm:prSet custT="1"/>
      <dgm:spPr/>
      <dgm:t>
        <a:bodyPr/>
        <a:lstStyle/>
        <a:p>
          <a:r>
            <a:rPr lang="es-CO" sz="1800" dirty="0"/>
            <a:t>Almacenar el registro de usuarios y turnos asignados en una base de datos.</a:t>
          </a:r>
          <a:endParaRPr lang="en-US" sz="1800" dirty="0"/>
        </a:p>
      </dgm:t>
    </dgm:pt>
    <dgm:pt modelId="{452F8D17-2719-4D4C-8800-44E26C4C456F}" type="parTrans" cxnId="{905C9569-ABDD-49C6-BFCD-E17D930F89A0}">
      <dgm:prSet/>
      <dgm:spPr/>
      <dgm:t>
        <a:bodyPr/>
        <a:lstStyle/>
        <a:p>
          <a:endParaRPr lang="en-US"/>
        </a:p>
      </dgm:t>
    </dgm:pt>
    <dgm:pt modelId="{B1EF24ED-B6C5-4F33-9B33-24BE81344A1B}" type="sibTrans" cxnId="{905C9569-ABDD-49C6-BFCD-E17D930F89A0}">
      <dgm:prSet/>
      <dgm:spPr/>
      <dgm:t>
        <a:bodyPr/>
        <a:lstStyle/>
        <a:p>
          <a:endParaRPr lang="en-US"/>
        </a:p>
      </dgm:t>
    </dgm:pt>
    <dgm:pt modelId="{43B5DDD9-3754-4D7E-838C-99A097CA838A}">
      <dgm:prSet custT="1"/>
      <dgm:spPr/>
      <dgm:t>
        <a:bodyPr/>
        <a:lstStyle/>
        <a:p>
          <a:r>
            <a:rPr lang="es-CO" sz="1800" dirty="0"/>
            <a:t>Generar archivos en Excel y/o PDF de los usuario y turnos registrados en la base de datos.</a:t>
          </a:r>
          <a:endParaRPr lang="en-US" sz="1800" dirty="0"/>
        </a:p>
      </dgm:t>
    </dgm:pt>
    <dgm:pt modelId="{BCA3A07D-6137-4238-9E36-2B4C185A1946}" type="parTrans" cxnId="{95540AAB-8A8F-4BF5-9112-7B00DF4E3C12}">
      <dgm:prSet/>
      <dgm:spPr/>
      <dgm:t>
        <a:bodyPr/>
        <a:lstStyle/>
        <a:p>
          <a:endParaRPr lang="en-US"/>
        </a:p>
      </dgm:t>
    </dgm:pt>
    <dgm:pt modelId="{907AF08D-ED21-422E-A743-706EA141CCDF}" type="sibTrans" cxnId="{95540AAB-8A8F-4BF5-9112-7B00DF4E3C12}">
      <dgm:prSet/>
      <dgm:spPr/>
      <dgm:t>
        <a:bodyPr/>
        <a:lstStyle/>
        <a:p>
          <a:endParaRPr lang="en-US"/>
        </a:p>
      </dgm:t>
    </dgm:pt>
    <dgm:pt modelId="{1FAE7A38-7692-4B55-ADA1-B53FB3D17BE2}" type="pres">
      <dgm:prSet presAssocID="{353381F0-DD7D-4895-A448-6461A6D3942F}" presName="linear" presStyleCnt="0">
        <dgm:presLayoutVars>
          <dgm:dir/>
          <dgm:animLvl val="lvl"/>
          <dgm:resizeHandles val="exact"/>
        </dgm:presLayoutVars>
      </dgm:prSet>
      <dgm:spPr/>
    </dgm:pt>
    <dgm:pt modelId="{4428181D-67DF-4F8B-8281-9A288147B501}" type="pres">
      <dgm:prSet presAssocID="{899AFC24-815F-4D15-8A11-926203198F90}" presName="parentLin" presStyleCnt="0"/>
      <dgm:spPr/>
    </dgm:pt>
    <dgm:pt modelId="{D3C765F7-3F5B-44C4-BD4A-6D866891FD4E}" type="pres">
      <dgm:prSet presAssocID="{899AFC24-815F-4D15-8A11-926203198F90}" presName="parentLeftMargin" presStyleLbl="node1" presStyleIdx="0" presStyleCnt="3"/>
      <dgm:spPr/>
    </dgm:pt>
    <dgm:pt modelId="{DE43F7DF-A641-4A54-8D9F-472F887A1C4B}" type="pres">
      <dgm:prSet presAssocID="{899AFC24-815F-4D15-8A11-926203198F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2BDF29-8C3B-44FE-8972-60E0595FE930}" type="pres">
      <dgm:prSet presAssocID="{899AFC24-815F-4D15-8A11-926203198F90}" presName="negativeSpace" presStyleCnt="0"/>
      <dgm:spPr/>
    </dgm:pt>
    <dgm:pt modelId="{4A660DC2-2A07-473A-B353-60AAFBA4B926}" type="pres">
      <dgm:prSet presAssocID="{899AFC24-815F-4D15-8A11-926203198F90}" presName="childText" presStyleLbl="conFgAcc1" presStyleIdx="0" presStyleCnt="3">
        <dgm:presLayoutVars>
          <dgm:bulletEnabled val="1"/>
        </dgm:presLayoutVars>
      </dgm:prSet>
      <dgm:spPr/>
    </dgm:pt>
    <dgm:pt modelId="{6A4B52FB-B17D-46F5-B8E2-3C9B55F9C0DC}" type="pres">
      <dgm:prSet presAssocID="{20DB3E6D-6DD9-4362-B399-1290F8D39C05}" presName="spaceBetweenRectangles" presStyleCnt="0"/>
      <dgm:spPr/>
    </dgm:pt>
    <dgm:pt modelId="{C1160F91-6E58-4E87-BA45-FC406E7BCDB4}" type="pres">
      <dgm:prSet presAssocID="{F338AAB6-5ACB-438D-8154-81DA0B3B1E6D}" presName="parentLin" presStyleCnt="0"/>
      <dgm:spPr/>
    </dgm:pt>
    <dgm:pt modelId="{FDD1102E-6D64-4FEE-B1D8-AC2FFA6F020D}" type="pres">
      <dgm:prSet presAssocID="{F338AAB6-5ACB-438D-8154-81DA0B3B1E6D}" presName="parentLeftMargin" presStyleLbl="node1" presStyleIdx="0" presStyleCnt="3"/>
      <dgm:spPr/>
    </dgm:pt>
    <dgm:pt modelId="{36A66141-C3F5-4E39-B690-D176D2A9B8C9}" type="pres">
      <dgm:prSet presAssocID="{F338AAB6-5ACB-438D-8154-81DA0B3B1E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EB3DF8-A5BD-4607-BB76-230346B7F059}" type="pres">
      <dgm:prSet presAssocID="{F338AAB6-5ACB-438D-8154-81DA0B3B1E6D}" presName="negativeSpace" presStyleCnt="0"/>
      <dgm:spPr/>
    </dgm:pt>
    <dgm:pt modelId="{E4D5DFB0-7244-483A-A915-7CD56BB3E21C}" type="pres">
      <dgm:prSet presAssocID="{F338AAB6-5ACB-438D-8154-81DA0B3B1E6D}" presName="childText" presStyleLbl="conFgAcc1" presStyleIdx="1" presStyleCnt="3" custScaleY="104718">
        <dgm:presLayoutVars>
          <dgm:bulletEnabled val="1"/>
        </dgm:presLayoutVars>
      </dgm:prSet>
      <dgm:spPr/>
    </dgm:pt>
    <dgm:pt modelId="{BB9A004B-53C1-4A28-B596-9597242C4423}" type="pres">
      <dgm:prSet presAssocID="{C19FAABF-EB63-4973-96FD-7CC807D5444A}" presName="spaceBetweenRectangles" presStyleCnt="0"/>
      <dgm:spPr/>
    </dgm:pt>
    <dgm:pt modelId="{3533A382-5680-4082-BF61-1788C840BAAF}" type="pres">
      <dgm:prSet presAssocID="{EF745816-ED1F-4D1A-A452-ACA672F3BC09}" presName="parentLin" presStyleCnt="0"/>
      <dgm:spPr/>
    </dgm:pt>
    <dgm:pt modelId="{74FF17C4-0F21-4089-8C98-697BDEAC391F}" type="pres">
      <dgm:prSet presAssocID="{EF745816-ED1F-4D1A-A452-ACA672F3BC09}" presName="parentLeftMargin" presStyleLbl="node1" presStyleIdx="1" presStyleCnt="3"/>
      <dgm:spPr/>
    </dgm:pt>
    <dgm:pt modelId="{C602A02E-50D0-482F-9DB2-659D6790DC03}" type="pres">
      <dgm:prSet presAssocID="{EF745816-ED1F-4D1A-A452-ACA672F3BC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2936DF-4146-4C68-931D-32BD9284BF63}" type="pres">
      <dgm:prSet presAssocID="{EF745816-ED1F-4D1A-A452-ACA672F3BC09}" presName="negativeSpace" presStyleCnt="0"/>
      <dgm:spPr/>
    </dgm:pt>
    <dgm:pt modelId="{22AC779A-6168-4DD2-AB42-51FDC5CFFF24}" type="pres">
      <dgm:prSet presAssocID="{EF745816-ED1F-4D1A-A452-ACA672F3BC0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3A8731B-EC0B-49DA-8FF5-07BEE3D51045}" srcId="{F338AAB6-5ACB-438D-8154-81DA0B3B1E6D}" destId="{05133B59-0BB3-420B-B9DF-F73240DEA659}" srcOrd="2" destOrd="0" parTransId="{2BDF2DBC-E1B9-4572-B1E9-8DDAB15E3412}" sibTransId="{5132E5C6-3081-48AF-84F4-5D6362219ABE}"/>
    <dgm:cxn modelId="{807BD824-0E3E-4619-98D7-4A487B30706F}" type="presOf" srcId="{05133B59-0BB3-420B-B9DF-F73240DEA659}" destId="{E4D5DFB0-7244-483A-A915-7CD56BB3E21C}" srcOrd="0" destOrd="2" presId="urn:microsoft.com/office/officeart/2005/8/layout/list1"/>
    <dgm:cxn modelId="{186B853A-AA71-4C01-9B59-D93F2F247B62}" type="presOf" srcId="{F338AAB6-5ACB-438D-8154-81DA0B3B1E6D}" destId="{FDD1102E-6D64-4FEE-B1D8-AC2FFA6F020D}" srcOrd="0" destOrd="0" presId="urn:microsoft.com/office/officeart/2005/8/layout/list1"/>
    <dgm:cxn modelId="{DCC4933B-8462-4AF0-A4DC-8F815FFF1AA6}" type="presOf" srcId="{5B3C9BE9-1B02-46FC-AB42-87313F8ED961}" destId="{E4D5DFB0-7244-483A-A915-7CD56BB3E21C}" srcOrd="0" destOrd="3" presId="urn:microsoft.com/office/officeart/2005/8/layout/list1"/>
    <dgm:cxn modelId="{4275EB5B-2233-462C-B059-BD42260A9B1B}" type="presOf" srcId="{899AFC24-815F-4D15-8A11-926203198F90}" destId="{D3C765F7-3F5B-44C4-BD4A-6D866891FD4E}" srcOrd="0" destOrd="0" presId="urn:microsoft.com/office/officeart/2005/8/layout/list1"/>
    <dgm:cxn modelId="{BED5485E-D5CD-479F-96F9-32CE0D6574E6}" type="presOf" srcId="{1C358555-4076-46B5-B164-B255BB51A9A3}" destId="{E4D5DFB0-7244-483A-A915-7CD56BB3E21C}" srcOrd="0" destOrd="1" presId="urn:microsoft.com/office/officeart/2005/8/layout/list1"/>
    <dgm:cxn modelId="{AD0C5E60-7AB7-45AA-82B3-B5129A04EF9E}" srcId="{F338AAB6-5ACB-438D-8154-81DA0B3B1E6D}" destId="{94520B5A-6F14-4B93-9608-A1658C629F6F}" srcOrd="0" destOrd="0" parTransId="{5A3D4FB1-EA14-4749-A0A2-2DD6B482BDD5}" sibTransId="{91102ADB-F7F9-4187-811E-450778FCF16E}"/>
    <dgm:cxn modelId="{42D78841-66EA-4DD5-8EEC-2BCFE29D4C25}" srcId="{F338AAB6-5ACB-438D-8154-81DA0B3B1E6D}" destId="{5B3C9BE9-1B02-46FC-AB42-87313F8ED961}" srcOrd="3" destOrd="0" parTransId="{C4CDB059-9AB7-46B5-88F1-514E04EFD3A2}" sibTransId="{9EA238F9-E222-4F68-9619-9935F9D27A9F}"/>
    <dgm:cxn modelId="{905C9569-ABDD-49C6-BFCD-E17D930F89A0}" srcId="{EF745816-ED1F-4D1A-A452-ACA672F3BC09}" destId="{F2AF0014-AF16-4C42-9FF1-7410F9180A8E}" srcOrd="2" destOrd="0" parTransId="{452F8D17-2719-4D4C-8800-44E26C4C456F}" sibTransId="{B1EF24ED-B6C5-4F33-9B33-24BE81344A1B}"/>
    <dgm:cxn modelId="{B3E2C76F-BDE8-4813-9760-CF518E6D4EE0}" type="presOf" srcId="{EF745816-ED1F-4D1A-A452-ACA672F3BC09}" destId="{74FF17C4-0F21-4089-8C98-697BDEAC391F}" srcOrd="0" destOrd="0" presId="urn:microsoft.com/office/officeart/2005/8/layout/list1"/>
    <dgm:cxn modelId="{4FB22153-3DCD-4832-B20F-EC209A89688D}" srcId="{EF745816-ED1F-4D1A-A452-ACA672F3BC09}" destId="{A6A730F6-DB79-4C4C-B703-89D12B52AC65}" srcOrd="0" destOrd="0" parTransId="{CAB0D76E-5857-4DFD-9150-6C149046858B}" sibTransId="{3ECDBD56-8DFD-45B0-A8DE-AA063A90DD34}"/>
    <dgm:cxn modelId="{803A0556-90ED-4900-9204-1C609395B8C6}" type="presOf" srcId="{A41109D4-3A42-424F-BDB3-2B174341BB5A}" destId="{22AC779A-6168-4DD2-AB42-51FDC5CFFF24}" srcOrd="0" destOrd="1" presId="urn:microsoft.com/office/officeart/2005/8/layout/list1"/>
    <dgm:cxn modelId="{5BB80589-44F7-41E0-BFD9-B6A2B3E7C668}" type="presOf" srcId="{43B5DDD9-3754-4D7E-838C-99A097CA838A}" destId="{22AC779A-6168-4DD2-AB42-51FDC5CFFF24}" srcOrd="0" destOrd="3" presId="urn:microsoft.com/office/officeart/2005/8/layout/list1"/>
    <dgm:cxn modelId="{0C4F7789-C103-4905-9118-290D584A0A17}" srcId="{EF745816-ED1F-4D1A-A452-ACA672F3BC09}" destId="{A41109D4-3A42-424F-BDB3-2B174341BB5A}" srcOrd="1" destOrd="0" parTransId="{1F0F80D0-FBEC-4EA4-B2FC-279A7834D7AD}" sibTransId="{4E956CC8-9FCE-4FF2-8F6A-94A92F96CF59}"/>
    <dgm:cxn modelId="{4AC5C39B-87D0-4835-BA9D-358A9DACF9AF}" srcId="{353381F0-DD7D-4895-A448-6461A6D3942F}" destId="{F338AAB6-5ACB-438D-8154-81DA0B3B1E6D}" srcOrd="1" destOrd="0" parTransId="{C5CDF138-FBF2-44FD-ADBD-1470F1F4F508}" sibTransId="{C19FAABF-EB63-4973-96FD-7CC807D5444A}"/>
    <dgm:cxn modelId="{11E4B4A4-449F-4BFC-8DA6-C5F51FA69DDC}" type="presOf" srcId="{A6A730F6-DB79-4C4C-B703-89D12B52AC65}" destId="{22AC779A-6168-4DD2-AB42-51FDC5CFFF24}" srcOrd="0" destOrd="0" presId="urn:microsoft.com/office/officeart/2005/8/layout/list1"/>
    <dgm:cxn modelId="{95540AAB-8A8F-4BF5-9112-7B00DF4E3C12}" srcId="{EF745816-ED1F-4D1A-A452-ACA672F3BC09}" destId="{43B5DDD9-3754-4D7E-838C-99A097CA838A}" srcOrd="3" destOrd="0" parTransId="{BCA3A07D-6137-4238-9E36-2B4C185A1946}" sibTransId="{907AF08D-ED21-422E-A743-706EA141CCDF}"/>
    <dgm:cxn modelId="{0D8F63BD-CBF0-4DB2-BFBE-F9EE71C3309D}" type="presOf" srcId="{F2AF0014-AF16-4C42-9FF1-7410F9180A8E}" destId="{22AC779A-6168-4DD2-AB42-51FDC5CFFF24}" srcOrd="0" destOrd="2" presId="urn:microsoft.com/office/officeart/2005/8/layout/list1"/>
    <dgm:cxn modelId="{F9BCBBCF-A8CB-400E-BCE8-1E435B301AFC}" type="presOf" srcId="{353381F0-DD7D-4895-A448-6461A6D3942F}" destId="{1FAE7A38-7692-4B55-ADA1-B53FB3D17BE2}" srcOrd="0" destOrd="0" presId="urn:microsoft.com/office/officeart/2005/8/layout/list1"/>
    <dgm:cxn modelId="{592E1ED9-BC94-4BBE-A566-A7DBF91FF4A9}" type="presOf" srcId="{EF745816-ED1F-4D1A-A452-ACA672F3BC09}" destId="{C602A02E-50D0-482F-9DB2-659D6790DC03}" srcOrd="1" destOrd="0" presId="urn:microsoft.com/office/officeart/2005/8/layout/list1"/>
    <dgm:cxn modelId="{8EDF84E8-330A-4BC8-9A1B-6532DF78BD7A}" srcId="{353381F0-DD7D-4895-A448-6461A6D3942F}" destId="{899AFC24-815F-4D15-8A11-926203198F90}" srcOrd="0" destOrd="0" parTransId="{DB19F7D1-B8EF-4CB9-BE2E-F6237124AAD0}" sibTransId="{20DB3E6D-6DD9-4362-B399-1290F8D39C05}"/>
    <dgm:cxn modelId="{9A1E0FE9-5B3B-4101-8525-33A6CC2D81A9}" srcId="{353381F0-DD7D-4895-A448-6461A6D3942F}" destId="{EF745816-ED1F-4D1A-A452-ACA672F3BC09}" srcOrd="2" destOrd="0" parTransId="{048F8028-B6AB-4155-92F8-7FEC724F7E5B}" sibTransId="{C7E46254-9D55-4762-907D-1843A740E159}"/>
    <dgm:cxn modelId="{4A9D4BF2-86F2-4E4C-903D-5584AAED00A7}" type="presOf" srcId="{F338AAB6-5ACB-438D-8154-81DA0B3B1E6D}" destId="{36A66141-C3F5-4E39-B690-D176D2A9B8C9}" srcOrd="1" destOrd="0" presId="urn:microsoft.com/office/officeart/2005/8/layout/list1"/>
    <dgm:cxn modelId="{9D0D98F3-A907-4AE2-8CD2-43C030CE01DE}" type="presOf" srcId="{899AFC24-815F-4D15-8A11-926203198F90}" destId="{DE43F7DF-A641-4A54-8D9F-472F887A1C4B}" srcOrd="1" destOrd="0" presId="urn:microsoft.com/office/officeart/2005/8/layout/list1"/>
    <dgm:cxn modelId="{901B5CF5-C02E-4737-BE3A-B3B64B4A83A9}" type="presOf" srcId="{94520B5A-6F14-4B93-9608-A1658C629F6F}" destId="{E4D5DFB0-7244-483A-A915-7CD56BB3E21C}" srcOrd="0" destOrd="0" presId="urn:microsoft.com/office/officeart/2005/8/layout/list1"/>
    <dgm:cxn modelId="{8DDD18FD-A75E-4EC5-A5A9-7BFD77F9399F}" srcId="{F338AAB6-5ACB-438D-8154-81DA0B3B1E6D}" destId="{1C358555-4076-46B5-B164-B255BB51A9A3}" srcOrd="1" destOrd="0" parTransId="{A9C6C730-0B48-4BA7-9D43-719741A2D732}" sibTransId="{76C06001-CA49-4D97-BD84-7CC0691BEAA3}"/>
    <dgm:cxn modelId="{F75BC048-570B-43A2-B306-C748D7FBF434}" type="presParOf" srcId="{1FAE7A38-7692-4B55-ADA1-B53FB3D17BE2}" destId="{4428181D-67DF-4F8B-8281-9A288147B501}" srcOrd="0" destOrd="0" presId="urn:microsoft.com/office/officeart/2005/8/layout/list1"/>
    <dgm:cxn modelId="{5A7E175A-9E8E-4385-83AE-1402985214F7}" type="presParOf" srcId="{4428181D-67DF-4F8B-8281-9A288147B501}" destId="{D3C765F7-3F5B-44C4-BD4A-6D866891FD4E}" srcOrd="0" destOrd="0" presId="urn:microsoft.com/office/officeart/2005/8/layout/list1"/>
    <dgm:cxn modelId="{F6C76813-964C-4E79-8B26-067A5EDDBC77}" type="presParOf" srcId="{4428181D-67DF-4F8B-8281-9A288147B501}" destId="{DE43F7DF-A641-4A54-8D9F-472F887A1C4B}" srcOrd="1" destOrd="0" presId="urn:microsoft.com/office/officeart/2005/8/layout/list1"/>
    <dgm:cxn modelId="{309476A0-43A8-466C-B341-3B4AFDE6FA4F}" type="presParOf" srcId="{1FAE7A38-7692-4B55-ADA1-B53FB3D17BE2}" destId="{7E2BDF29-8C3B-44FE-8972-60E0595FE930}" srcOrd="1" destOrd="0" presId="urn:microsoft.com/office/officeart/2005/8/layout/list1"/>
    <dgm:cxn modelId="{DF14D385-65AC-404C-A5ED-5FA54DB90F5E}" type="presParOf" srcId="{1FAE7A38-7692-4B55-ADA1-B53FB3D17BE2}" destId="{4A660DC2-2A07-473A-B353-60AAFBA4B926}" srcOrd="2" destOrd="0" presId="urn:microsoft.com/office/officeart/2005/8/layout/list1"/>
    <dgm:cxn modelId="{ED79BD60-7F4B-494B-89AB-050526B27EF5}" type="presParOf" srcId="{1FAE7A38-7692-4B55-ADA1-B53FB3D17BE2}" destId="{6A4B52FB-B17D-46F5-B8E2-3C9B55F9C0DC}" srcOrd="3" destOrd="0" presId="urn:microsoft.com/office/officeart/2005/8/layout/list1"/>
    <dgm:cxn modelId="{A48B4D98-0FF1-4059-BADD-A07208977E0F}" type="presParOf" srcId="{1FAE7A38-7692-4B55-ADA1-B53FB3D17BE2}" destId="{C1160F91-6E58-4E87-BA45-FC406E7BCDB4}" srcOrd="4" destOrd="0" presId="urn:microsoft.com/office/officeart/2005/8/layout/list1"/>
    <dgm:cxn modelId="{F5E5597F-5446-431B-B01C-A6EBC09CE3E5}" type="presParOf" srcId="{C1160F91-6E58-4E87-BA45-FC406E7BCDB4}" destId="{FDD1102E-6D64-4FEE-B1D8-AC2FFA6F020D}" srcOrd="0" destOrd="0" presId="urn:microsoft.com/office/officeart/2005/8/layout/list1"/>
    <dgm:cxn modelId="{8E29C14D-69B4-49DF-8385-CF57BD9AB56C}" type="presParOf" srcId="{C1160F91-6E58-4E87-BA45-FC406E7BCDB4}" destId="{36A66141-C3F5-4E39-B690-D176D2A9B8C9}" srcOrd="1" destOrd="0" presId="urn:microsoft.com/office/officeart/2005/8/layout/list1"/>
    <dgm:cxn modelId="{58483B2E-29FC-49A1-9255-51FB9A39B76C}" type="presParOf" srcId="{1FAE7A38-7692-4B55-ADA1-B53FB3D17BE2}" destId="{33EB3DF8-A5BD-4607-BB76-230346B7F059}" srcOrd="5" destOrd="0" presId="urn:microsoft.com/office/officeart/2005/8/layout/list1"/>
    <dgm:cxn modelId="{DE0C275C-50FF-44F0-8CE4-D18983F4EED6}" type="presParOf" srcId="{1FAE7A38-7692-4B55-ADA1-B53FB3D17BE2}" destId="{E4D5DFB0-7244-483A-A915-7CD56BB3E21C}" srcOrd="6" destOrd="0" presId="urn:microsoft.com/office/officeart/2005/8/layout/list1"/>
    <dgm:cxn modelId="{60E8C69A-A9BF-471C-BB36-823E89DC1F5C}" type="presParOf" srcId="{1FAE7A38-7692-4B55-ADA1-B53FB3D17BE2}" destId="{BB9A004B-53C1-4A28-B596-9597242C4423}" srcOrd="7" destOrd="0" presId="urn:microsoft.com/office/officeart/2005/8/layout/list1"/>
    <dgm:cxn modelId="{F9CE334C-A93B-4720-82C1-5D2552D50941}" type="presParOf" srcId="{1FAE7A38-7692-4B55-ADA1-B53FB3D17BE2}" destId="{3533A382-5680-4082-BF61-1788C840BAAF}" srcOrd="8" destOrd="0" presId="urn:microsoft.com/office/officeart/2005/8/layout/list1"/>
    <dgm:cxn modelId="{84DC252E-44F8-4680-9CBF-96A3D2981043}" type="presParOf" srcId="{3533A382-5680-4082-BF61-1788C840BAAF}" destId="{74FF17C4-0F21-4089-8C98-697BDEAC391F}" srcOrd="0" destOrd="0" presId="urn:microsoft.com/office/officeart/2005/8/layout/list1"/>
    <dgm:cxn modelId="{95C752C1-2555-4396-A1DB-8AD214CC6614}" type="presParOf" srcId="{3533A382-5680-4082-BF61-1788C840BAAF}" destId="{C602A02E-50D0-482F-9DB2-659D6790DC03}" srcOrd="1" destOrd="0" presId="urn:microsoft.com/office/officeart/2005/8/layout/list1"/>
    <dgm:cxn modelId="{3AA68AC0-2A5D-4B5F-9E64-6CCB20598DC3}" type="presParOf" srcId="{1FAE7A38-7692-4B55-ADA1-B53FB3D17BE2}" destId="{612936DF-4146-4C68-931D-32BD9284BF63}" srcOrd="9" destOrd="0" presId="urn:microsoft.com/office/officeart/2005/8/layout/list1"/>
    <dgm:cxn modelId="{B573763E-5D35-44E3-BF99-FC55BB9BD04E}" type="presParOf" srcId="{1FAE7A38-7692-4B55-ADA1-B53FB3D17BE2}" destId="{22AC779A-6168-4DD2-AB42-51FDC5CFFF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A622A-CB02-44A6-B3B1-814734DF3594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517E4E-7E4E-4C5E-BC46-837900652D1F}">
      <dgm:prSet custT="1"/>
      <dgm:spPr/>
      <dgm:t>
        <a:bodyPr/>
        <a:lstStyle/>
        <a:p>
          <a:r>
            <a:rPr lang="es-CO" sz="2000" dirty="0"/>
            <a:t>Empleado</a:t>
          </a:r>
          <a:endParaRPr lang="en-US" sz="2000" dirty="0"/>
        </a:p>
      </dgm:t>
    </dgm:pt>
    <dgm:pt modelId="{17E2B10B-9B6D-477D-8532-BB0341BC780B}" type="parTrans" cxnId="{D02C4E80-BF12-45D1-94CC-4DB0A1B3C78C}">
      <dgm:prSet/>
      <dgm:spPr/>
      <dgm:t>
        <a:bodyPr/>
        <a:lstStyle/>
        <a:p>
          <a:endParaRPr lang="en-US"/>
        </a:p>
      </dgm:t>
    </dgm:pt>
    <dgm:pt modelId="{69E3B294-5C76-401A-981A-05AD75B916ED}" type="sibTrans" cxnId="{D02C4E80-BF12-45D1-94CC-4DB0A1B3C78C}">
      <dgm:prSet/>
      <dgm:spPr/>
      <dgm:t>
        <a:bodyPr/>
        <a:lstStyle/>
        <a:p>
          <a:endParaRPr lang="en-US"/>
        </a:p>
      </dgm:t>
    </dgm:pt>
    <dgm:pt modelId="{1F162DA1-53BE-4EC6-AA9D-E8BD5253BCB0}">
      <dgm:prSet custT="1"/>
      <dgm:spPr/>
      <dgm:t>
        <a:bodyPr/>
        <a:lstStyle/>
        <a:p>
          <a:r>
            <a:rPr lang="es-CO" sz="2000" dirty="0"/>
            <a:t>Quiero:</a:t>
          </a:r>
          <a:endParaRPr lang="en-US" sz="2000" dirty="0"/>
        </a:p>
      </dgm:t>
    </dgm:pt>
    <dgm:pt modelId="{AADB3C9C-F5EB-4778-AF05-E10DA3943166}" type="parTrans" cxnId="{B69B0FDF-7AB8-4A1A-B3E4-2160799A7385}">
      <dgm:prSet/>
      <dgm:spPr/>
      <dgm:t>
        <a:bodyPr/>
        <a:lstStyle/>
        <a:p>
          <a:endParaRPr lang="en-US"/>
        </a:p>
      </dgm:t>
    </dgm:pt>
    <dgm:pt modelId="{0CA89801-60A3-4E88-9DF7-40B70BDF9E91}" type="sibTrans" cxnId="{B69B0FDF-7AB8-4A1A-B3E4-2160799A7385}">
      <dgm:prSet/>
      <dgm:spPr/>
      <dgm:t>
        <a:bodyPr/>
        <a:lstStyle/>
        <a:p>
          <a:endParaRPr lang="en-US"/>
        </a:p>
      </dgm:t>
    </dgm:pt>
    <dgm:pt modelId="{EFE627B4-BE4C-459D-B4EB-C03EF4F1E48F}">
      <dgm:prSet custT="1"/>
      <dgm:spPr/>
      <dgm:t>
        <a:bodyPr/>
        <a:lstStyle/>
        <a:p>
          <a:r>
            <a:rPr lang="es-CO" sz="1800" dirty="0"/>
            <a:t>Autenticación de mi rol en el sistema</a:t>
          </a:r>
          <a:endParaRPr lang="en-US" sz="1800" dirty="0"/>
        </a:p>
      </dgm:t>
    </dgm:pt>
    <dgm:pt modelId="{5AC5D011-4969-4ED2-BCCE-1D390D1A2250}" type="parTrans" cxnId="{E6ABF80E-7A4D-4447-A70D-600CF4D50A02}">
      <dgm:prSet/>
      <dgm:spPr/>
      <dgm:t>
        <a:bodyPr/>
        <a:lstStyle/>
        <a:p>
          <a:endParaRPr lang="en-US"/>
        </a:p>
      </dgm:t>
    </dgm:pt>
    <dgm:pt modelId="{B0F74C22-BF79-40A0-8C61-48BECE2D1F0C}" type="sibTrans" cxnId="{E6ABF80E-7A4D-4447-A70D-600CF4D50A02}">
      <dgm:prSet/>
      <dgm:spPr/>
      <dgm:t>
        <a:bodyPr/>
        <a:lstStyle/>
        <a:p>
          <a:endParaRPr lang="en-US"/>
        </a:p>
      </dgm:t>
    </dgm:pt>
    <dgm:pt modelId="{7FF62495-ECAB-4C15-A40F-71522F00AB79}">
      <dgm:prSet custT="1"/>
      <dgm:spPr/>
      <dgm:t>
        <a:bodyPr/>
        <a:lstStyle/>
        <a:p>
          <a:r>
            <a:rPr lang="es-CO" sz="1800" dirty="0"/>
            <a:t>Poder modificar y/o eliminar los datos de mi perfil ya registrados.</a:t>
          </a:r>
          <a:endParaRPr lang="en-US" sz="1800" dirty="0"/>
        </a:p>
      </dgm:t>
    </dgm:pt>
    <dgm:pt modelId="{E4217B9D-7742-4936-9DA9-265A5879065D}" type="parTrans" cxnId="{3B570637-A077-4419-A394-7E333CD19597}">
      <dgm:prSet/>
      <dgm:spPr/>
      <dgm:t>
        <a:bodyPr/>
        <a:lstStyle/>
        <a:p>
          <a:endParaRPr lang="en-US"/>
        </a:p>
      </dgm:t>
    </dgm:pt>
    <dgm:pt modelId="{50A190D9-0F65-4770-8D87-83902C9E0256}" type="sibTrans" cxnId="{3B570637-A077-4419-A394-7E333CD19597}">
      <dgm:prSet/>
      <dgm:spPr/>
      <dgm:t>
        <a:bodyPr/>
        <a:lstStyle/>
        <a:p>
          <a:endParaRPr lang="en-US"/>
        </a:p>
      </dgm:t>
    </dgm:pt>
    <dgm:pt modelId="{D697147B-AF2B-4567-A4D6-FF842E830A5C}">
      <dgm:prSet custT="1"/>
      <dgm:spPr/>
      <dgm:t>
        <a:bodyPr/>
        <a:lstStyle/>
        <a:p>
          <a:r>
            <a:rPr lang="es-CO" sz="1800" dirty="0"/>
            <a:t>Visualizar tabla de turnos</a:t>
          </a:r>
          <a:endParaRPr lang="en-US" sz="1800" dirty="0"/>
        </a:p>
      </dgm:t>
    </dgm:pt>
    <dgm:pt modelId="{F4FCE685-4225-4C1D-AC01-829FE410684B}" type="parTrans" cxnId="{DB7AC37F-1383-44D4-9172-08C8BFFA1705}">
      <dgm:prSet/>
      <dgm:spPr/>
      <dgm:t>
        <a:bodyPr/>
        <a:lstStyle/>
        <a:p>
          <a:endParaRPr lang="en-US"/>
        </a:p>
      </dgm:t>
    </dgm:pt>
    <dgm:pt modelId="{C25D54B9-4D7D-415E-B56D-2D571209922B}" type="sibTrans" cxnId="{DB7AC37F-1383-44D4-9172-08C8BFFA1705}">
      <dgm:prSet/>
      <dgm:spPr/>
      <dgm:t>
        <a:bodyPr/>
        <a:lstStyle/>
        <a:p>
          <a:endParaRPr lang="en-US"/>
        </a:p>
      </dgm:t>
    </dgm:pt>
    <dgm:pt modelId="{3CC01DA2-7B9A-4147-8082-F8ACC5AC0297}">
      <dgm:prSet custT="1"/>
      <dgm:spPr/>
      <dgm:t>
        <a:bodyPr/>
        <a:lstStyle/>
        <a:p>
          <a:r>
            <a:rPr lang="es-CO" sz="2000" dirty="0"/>
            <a:t>Para:</a:t>
          </a:r>
          <a:endParaRPr lang="en-US" sz="2000" dirty="0"/>
        </a:p>
      </dgm:t>
    </dgm:pt>
    <dgm:pt modelId="{29C8D46F-29E4-47F8-8FA9-102467A7D49F}" type="parTrans" cxnId="{436A94BC-BF34-479A-8460-67113C100C5D}">
      <dgm:prSet/>
      <dgm:spPr/>
      <dgm:t>
        <a:bodyPr/>
        <a:lstStyle/>
        <a:p>
          <a:endParaRPr lang="en-US"/>
        </a:p>
      </dgm:t>
    </dgm:pt>
    <dgm:pt modelId="{80DCCC8F-0B8B-448F-89E7-C77831ECCA7B}" type="sibTrans" cxnId="{436A94BC-BF34-479A-8460-67113C100C5D}">
      <dgm:prSet/>
      <dgm:spPr/>
      <dgm:t>
        <a:bodyPr/>
        <a:lstStyle/>
        <a:p>
          <a:endParaRPr lang="en-US"/>
        </a:p>
      </dgm:t>
    </dgm:pt>
    <dgm:pt modelId="{99E508AD-09B7-46BC-96A4-298DE653FD4C}">
      <dgm:prSet custT="1"/>
      <dgm:spPr/>
      <dgm:t>
        <a:bodyPr/>
        <a:lstStyle/>
        <a:p>
          <a:r>
            <a:rPr lang="es-CO" sz="1800" dirty="0"/>
            <a:t>Visualizar los datos que manejan para asignarme turnos</a:t>
          </a:r>
          <a:endParaRPr lang="en-US" sz="1800" dirty="0"/>
        </a:p>
      </dgm:t>
    </dgm:pt>
    <dgm:pt modelId="{986F5A23-203E-4192-AD5C-EDF1044A6D49}" type="parTrans" cxnId="{C9F71471-4251-4B9D-B072-49D8E3ECA43D}">
      <dgm:prSet/>
      <dgm:spPr/>
      <dgm:t>
        <a:bodyPr/>
        <a:lstStyle/>
        <a:p>
          <a:endParaRPr lang="en-US"/>
        </a:p>
      </dgm:t>
    </dgm:pt>
    <dgm:pt modelId="{B116CB81-0CEF-4622-A66F-65124FBD4541}" type="sibTrans" cxnId="{C9F71471-4251-4B9D-B072-49D8E3ECA43D}">
      <dgm:prSet/>
      <dgm:spPr/>
      <dgm:t>
        <a:bodyPr/>
        <a:lstStyle/>
        <a:p>
          <a:endParaRPr lang="en-US"/>
        </a:p>
      </dgm:t>
    </dgm:pt>
    <dgm:pt modelId="{D5F0EB7F-F800-4D84-81CC-842180A3079C}">
      <dgm:prSet custT="1"/>
      <dgm:spPr/>
      <dgm:t>
        <a:bodyPr/>
        <a:lstStyle/>
        <a:p>
          <a:r>
            <a:rPr lang="es-CO" sz="1800" dirty="0"/>
            <a:t>Generar archivos en Excel y/o PDF de los turnos registrados en la base de datos</a:t>
          </a:r>
          <a:r>
            <a:rPr lang="es-CO" sz="2200" dirty="0"/>
            <a:t>.</a:t>
          </a:r>
          <a:endParaRPr lang="en-US" sz="2200" dirty="0"/>
        </a:p>
      </dgm:t>
    </dgm:pt>
    <dgm:pt modelId="{73F616BF-AFD5-47A8-8A14-A99848FE9E97}" type="parTrans" cxnId="{2C1969A2-48DA-4900-89D4-BB424AB4CC10}">
      <dgm:prSet/>
      <dgm:spPr/>
      <dgm:t>
        <a:bodyPr/>
        <a:lstStyle/>
        <a:p>
          <a:endParaRPr lang="en-US"/>
        </a:p>
      </dgm:t>
    </dgm:pt>
    <dgm:pt modelId="{2D531A0D-155C-4C37-B849-5A6EA6CFD8FC}" type="sibTrans" cxnId="{2C1969A2-48DA-4900-89D4-BB424AB4CC10}">
      <dgm:prSet/>
      <dgm:spPr/>
      <dgm:t>
        <a:bodyPr/>
        <a:lstStyle/>
        <a:p>
          <a:endParaRPr lang="en-US"/>
        </a:p>
      </dgm:t>
    </dgm:pt>
    <dgm:pt modelId="{0BCA4FAD-446B-4CCD-A22C-A703E8D98E0A}" type="pres">
      <dgm:prSet presAssocID="{3A3A622A-CB02-44A6-B3B1-814734DF3594}" presName="linear" presStyleCnt="0">
        <dgm:presLayoutVars>
          <dgm:dir/>
          <dgm:animLvl val="lvl"/>
          <dgm:resizeHandles val="exact"/>
        </dgm:presLayoutVars>
      </dgm:prSet>
      <dgm:spPr/>
    </dgm:pt>
    <dgm:pt modelId="{7EBC8457-791A-4157-9566-B668408AC9E3}" type="pres">
      <dgm:prSet presAssocID="{C1517E4E-7E4E-4C5E-BC46-837900652D1F}" presName="parentLin" presStyleCnt="0"/>
      <dgm:spPr/>
    </dgm:pt>
    <dgm:pt modelId="{DE90D293-E280-47F0-9079-BEBB08C5E2E3}" type="pres">
      <dgm:prSet presAssocID="{C1517E4E-7E4E-4C5E-BC46-837900652D1F}" presName="parentLeftMargin" presStyleLbl="node1" presStyleIdx="0" presStyleCnt="3"/>
      <dgm:spPr/>
    </dgm:pt>
    <dgm:pt modelId="{02E89701-F921-4B46-A450-67207EDC6C29}" type="pres">
      <dgm:prSet presAssocID="{C1517E4E-7E4E-4C5E-BC46-837900652D1F}" presName="parentText" presStyleLbl="node1" presStyleIdx="0" presStyleCnt="3" custScaleY="66254">
        <dgm:presLayoutVars>
          <dgm:chMax val="0"/>
          <dgm:bulletEnabled val="1"/>
        </dgm:presLayoutVars>
      </dgm:prSet>
      <dgm:spPr/>
    </dgm:pt>
    <dgm:pt modelId="{48513913-742B-48C2-8678-0537E9133ECC}" type="pres">
      <dgm:prSet presAssocID="{C1517E4E-7E4E-4C5E-BC46-837900652D1F}" presName="negativeSpace" presStyleCnt="0"/>
      <dgm:spPr/>
    </dgm:pt>
    <dgm:pt modelId="{2B8EBBD2-0FD9-42E3-936F-7A5FF524F1FB}" type="pres">
      <dgm:prSet presAssocID="{C1517E4E-7E4E-4C5E-BC46-837900652D1F}" presName="childText" presStyleLbl="conFgAcc1" presStyleIdx="0" presStyleCnt="3">
        <dgm:presLayoutVars>
          <dgm:bulletEnabled val="1"/>
        </dgm:presLayoutVars>
      </dgm:prSet>
      <dgm:spPr/>
    </dgm:pt>
    <dgm:pt modelId="{F869F7DF-02C2-4F0C-B289-BE45CF0E7DE2}" type="pres">
      <dgm:prSet presAssocID="{69E3B294-5C76-401A-981A-05AD75B916ED}" presName="spaceBetweenRectangles" presStyleCnt="0"/>
      <dgm:spPr/>
    </dgm:pt>
    <dgm:pt modelId="{13B9526A-C494-42A6-9F68-DE63509F7447}" type="pres">
      <dgm:prSet presAssocID="{1F162DA1-53BE-4EC6-AA9D-E8BD5253BCB0}" presName="parentLin" presStyleCnt="0"/>
      <dgm:spPr/>
    </dgm:pt>
    <dgm:pt modelId="{70D27B2B-2E62-413F-8DAD-70218AE9C85B}" type="pres">
      <dgm:prSet presAssocID="{1F162DA1-53BE-4EC6-AA9D-E8BD5253BCB0}" presName="parentLeftMargin" presStyleLbl="node1" presStyleIdx="0" presStyleCnt="3"/>
      <dgm:spPr/>
    </dgm:pt>
    <dgm:pt modelId="{37B1AFD3-8BC2-442C-91AB-FD496F09C3C5}" type="pres">
      <dgm:prSet presAssocID="{1F162DA1-53BE-4EC6-AA9D-E8BD5253BCB0}" presName="parentText" presStyleLbl="node1" presStyleIdx="1" presStyleCnt="3" custScaleY="60325">
        <dgm:presLayoutVars>
          <dgm:chMax val="0"/>
          <dgm:bulletEnabled val="1"/>
        </dgm:presLayoutVars>
      </dgm:prSet>
      <dgm:spPr/>
    </dgm:pt>
    <dgm:pt modelId="{D3E283CF-B1FD-40C4-90A1-773FED6236CD}" type="pres">
      <dgm:prSet presAssocID="{1F162DA1-53BE-4EC6-AA9D-E8BD5253BCB0}" presName="negativeSpace" presStyleCnt="0"/>
      <dgm:spPr/>
    </dgm:pt>
    <dgm:pt modelId="{2EE92CB3-F404-4721-858F-60BDBB20ACA1}" type="pres">
      <dgm:prSet presAssocID="{1F162DA1-53BE-4EC6-AA9D-E8BD5253BCB0}" presName="childText" presStyleLbl="conFgAcc1" presStyleIdx="1" presStyleCnt="3">
        <dgm:presLayoutVars>
          <dgm:bulletEnabled val="1"/>
        </dgm:presLayoutVars>
      </dgm:prSet>
      <dgm:spPr/>
    </dgm:pt>
    <dgm:pt modelId="{CA75BC18-1B2B-4410-BD90-764EF8A2C771}" type="pres">
      <dgm:prSet presAssocID="{0CA89801-60A3-4E88-9DF7-40B70BDF9E91}" presName="spaceBetweenRectangles" presStyleCnt="0"/>
      <dgm:spPr/>
    </dgm:pt>
    <dgm:pt modelId="{99EEFC44-5374-4252-BAC5-634F63CB5A34}" type="pres">
      <dgm:prSet presAssocID="{3CC01DA2-7B9A-4147-8082-F8ACC5AC0297}" presName="parentLin" presStyleCnt="0"/>
      <dgm:spPr/>
    </dgm:pt>
    <dgm:pt modelId="{67BD5BCA-D95B-4D0C-A130-023D364D6CA8}" type="pres">
      <dgm:prSet presAssocID="{3CC01DA2-7B9A-4147-8082-F8ACC5AC0297}" presName="parentLeftMargin" presStyleLbl="node1" presStyleIdx="1" presStyleCnt="3"/>
      <dgm:spPr/>
    </dgm:pt>
    <dgm:pt modelId="{A8C51504-DF7D-4C49-AE31-7AB9D798858E}" type="pres">
      <dgm:prSet presAssocID="{3CC01DA2-7B9A-4147-8082-F8ACC5AC0297}" presName="parentText" presStyleLbl="node1" presStyleIdx="2" presStyleCnt="3" custScaleY="54611">
        <dgm:presLayoutVars>
          <dgm:chMax val="0"/>
          <dgm:bulletEnabled val="1"/>
        </dgm:presLayoutVars>
      </dgm:prSet>
      <dgm:spPr/>
    </dgm:pt>
    <dgm:pt modelId="{71495ADF-1362-4A81-A8EE-4EC2C8DDF264}" type="pres">
      <dgm:prSet presAssocID="{3CC01DA2-7B9A-4147-8082-F8ACC5AC0297}" presName="negativeSpace" presStyleCnt="0"/>
      <dgm:spPr/>
    </dgm:pt>
    <dgm:pt modelId="{7A8F6032-714E-4ED5-A9DC-12208CA00414}" type="pres">
      <dgm:prSet presAssocID="{3CC01DA2-7B9A-4147-8082-F8ACC5AC02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48D200-7B3E-4BE8-A542-E3027FF6CAF1}" type="presOf" srcId="{EFE627B4-BE4C-459D-B4EB-C03EF4F1E48F}" destId="{2EE92CB3-F404-4721-858F-60BDBB20ACA1}" srcOrd="0" destOrd="0" presId="urn:microsoft.com/office/officeart/2005/8/layout/list1"/>
    <dgm:cxn modelId="{A3FDDC06-38C0-4E06-9C66-124349D382FC}" type="presOf" srcId="{C1517E4E-7E4E-4C5E-BC46-837900652D1F}" destId="{DE90D293-E280-47F0-9079-BEBB08C5E2E3}" srcOrd="0" destOrd="0" presId="urn:microsoft.com/office/officeart/2005/8/layout/list1"/>
    <dgm:cxn modelId="{36AED40E-93EF-4768-8656-4463E98FF079}" type="presOf" srcId="{D697147B-AF2B-4567-A4D6-FF842E830A5C}" destId="{2EE92CB3-F404-4721-858F-60BDBB20ACA1}" srcOrd="0" destOrd="2" presId="urn:microsoft.com/office/officeart/2005/8/layout/list1"/>
    <dgm:cxn modelId="{E6ABF80E-7A4D-4447-A70D-600CF4D50A02}" srcId="{1F162DA1-53BE-4EC6-AA9D-E8BD5253BCB0}" destId="{EFE627B4-BE4C-459D-B4EB-C03EF4F1E48F}" srcOrd="0" destOrd="0" parTransId="{5AC5D011-4969-4ED2-BCCE-1D390D1A2250}" sibTransId="{B0F74C22-BF79-40A0-8C61-48BECE2D1F0C}"/>
    <dgm:cxn modelId="{A3E3342B-7E07-4D8D-A97C-83850FCCA4B9}" type="presOf" srcId="{3CC01DA2-7B9A-4147-8082-F8ACC5AC0297}" destId="{A8C51504-DF7D-4C49-AE31-7AB9D798858E}" srcOrd="1" destOrd="0" presId="urn:microsoft.com/office/officeart/2005/8/layout/list1"/>
    <dgm:cxn modelId="{3B570637-A077-4419-A394-7E333CD19597}" srcId="{1F162DA1-53BE-4EC6-AA9D-E8BD5253BCB0}" destId="{7FF62495-ECAB-4C15-A40F-71522F00AB79}" srcOrd="1" destOrd="0" parTransId="{E4217B9D-7742-4936-9DA9-265A5879065D}" sibTransId="{50A190D9-0F65-4770-8D87-83902C9E0256}"/>
    <dgm:cxn modelId="{4F4BEA62-FB90-49DF-94D7-1F953CCBF4E4}" type="presOf" srcId="{3CC01DA2-7B9A-4147-8082-F8ACC5AC0297}" destId="{67BD5BCA-D95B-4D0C-A130-023D364D6CA8}" srcOrd="0" destOrd="0" presId="urn:microsoft.com/office/officeart/2005/8/layout/list1"/>
    <dgm:cxn modelId="{C9F71471-4251-4B9D-B072-49D8E3ECA43D}" srcId="{3CC01DA2-7B9A-4147-8082-F8ACC5AC0297}" destId="{99E508AD-09B7-46BC-96A4-298DE653FD4C}" srcOrd="0" destOrd="0" parTransId="{986F5A23-203E-4192-AD5C-EDF1044A6D49}" sibTransId="{B116CB81-0CEF-4622-A66F-65124FBD4541}"/>
    <dgm:cxn modelId="{CE61A674-9825-4542-A979-6632EFC3D1FE}" type="presOf" srcId="{3A3A622A-CB02-44A6-B3B1-814734DF3594}" destId="{0BCA4FAD-446B-4CCD-A22C-A703E8D98E0A}" srcOrd="0" destOrd="0" presId="urn:microsoft.com/office/officeart/2005/8/layout/list1"/>
    <dgm:cxn modelId="{DB7AC37F-1383-44D4-9172-08C8BFFA1705}" srcId="{1F162DA1-53BE-4EC6-AA9D-E8BD5253BCB0}" destId="{D697147B-AF2B-4567-A4D6-FF842E830A5C}" srcOrd="2" destOrd="0" parTransId="{F4FCE685-4225-4C1D-AC01-829FE410684B}" sibTransId="{C25D54B9-4D7D-415E-B56D-2D571209922B}"/>
    <dgm:cxn modelId="{D02C4E80-BF12-45D1-94CC-4DB0A1B3C78C}" srcId="{3A3A622A-CB02-44A6-B3B1-814734DF3594}" destId="{C1517E4E-7E4E-4C5E-BC46-837900652D1F}" srcOrd="0" destOrd="0" parTransId="{17E2B10B-9B6D-477D-8532-BB0341BC780B}" sibTransId="{69E3B294-5C76-401A-981A-05AD75B916ED}"/>
    <dgm:cxn modelId="{22CC6B8E-8D05-4A38-AC06-58F1B96C30D1}" type="presOf" srcId="{7FF62495-ECAB-4C15-A40F-71522F00AB79}" destId="{2EE92CB3-F404-4721-858F-60BDBB20ACA1}" srcOrd="0" destOrd="1" presId="urn:microsoft.com/office/officeart/2005/8/layout/list1"/>
    <dgm:cxn modelId="{79311295-8A3B-46D4-96E7-8EC8F094161B}" type="presOf" srcId="{D5F0EB7F-F800-4D84-81CC-842180A3079C}" destId="{7A8F6032-714E-4ED5-A9DC-12208CA00414}" srcOrd="0" destOrd="1" presId="urn:microsoft.com/office/officeart/2005/8/layout/list1"/>
    <dgm:cxn modelId="{2C1969A2-48DA-4900-89D4-BB424AB4CC10}" srcId="{3CC01DA2-7B9A-4147-8082-F8ACC5AC0297}" destId="{D5F0EB7F-F800-4D84-81CC-842180A3079C}" srcOrd="1" destOrd="0" parTransId="{73F616BF-AFD5-47A8-8A14-A99848FE9E97}" sibTransId="{2D531A0D-155C-4C37-B849-5A6EA6CFD8FC}"/>
    <dgm:cxn modelId="{8049DAB4-8352-4032-9FBB-02B509687D17}" type="presOf" srcId="{1F162DA1-53BE-4EC6-AA9D-E8BD5253BCB0}" destId="{37B1AFD3-8BC2-442C-91AB-FD496F09C3C5}" srcOrd="1" destOrd="0" presId="urn:microsoft.com/office/officeart/2005/8/layout/list1"/>
    <dgm:cxn modelId="{0408B6B6-A01B-45B1-8F32-F829FB07A392}" type="presOf" srcId="{1F162DA1-53BE-4EC6-AA9D-E8BD5253BCB0}" destId="{70D27B2B-2E62-413F-8DAD-70218AE9C85B}" srcOrd="0" destOrd="0" presId="urn:microsoft.com/office/officeart/2005/8/layout/list1"/>
    <dgm:cxn modelId="{436A94BC-BF34-479A-8460-67113C100C5D}" srcId="{3A3A622A-CB02-44A6-B3B1-814734DF3594}" destId="{3CC01DA2-7B9A-4147-8082-F8ACC5AC0297}" srcOrd="2" destOrd="0" parTransId="{29C8D46F-29E4-47F8-8FA9-102467A7D49F}" sibTransId="{80DCCC8F-0B8B-448F-89E7-C77831ECCA7B}"/>
    <dgm:cxn modelId="{4AF11FBE-2D49-48D1-B197-D5EA752316EE}" type="presOf" srcId="{C1517E4E-7E4E-4C5E-BC46-837900652D1F}" destId="{02E89701-F921-4B46-A450-67207EDC6C29}" srcOrd="1" destOrd="0" presId="urn:microsoft.com/office/officeart/2005/8/layout/list1"/>
    <dgm:cxn modelId="{B69B0FDF-7AB8-4A1A-B3E4-2160799A7385}" srcId="{3A3A622A-CB02-44A6-B3B1-814734DF3594}" destId="{1F162DA1-53BE-4EC6-AA9D-E8BD5253BCB0}" srcOrd="1" destOrd="0" parTransId="{AADB3C9C-F5EB-4778-AF05-E10DA3943166}" sibTransId="{0CA89801-60A3-4E88-9DF7-40B70BDF9E91}"/>
    <dgm:cxn modelId="{33BB1BE9-9654-4B13-812D-C4BA7D2092CC}" type="presOf" srcId="{99E508AD-09B7-46BC-96A4-298DE653FD4C}" destId="{7A8F6032-714E-4ED5-A9DC-12208CA00414}" srcOrd="0" destOrd="0" presId="urn:microsoft.com/office/officeart/2005/8/layout/list1"/>
    <dgm:cxn modelId="{CBF69E5A-DD87-45D1-9F70-7950DD43C7EC}" type="presParOf" srcId="{0BCA4FAD-446B-4CCD-A22C-A703E8D98E0A}" destId="{7EBC8457-791A-4157-9566-B668408AC9E3}" srcOrd="0" destOrd="0" presId="urn:microsoft.com/office/officeart/2005/8/layout/list1"/>
    <dgm:cxn modelId="{EDF615CD-45DF-4F39-B04F-192BA788F1DF}" type="presParOf" srcId="{7EBC8457-791A-4157-9566-B668408AC9E3}" destId="{DE90D293-E280-47F0-9079-BEBB08C5E2E3}" srcOrd="0" destOrd="0" presId="urn:microsoft.com/office/officeart/2005/8/layout/list1"/>
    <dgm:cxn modelId="{0C8F4BDE-C6C8-40FA-81CF-BDB213878CD9}" type="presParOf" srcId="{7EBC8457-791A-4157-9566-B668408AC9E3}" destId="{02E89701-F921-4B46-A450-67207EDC6C29}" srcOrd="1" destOrd="0" presId="urn:microsoft.com/office/officeart/2005/8/layout/list1"/>
    <dgm:cxn modelId="{584ABC7D-0A00-48C0-86C6-1C1B1AD5F31C}" type="presParOf" srcId="{0BCA4FAD-446B-4CCD-A22C-A703E8D98E0A}" destId="{48513913-742B-48C2-8678-0537E9133ECC}" srcOrd="1" destOrd="0" presId="urn:microsoft.com/office/officeart/2005/8/layout/list1"/>
    <dgm:cxn modelId="{6AD81A95-5DB8-44F8-BEA0-B85E11B224EF}" type="presParOf" srcId="{0BCA4FAD-446B-4CCD-A22C-A703E8D98E0A}" destId="{2B8EBBD2-0FD9-42E3-936F-7A5FF524F1FB}" srcOrd="2" destOrd="0" presId="urn:microsoft.com/office/officeart/2005/8/layout/list1"/>
    <dgm:cxn modelId="{D0955CC8-0BD4-4B2D-95FD-15C11AB80B13}" type="presParOf" srcId="{0BCA4FAD-446B-4CCD-A22C-A703E8D98E0A}" destId="{F869F7DF-02C2-4F0C-B289-BE45CF0E7DE2}" srcOrd="3" destOrd="0" presId="urn:microsoft.com/office/officeart/2005/8/layout/list1"/>
    <dgm:cxn modelId="{B87E10F3-E479-4B5A-98DB-333F19ED4FA4}" type="presParOf" srcId="{0BCA4FAD-446B-4CCD-A22C-A703E8D98E0A}" destId="{13B9526A-C494-42A6-9F68-DE63509F7447}" srcOrd="4" destOrd="0" presId="urn:microsoft.com/office/officeart/2005/8/layout/list1"/>
    <dgm:cxn modelId="{179EAC78-BED5-4668-9697-12D3D995CCEE}" type="presParOf" srcId="{13B9526A-C494-42A6-9F68-DE63509F7447}" destId="{70D27B2B-2E62-413F-8DAD-70218AE9C85B}" srcOrd="0" destOrd="0" presId="urn:microsoft.com/office/officeart/2005/8/layout/list1"/>
    <dgm:cxn modelId="{1F47CFF8-2174-420E-8754-0363411AEA8C}" type="presParOf" srcId="{13B9526A-C494-42A6-9F68-DE63509F7447}" destId="{37B1AFD3-8BC2-442C-91AB-FD496F09C3C5}" srcOrd="1" destOrd="0" presId="urn:microsoft.com/office/officeart/2005/8/layout/list1"/>
    <dgm:cxn modelId="{88E754AE-39FE-4137-82FC-97C7ADE0831A}" type="presParOf" srcId="{0BCA4FAD-446B-4CCD-A22C-A703E8D98E0A}" destId="{D3E283CF-B1FD-40C4-90A1-773FED6236CD}" srcOrd="5" destOrd="0" presId="urn:microsoft.com/office/officeart/2005/8/layout/list1"/>
    <dgm:cxn modelId="{295C4F98-253D-46E8-A612-6BFC9BD8858F}" type="presParOf" srcId="{0BCA4FAD-446B-4CCD-A22C-A703E8D98E0A}" destId="{2EE92CB3-F404-4721-858F-60BDBB20ACA1}" srcOrd="6" destOrd="0" presId="urn:microsoft.com/office/officeart/2005/8/layout/list1"/>
    <dgm:cxn modelId="{8FE7FF0A-9217-4D5B-BAFA-B609A0D9C982}" type="presParOf" srcId="{0BCA4FAD-446B-4CCD-A22C-A703E8D98E0A}" destId="{CA75BC18-1B2B-4410-BD90-764EF8A2C771}" srcOrd="7" destOrd="0" presId="urn:microsoft.com/office/officeart/2005/8/layout/list1"/>
    <dgm:cxn modelId="{2FEE517E-73FA-43B2-A2A9-177B850A5706}" type="presParOf" srcId="{0BCA4FAD-446B-4CCD-A22C-A703E8D98E0A}" destId="{99EEFC44-5374-4252-BAC5-634F63CB5A34}" srcOrd="8" destOrd="0" presId="urn:microsoft.com/office/officeart/2005/8/layout/list1"/>
    <dgm:cxn modelId="{10FE230D-A94D-4DB2-8181-6E18C74D8571}" type="presParOf" srcId="{99EEFC44-5374-4252-BAC5-634F63CB5A34}" destId="{67BD5BCA-D95B-4D0C-A130-023D364D6CA8}" srcOrd="0" destOrd="0" presId="urn:microsoft.com/office/officeart/2005/8/layout/list1"/>
    <dgm:cxn modelId="{F184789A-946B-4A5B-AC66-AE8439EDCC70}" type="presParOf" srcId="{99EEFC44-5374-4252-BAC5-634F63CB5A34}" destId="{A8C51504-DF7D-4C49-AE31-7AB9D798858E}" srcOrd="1" destOrd="0" presId="urn:microsoft.com/office/officeart/2005/8/layout/list1"/>
    <dgm:cxn modelId="{AE4BA5D4-4F22-460E-B996-BEB718F1A54D}" type="presParOf" srcId="{0BCA4FAD-446B-4CCD-A22C-A703E8D98E0A}" destId="{71495ADF-1362-4A81-A8EE-4EC2C8DDF264}" srcOrd="9" destOrd="0" presId="urn:microsoft.com/office/officeart/2005/8/layout/list1"/>
    <dgm:cxn modelId="{8B2EA1D4-CA5D-4E7C-8BA0-A347E29D7A65}" type="presParOf" srcId="{0BCA4FAD-446B-4CCD-A22C-A703E8D98E0A}" destId="{7A8F6032-714E-4ED5-A9DC-12208CA004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559A2C-FFFE-427B-87AA-D9F325ECF5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6581A-F36D-479E-B344-53A56A7D9D34}">
      <dgm:prSet/>
      <dgm:spPr/>
      <dgm:t>
        <a:bodyPr/>
        <a:lstStyle/>
        <a:p>
          <a:r>
            <a:rPr lang="es-MX"/>
            <a:t>Análisis de Requerimientos</a:t>
          </a:r>
          <a:endParaRPr lang="en-US"/>
        </a:p>
      </dgm:t>
    </dgm:pt>
    <dgm:pt modelId="{39D761C6-4EC2-434C-AC87-5DFC6CD23951}" type="parTrans" cxnId="{F314FD1F-8368-41A4-8C8A-31631F45A683}">
      <dgm:prSet/>
      <dgm:spPr/>
      <dgm:t>
        <a:bodyPr/>
        <a:lstStyle/>
        <a:p>
          <a:endParaRPr lang="en-US"/>
        </a:p>
      </dgm:t>
    </dgm:pt>
    <dgm:pt modelId="{08B3F6EA-830A-4BC7-AB8D-5859E2C80EC7}" type="sibTrans" cxnId="{F314FD1F-8368-41A4-8C8A-31631F45A683}">
      <dgm:prSet/>
      <dgm:spPr/>
      <dgm:t>
        <a:bodyPr/>
        <a:lstStyle/>
        <a:p>
          <a:endParaRPr lang="en-US"/>
        </a:p>
      </dgm:t>
    </dgm:pt>
    <dgm:pt modelId="{A4B08815-7071-440C-BF13-3F1C2864C8C4}">
      <dgm:prSet/>
      <dgm:spPr/>
      <dgm:t>
        <a:bodyPr/>
        <a:lstStyle/>
        <a:p>
          <a:r>
            <a:rPr lang="es-MX" dirty="0"/>
            <a:t>Pitch inicial.</a:t>
          </a:r>
          <a:endParaRPr lang="en-US" dirty="0"/>
        </a:p>
      </dgm:t>
    </dgm:pt>
    <dgm:pt modelId="{7011D24A-447D-41A5-8290-AA99B593BDA7}" type="parTrans" cxnId="{31F9B9D0-89E5-4B1C-AF8E-374CA8677557}">
      <dgm:prSet/>
      <dgm:spPr/>
      <dgm:t>
        <a:bodyPr/>
        <a:lstStyle/>
        <a:p>
          <a:endParaRPr lang="en-US"/>
        </a:p>
      </dgm:t>
    </dgm:pt>
    <dgm:pt modelId="{4C24D16D-8B69-4B9D-8224-7AA15E36EDAB}" type="sibTrans" cxnId="{31F9B9D0-89E5-4B1C-AF8E-374CA8677557}">
      <dgm:prSet/>
      <dgm:spPr/>
      <dgm:t>
        <a:bodyPr/>
        <a:lstStyle/>
        <a:p>
          <a:endParaRPr lang="en-US"/>
        </a:p>
      </dgm:t>
    </dgm:pt>
    <dgm:pt modelId="{CB410665-8B2E-412D-82A7-FD73ED4AF613}">
      <dgm:prSet/>
      <dgm:spPr/>
      <dgm:t>
        <a:bodyPr/>
        <a:lstStyle/>
        <a:p>
          <a:r>
            <a:rPr lang="es-MX" dirty="0"/>
            <a:t>Análisis de requerimientos.</a:t>
          </a:r>
          <a:endParaRPr lang="en-US" dirty="0"/>
        </a:p>
      </dgm:t>
    </dgm:pt>
    <dgm:pt modelId="{02D1F555-85D3-4B8C-8E0B-7B1D2B8E2F02}" type="parTrans" cxnId="{CA303869-506B-4687-9FBD-B929A64F6B54}">
      <dgm:prSet/>
      <dgm:spPr/>
      <dgm:t>
        <a:bodyPr/>
        <a:lstStyle/>
        <a:p>
          <a:endParaRPr lang="en-US"/>
        </a:p>
      </dgm:t>
    </dgm:pt>
    <dgm:pt modelId="{D666587C-9562-4B1C-878D-E71DDF480676}" type="sibTrans" cxnId="{CA303869-506B-4687-9FBD-B929A64F6B54}">
      <dgm:prSet/>
      <dgm:spPr/>
      <dgm:t>
        <a:bodyPr/>
        <a:lstStyle/>
        <a:p>
          <a:endParaRPr lang="en-US"/>
        </a:p>
      </dgm:t>
    </dgm:pt>
    <dgm:pt modelId="{DA9D0A78-06D2-4B25-BA3E-6574C8237691}">
      <dgm:prSet/>
      <dgm:spPr/>
      <dgm:t>
        <a:bodyPr/>
        <a:lstStyle/>
        <a:p>
          <a:r>
            <a:rPr lang="es-MX" dirty="0"/>
            <a:t>Requerimientos funcionales y no funcionales.</a:t>
          </a:r>
          <a:endParaRPr lang="en-US" dirty="0"/>
        </a:p>
      </dgm:t>
    </dgm:pt>
    <dgm:pt modelId="{96EABD13-FE7F-42F6-A412-3D997D825E31}" type="parTrans" cxnId="{91B3C11B-F116-4224-B381-4375F4E33023}">
      <dgm:prSet/>
      <dgm:spPr/>
      <dgm:t>
        <a:bodyPr/>
        <a:lstStyle/>
        <a:p>
          <a:endParaRPr lang="en-US"/>
        </a:p>
      </dgm:t>
    </dgm:pt>
    <dgm:pt modelId="{1035EBBB-5F1D-46A1-999F-310DB2B73982}" type="sibTrans" cxnId="{91B3C11B-F116-4224-B381-4375F4E33023}">
      <dgm:prSet/>
      <dgm:spPr/>
      <dgm:t>
        <a:bodyPr/>
        <a:lstStyle/>
        <a:p>
          <a:endParaRPr lang="en-US"/>
        </a:p>
      </dgm:t>
    </dgm:pt>
    <dgm:pt modelId="{93652D4F-8F83-4A3C-AB0C-DF339503C92B}">
      <dgm:prSet/>
      <dgm:spPr/>
      <dgm:t>
        <a:bodyPr/>
        <a:lstStyle/>
        <a:p>
          <a:r>
            <a:rPr lang="es-MX" dirty="0"/>
            <a:t>Historias de usuario.</a:t>
          </a:r>
          <a:endParaRPr lang="en-US" dirty="0"/>
        </a:p>
      </dgm:t>
    </dgm:pt>
    <dgm:pt modelId="{A12D843E-3079-4801-B0CB-2CA80F5E5F10}" type="parTrans" cxnId="{A7E6D8E8-00F0-424F-993C-10CB3DC84AE4}">
      <dgm:prSet/>
      <dgm:spPr/>
      <dgm:t>
        <a:bodyPr/>
        <a:lstStyle/>
        <a:p>
          <a:endParaRPr lang="en-US"/>
        </a:p>
      </dgm:t>
    </dgm:pt>
    <dgm:pt modelId="{40CA95AA-8E09-4699-8CA8-0CE6416D5CBC}" type="sibTrans" cxnId="{A7E6D8E8-00F0-424F-993C-10CB3DC84AE4}">
      <dgm:prSet/>
      <dgm:spPr/>
      <dgm:t>
        <a:bodyPr/>
        <a:lstStyle/>
        <a:p>
          <a:endParaRPr lang="en-US"/>
        </a:p>
      </dgm:t>
    </dgm:pt>
    <dgm:pt modelId="{D839C7D8-E48B-4500-8376-18F35B8680CC}">
      <dgm:prSet/>
      <dgm:spPr/>
      <dgm:t>
        <a:bodyPr/>
        <a:lstStyle/>
        <a:p>
          <a:r>
            <a:rPr lang="es-MX"/>
            <a:t>Casos de usos y el diagramade casos de uso</a:t>
          </a:r>
          <a:endParaRPr lang="en-US"/>
        </a:p>
      </dgm:t>
    </dgm:pt>
    <dgm:pt modelId="{93497F5D-8D4C-4BDC-A9C2-C442A514A808}" type="parTrans" cxnId="{374D58E9-687B-4150-BEAF-2C8CF9C96374}">
      <dgm:prSet/>
      <dgm:spPr/>
      <dgm:t>
        <a:bodyPr/>
        <a:lstStyle/>
        <a:p>
          <a:endParaRPr lang="en-US"/>
        </a:p>
      </dgm:t>
    </dgm:pt>
    <dgm:pt modelId="{7F356295-AE3D-4CEB-B802-249D5F7EAF50}" type="sibTrans" cxnId="{374D58E9-687B-4150-BEAF-2C8CF9C96374}">
      <dgm:prSet/>
      <dgm:spPr/>
      <dgm:t>
        <a:bodyPr/>
        <a:lstStyle/>
        <a:p>
          <a:endParaRPr lang="en-US"/>
        </a:p>
      </dgm:t>
    </dgm:pt>
    <dgm:pt modelId="{C7B3A38A-5202-4ECA-BACE-8285B80C3FDA}">
      <dgm:prSet/>
      <dgm:spPr/>
      <dgm:t>
        <a:bodyPr/>
        <a:lstStyle/>
        <a:p>
          <a:r>
            <a:rPr lang="es-MX" dirty="0"/>
            <a:t>Diagrama de actividades / flujo.</a:t>
          </a:r>
          <a:endParaRPr lang="en-US" dirty="0"/>
        </a:p>
      </dgm:t>
    </dgm:pt>
    <dgm:pt modelId="{0599BD7D-9D09-4DA0-A68F-2D9FBA3CE572}" type="parTrans" cxnId="{1F66235C-D2B9-4F98-B59B-3BE99A04DCE7}">
      <dgm:prSet/>
      <dgm:spPr/>
      <dgm:t>
        <a:bodyPr/>
        <a:lstStyle/>
        <a:p>
          <a:endParaRPr lang="en-US"/>
        </a:p>
      </dgm:t>
    </dgm:pt>
    <dgm:pt modelId="{E3E7A1A1-C94C-441F-94FB-C7D23F483909}" type="sibTrans" cxnId="{1F66235C-D2B9-4F98-B59B-3BE99A04DCE7}">
      <dgm:prSet/>
      <dgm:spPr/>
      <dgm:t>
        <a:bodyPr/>
        <a:lstStyle/>
        <a:p>
          <a:endParaRPr lang="en-US"/>
        </a:p>
      </dgm:t>
    </dgm:pt>
    <dgm:pt modelId="{510E2EA2-BF58-4063-A83B-E408C6958AE1}">
      <dgm:prSet/>
      <dgm:spPr/>
      <dgm:t>
        <a:bodyPr/>
        <a:lstStyle/>
        <a:p>
          <a:r>
            <a:rPr lang="es-MX" dirty="0"/>
            <a:t>Planeación de actividades para un Sprint.</a:t>
          </a:r>
          <a:endParaRPr lang="en-US" dirty="0"/>
        </a:p>
      </dgm:t>
    </dgm:pt>
    <dgm:pt modelId="{CC6328BF-FE0C-410B-970C-F32C5C70E83F}" type="parTrans" cxnId="{73320F3F-05A2-43F6-8B3A-86FDF48CDDF8}">
      <dgm:prSet/>
      <dgm:spPr/>
      <dgm:t>
        <a:bodyPr/>
        <a:lstStyle/>
        <a:p>
          <a:endParaRPr lang="en-US"/>
        </a:p>
      </dgm:t>
    </dgm:pt>
    <dgm:pt modelId="{D377BA69-161A-4E6B-9546-AF49CA0EE989}" type="sibTrans" cxnId="{73320F3F-05A2-43F6-8B3A-86FDF48CDDF8}">
      <dgm:prSet/>
      <dgm:spPr/>
      <dgm:t>
        <a:bodyPr/>
        <a:lstStyle/>
        <a:p>
          <a:endParaRPr lang="en-US"/>
        </a:p>
      </dgm:t>
    </dgm:pt>
    <dgm:pt modelId="{8B22E106-A7A0-42CB-992B-E5FAA9DECBD8}">
      <dgm:prSet/>
      <dgm:spPr/>
      <dgm:t>
        <a:bodyPr/>
        <a:lstStyle/>
        <a:p>
          <a:r>
            <a:rPr lang="es-MX" dirty="0" err="1"/>
            <a:t>Layout</a:t>
          </a:r>
          <a:r>
            <a:rPr lang="es-MX" dirty="0"/>
            <a:t> del sitio web y / o mockups.</a:t>
          </a:r>
          <a:endParaRPr lang="en-US" dirty="0"/>
        </a:p>
      </dgm:t>
    </dgm:pt>
    <dgm:pt modelId="{A46F8F05-409B-4D57-B734-3C652F5FDA7B}" type="parTrans" cxnId="{5FABA4AE-A01E-445F-8CAD-F32948D111F4}">
      <dgm:prSet/>
      <dgm:spPr/>
      <dgm:t>
        <a:bodyPr/>
        <a:lstStyle/>
        <a:p>
          <a:endParaRPr lang="en-US"/>
        </a:p>
      </dgm:t>
    </dgm:pt>
    <dgm:pt modelId="{FF1064DE-11EB-4B67-B456-06C8E878933F}" type="sibTrans" cxnId="{5FABA4AE-A01E-445F-8CAD-F32948D111F4}">
      <dgm:prSet/>
      <dgm:spPr/>
      <dgm:t>
        <a:bodyPr/>
        <a:lstStyle/>
        <a:p>
          <a:endParaRPr lang="en-US"/>
        </a:p>
      </dgm:t>
    </dgm:pt>
    <dgm:pt modelId="{8D690C09-B688-42A3-A9DB-627DE9C3FC3C}">
      <dgm:prSet/>
      <dgm:spPr/>
      <dgm:t>
        <a:bodyPr/>
        <a:lstStyle/>
        <a:p>
          <a:r>
            <a:rPr lang="es-MX" dirty="0"/>
            <a:t>Modelo Entidad Relación.</a:t>
          </a:r>
          <a:endParaRPr lang="en-US" dirty="0"/>
        </a:p>
      </dgm:t>
    </dgm:pt>
    <dgm:pt modelId="{0506387E-273D-4984-A9CD-B6B947C9CC95}" type="parTrans" cxnId="{18B7C66C-D927-467A-867E-165FD48BD080}">
      <dgm:prSet/>
      <dgm:spPr/>
      <dgm:t>
        <a:bodyPr/>
        <a:lstStyle/>
        <a:p>
          <a:endParaRPr lang="en-US"/>
        </a:p>
      </dgm:t>
    </dgm:pt>
    <dgm:pt modelId="{3956981A-5057-4D6D-994A-6B3A8CE1CBB8}" type="sibTrans" cxnId="{18B7C66C-D927-467A-867E-165FD48BD080}">
      <dgm:prSet/>
      <dgm:spPr/>
      <dgm:t>
        <a:bodyPr/>
        <a:lstStyle/>
        <a:p>
          <a:endParaRPr lang="en-US"/>
        </a:p>
      </dgm:t>
    </dgm:pt>
    <dgm:pt modelId="{0361EB96-64CF-4CD8-8C89-2835BA93103B}">
      <dgm:prSet/>
      <dgm:spPr/>
      <dgm:t>
        <a:bodyPr/>
        <a:lstStyle/>
        <a:p>
          <a:r>
            <a:rPr lang="es-MX"/>
            <a:t>Backend</a:t>
          </a:r>
          <a:endParaRPr lang="en-US"/>
        </a:p>
      </dgm:t>
    </dgm:pt>
    <dgm:pt modelId="{0ABB10F4-6F8D-40F0-94DA-6C40421F012A}" type="parTrans" cxnId="{9451D50F-49DE-4F1E-9881-835FDA5994E4}">
      <dgm:prSet/>
      <dgm:spPr/>
      <dgm:t>
        <a:bodyPr/>
        <a:lstStyle/>
        <a:p>
          <a:endParaRPr lang="en-US"/>
        </a:p>
      </dgm:t>
    </dgm:pt>
    <dgm:pt modelId="{D6A4D945-819B-496A-B2FB-FBBD0FF968EB}" type="sibTrans" cxnId="{9451D50F-49DE-4F1E-9881-835FDA5994E4}">
      <dgm:prSet/>
      <dgm:spPr/>
      <dgm:t>
        <a:bodyPr/>
        <a:lstStyle/>
        <a:p>
          <a:endParaRPr lang="en-US"/>
        </a:p>
      </dgm:t>
    </dgm:pt>
    <dgm:pt modelId="{1A0FC4BF-F127-4C2B-88FE-D567D17E2B7C}">
      <dgm:prSet/>
      <dgm:spPr/>
      <dgm:t>
        <a:bodyPr/>
        <a:lstStyle/>
        <a:p>
          <a:r>
            <a:rPr lang="es-MX"/>
            <a:t>Construcción de Base de datos</a:t>
          </a:r>
          <a:endParaRPr lang="en-US"/>
        </a:p>
      </dgm:t>
    </dgm:pt>
    <dgm:pt modelId="{9BE07D8A-A4FD-45FD-8186-A819CE75439E}" type="parTrans" cxnId="{6FF95859-2F38-47FA-86BA-4EC203F300FD}">
      <dgm:prSet/>
      <dgm:spPr/>
      <dgm:t>
        <a:bodyPr/>
        <a:lstStyle/>
        <a:p>
          <a:endParaRPr lang="en-US"/>
        </a:p>
      </dgm:t>
    </dgm:pt>
    <dgm:pt modelId="{43A71FF3-6475-461C-93E2-5956B094C896}" type="sibTrans" cxnId="{6FF95859-2F38-47FA-86BA-4EC203F300FD}">
      <dgm:prSet/>
      <dgm:spPr/>
      <dgm:t>
        <a:bodyPr/>
        <a:lstStyle/>
        <a:p>
          <a:endParaRPr lang="en-US"/>
        </a:p>
      </dgm:t>
    </dgm:pt>
    <dgm:pt modelId="{686849BC-976E-42EC-B424-C959A6A248BC}">
      <dgm:prSet/>
      <dgm:spPr/>
      <dgm:t>
        <a:bodyPr/>
        <a:lstStyle/>
        <a:p>
          <a:r>
            <a:rPr lang="es-MX" dirty="0"/>
            <a:t>Base de datos sobre usuarios registrados.</a:t>
          </a:r>
          <a:endParaRPr lang="en-US" dirty="0"/>
        </a:p>
      </dgm:t>
    </dgm:pt>
    <dgm:pt modelId="{6BA3FD0D-7E6E-430D-B5E2-E3177B83142C}" type="parTrans" cxnId="{71EF7F1D-6845-414C-BEB3-98F8739F8FAC}">
      <dgm:prSet/>
      <dgm:spPr/>
      <dgm:t>
        <a:bodyPr/>
        <a:lstStyle/>
        <a:p>
          <a:endParaRPr lang="en-US"/>
        </a:p>
      </dgm:t>
    </dgm:pt>
    <dgm:pt modelId="{432A58FE-FEEC-4B51-9036-6DED6AA0AE74}" type="sibTrans" cxnId="{71EF7F1D-6845-414C-BEB3-98F8739F8FAC}">
      <dgm:prSet/>
      <dgm:spPr/>
      <dgm:t>
        <a:bodyPr/>
        <a:lstStyle/>
        <a:p>
          <a:endParaRPr lang="en-US"/>
        </a:p>
      </dgm:t>
    </dgm:pt>
    <dgm:pt modelId="{394F5350-F373-45DB-BACD-8748826E2D85}">
      <dgm:prSet/>
      <dgm:spPr/>
      <dgm:t>
        <a:bodyPr/>
        <a:lstStyle/>
        <a:p>
          <a:r>
            <a:rPr lang="es-MX" dirty="0"/>
            <a:t>Base de datos sobre turnos asignados.</a:t>
          </a:r>
          <a:endParaRPr lang="en-US" dirty="0"/>
        </a:p>
      </dgm:t>
    </dgm:pt>
    <dgm:pt modelId="{9BC1303C-E7C7-41BE-93B9-D907FB054E7C}" type="parTrans" cxnId="{AED32636-B46E-45DF-9D12-BE6ECF95FF23}">
      <dgm:prSet/>
      <dgm:spPr/>
      <dgm:t>
        <a:bodyPr/>
        <a:lstStyle/>
        <a:p>
          <a:endParaRPr lang="en-US"/>
        </a:p>
      </dgm:t>
    </dgm:pt>
    <dgm:pt modelId="{1D100597-C9DB-4BA6-BB5B-46FD413A6BCF}" type="sibTrans" cxnId="{AED32636-B46E-45DF-9D12-BE6ECF95FF23}">
      <dgm:prSet/>
      <dgm:spPr/>
      <dgm:t>
        <a:bodyPr/>
        <a:lstStyle/>
        <a:p>
          <a:endParaRPr lang="en-US"/>
        </a:p>
      </dgm:t>
    </dgm:pt>
    <dgm:pt modelId="{12F5A410-C625-4594-A617-A65C8E630AB3}">
      <dgm:prSet/>
      <dgm:spPr/>
      <dgm:t>
        <a:bodyPr/>
        <a:lstStyle/>
        <a:p>
          <a:r>
            <a:rPr lang="es-MX" dirty="0"/>
            <a:t>Base de datos sobre autenticación.</a:t>
          </a:r>
          <a:endParaRPr lang="en-US" dirty="0"/>
        </a:p>
      </dgm:t>
    </dgm:pt>
    <dgm:pt modelId="{F6524712-857B-471C-82EE-DD92B226803B}" type="parTrans" cxnId="{B7A55714-88A2-4DDF-877B-63EBDE6707EE}">
      <dgm:prSet/>
      <dgm:spPr/>
      <dgm:t>
        <a:bodyPr/>
        <a:lstStyle/>
        <a:p>
          <a:endParaRPr lang="en-US"/>
        </a:p>
      </dgm:t>
    </dgm:pt>
    <dgm:pt modelId="{3CD037E2-1387-4D9D-B95F-2B00637FA9E6}" type="sibTrans" cxnId="{B7A55714-88A2-4DDF-877B-63EBDE6707EE}">
      <dgm:prSet/>
      <dgm:spPr/>
      <dgm:t>
        <a:bodyPr/>
        <a:lstStyle/>
        <a:p>
          <a:endParaRPr lang="en-US"/>
        </a:p>
      </dgm:t>
    </dgm:pt>
    <dgm:pt modelId="{8AB22DBB-146E-46FE-9C98-1158A1546910}">
      <dgm:prSet/>
      <dgm:spPr/>
      <dgm:t>
        <a:bodyPr/>
        <a:lstStyle/>
        <a:p>
          <a:r>
            <a:rPr lang="es-MX"/>
            <a:t>Frontend</a:t>
          </a:r>
          <a:endParaRPr lang="en-US"/>
        </a:p>
      </dgm:t>
    </dgm:pt>
    <dgm:pt modelId="{167B0156-9ACD-41E6-8BE9-3BCAD3D62DAF}" type="parTrans" cxnId="{BC3B3C62-8210-44E4-916D-5B80D167F134}">
      <dgm:prSet/>
      <dgm:spPr/>
      <dgm:t>
        <a:bodyPr/>
        <a:lstStyle/>
        <a:p>
          <a:endParaRPr lang="en-US"/>
        </a:p>
      </dgm:t>
    </dgm:pt>
    <dgm:pt modelId="{0C999822-0AB2-4488-B4E2-701DD1B71E07}" type="sibTrans" cxnId="{BC3B3C62-8210-44E4-916D-5B80D167F134}">
      <dgm:prSet/>
      <dgm:spPr/>
      <dgm:t>
        <a:bodyPr/>
        <a:lstStyle/>
        <a:p>
          <a:endParaRPr lang="en-US"/>
        </a:p>
      </dgm:t>
    </dgm:pt>
    <dgm:pt modelId="{789F4E5B-F7A5-4BC9-B246-A551909F3B31}">
      <dgm:prSet/>
      <dgm:spPr/>
      <dgm:t>
        <a:bodyPr/>
        <a:lstStyle/>
        <a:p>
          <a:r>
            <a:rPr lang="es-MX" dirty="0"/>
            <a:t>Diseño de la estructura del sistema con HTML.</a:t>
          </a:r>
          <a:endParaRPr lang="en-US" dirty="0"/>
        </a:p>
      </dgm:t>
    </dgm:pt>
    <dgm:pt modelId="{892252F5-8B5F-466E-89DE-E74731553174}" type="parTrans" cxnId="{F67FE833-B76E-4DA1-AFF2-49AE8BA4AF6E}">
      <dgm:prSet/>
      <dgm:spPr/>
      <dgm:t>
        <a:bodyPr/>
        <a:lstStyle/>
        <a:p>
          <a:endParaRPr lang="en-US"/>
        </a:p>
      </dgm:t>
    </dgm:pt>
    <dgm:pt modelId="{9D161640-0FA7-4AF4-8597-B5E195B9335E}" type="sibTrans" cxnId="{F67FE833-B76E-4DA1-AFF2-49AE8BA4AF6E}">
      <dgm:prSet/>
      <dgm:spPr/>
      <dgm:t>
        <a:bodyPr/>
        <a:lstStyle/>
        <a:p>
          <a:endParaRPr lang="en-US"/>
        </a:p>
      </dgm:t>
    </dgm:pt>
    <dgm:pt modelId="{6DD33EC8-075D-406F-86AC-799638E04A0D}">
      <dgm:prSet/>
      <dgm:spPr/>
      <dgm:t>
        <a:bodyPr/>
        <a:lstStyle/>
        <a:p>
          <a:r>
            <a:rPr lang="es-MX" dirty="0"/>
            <a:t>Diseño de la interfaz del sistema con CSS.</a:t>
          </a:r>
          <a:endParaRPr lang="en-US" dirty="0"/>
        </a:p>
      </dgm:t>
    </dgm:pt>
    <dgm:pt modelId="{57E08F04-E8ED-403F-8976-FC92508CDB8C}" type="parTrans" cxnId="{1F5FF037-530D-40B2-81F9-034EE4C67B0B}">
      <dgm:prSet/>
      <dgm:spPr/>
      <dgm:t>
        <a:bodyPr/>
        <a:lstStyle/>
        <a:p>
          <a:endParaRPr lang="en-US"/>
        </a:p>
      </dgm:t>
    </dgm:pt>
    <dgm:pt modelId="{751B559A-B41B-4195-8CA2-BBD330393C3B}" type="sibTrans" cxnId="{1F5FF037-530D-40B2-81F9-034EE4C67B0B}">
      <dgm:prSet/>
      <dgm:spPr/>
      <dgm:t>
        <a:bodyPr/>
        <a:lstStyle/>
        <a:p>
          <a:endParaRPr lang="en-US"/>
        </a:p>
      </dgm:t>
    </dgm:pt>
    <dgm:pt modelId="{5D347B4A-400B-4264-B9E2-125E725B8908}">
      <dgm:prSet/>
      <dgm:spPr/>
      <dgm:t>
        <a:bodyPr/>
        <a:lstStyle/>
        <a:p>
          <a:r>
            <a:rPr lang="en-US" dirty="0" err="1"/>
            <a:t>Plantillas</a:t>
          </a:r>
          <a:r>
            <a:rPr lang="en-US" dirty="0"/>
            <a:t> de </a:t>
          </a:r>
          <a:r>
            <a:rPr lang="en-US" dirty="0" err="1"/>
            <a:t>incio</a:t>
          </a:r>
          <a:r>
            <a:rPr lang="en-US" dirty="0"/>
            <a:t>, </a:t>
          </a:r>
          <a:r>
            <a:rPr lang="en-US" dirty="0" err="1"/>
            <a:t>usuarios</a:t>
          </a:r>
          <a:r>
            <a:rPr lang="en-US" dirty="0"/>
            <a:t>, </a:t>
          </a:r>
          <a:r>
            <a:rPr lang="en-US" dirty="0" err="1"/>
            <a:t>turnos</a:t>
          </a:r>
          <a:r>
            <a:rPr lang="en-US" dirty="0"/>
            <a:t>.</a:t>
          </a:r>
        </a:p>
      </dgm:t>
    </dgm:pt>
    <dgm:pt modelId="{87C5E57A-E068-4B38-B83F-7CCD9AB88088}" type="parTrans" cxnId="{AA07FD75-B614-49B0-B4C4-C09C953A48E3}">
      <dgm:prSet/>
      <dgm:spPr/>
      <dgm:t>
        <a:bodyPr/>
        <a:lstStyle/>
        <a:p>
          <a:endParaRPr lang="es-CO"/>
        </a:p>
      </dgm:t>
    </dgm:pt>
    <dgm:pt modelId="{651FF0D2-F5CB-48AF-9BDD-EF58775B954A}" type="sibTrans" cxnId="{AA07FD75-B614-49B0-B4C4-C09C953A48E3}">
      <dgm:prSet/>
      <dgm:spPr/>
      <dgm:t>
        <a:bodyPr/>
        <a:lstStyle/>
        <a:p>
          <a:endParaRPr lang="es-CO"/>
        </a:p>
      </dgm:t>
    </dgm:pt>
    <dgm:pt modelId="{0B7C7F90-112C-4EFF-9D67-76ADA5732273}">
      <dgm:prSet/>
      <dgm:spPr/>
      <dgm:t>
        <a:bodyPr/>
        <a:lstStyle/>
        <a:p>
          <a:r>
            <a:rPr lang="en-US" dirty="0" err="1"/>
            <a:t>Formularios</a:t>
          </a:r>
          <a:r>
            <a:rPr lang="en-US" dirty="0"/>
            <a:t> de </a:t>
          </a:r>
          <a:r>
            <a:rPr lang="en-US" dirty="0" err="1"/>
            <a:t>registro</a:t>
          </a:r>
          <a:r>
            <a:rPr lang="en-US" dirty="0"/>
            <a:t> y/o </a:t>
          </a:r>
          <a:r>
            <a:rPr lang="en-US" dirty="0" err="1"/>
            <a:t>asignacion</a:t>
          </a:r>
          <a:r>
            <a:rPr lang="en-US" dirty="0"/>
            <a:t>.</a:t>
          </a:r>
        </a:p>
      </dgm:t>
    </dgm:pt>
    <dgm:pt modelId="{5B866282-F648-48DC-B38F-403D287140BD}" type="parTrans" cxnId="{541CA852-1FB1-4F80-8DE9-5C734DDCF5E1}">
      <dgm:prSet/>
      <dgm:spPr/>
      <dgm:t>
        <a:bodyPr/>
        <a:lstStyle/>
        <a:p>
          <a:endParaRPr lang="es-CO"/>
        </a:p>
      </dgm:t>
    </dgm:pt>
    <dgm:pt modelId="{DC9EA033-2156-4C0C-AA19-F299FD7871EA}" type="sibTrans" cxnId="{541CA852-1FB1-4F80-8DE9-5C734DDCF5E1}">
      <dgm:prSet/>
      <dgm:spPr/>
      <dgm:t>
        <a:bodyPr/>
        <a:lstStyle/>
        <a:p>
          <a:endParaRPr lang="es-CO"/>
        </a:p>
      </dgm:t>
    </dgm:pt>
    <dgm:pt modelId="{05027991-0DC7-4CD8-9296-B36ED8295F66}" type="pres">
      <dgm:prSet presAssocID="{6E559A2C-FFFE-427B-87AA-D9F325ECF502}" presName="Name0" presStyleCnt="0">
        <dgm:presLayoutVars>
          <dgm:dir/>
          <dgm:animLvl val="lvl"/>
          <dgm:resizeHandles val="exact"/>
        </dgm:presLayoutVars>
      </dgm:prSet>
      <dgm:spPr/>
    </dgm:pt>
    <dgm:pt modelId="{4C9C5DBB-3E79-4F44-BAAC-3C32DBEA5406}" type="pres">
      <dgm:prSet presAssocID="{1FD6581A-F36D-479E-B344-53A56A7D9D34}" presName="composite" presStyleCnt="0"/>
      <dgm:spPr/>
    </dgm:pt>
    <dgm:pt modelId="{E36919F6-FC89-4849-8FF8-68C0EB9AD9DF}" type="pres">
      <dgm:prSet presAssocID="{1FD6581A-F36D-479E-B344-53A56A7D9D3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4B90469-51F9-4663-AA6C-752EED421449}" type="pres">
      <dgm:prSet presAssocID="{1FD6581A-F36D-479E-B344-53A56A7D9D34}" presName="desTx" presStyleLbl="alignAccFollowNode1" presStyleIdx="0" presStyleCnt="3">
        <dgm:presLayoutVars>
          <dgm:bulletEnabled val="1"/>
        </dgm:presLayoutVars>
      </dgm:prSet>
      <dgm:spPr/>
    </dgm:pt>
    <dgm:pt modelId="{197374F9-D3CC-464B-9174-973E9CA9868C}" type="pres">
      <dgm:prSet presAssocID="{08B3F6EA-830A-4BC7-AB8D-5859E2C80EC7}" presName="space" presStyleCnt="0"/>
      <dgm:spPr/>
    </dgm:pt>
    <dgm:pt modelId="{F853C2BD-2E68-4DC1-AC18-6C0641F1DC91}" type="pres">
      <dgm:prSet presAssocID="{0361EB96-64CF-4CD8-8C89-2835BA93103B}" presName="composite" presStyleCnt="0"/>
      <dgm:spPr/>
    </dgm:pt>
    <dgm:pt modelId="{C46D495D-3C05-4F58-8741-2824151311FF}" type="pres">
      <dgm:prSet presAssocID="{0361EB96-64CF-4CD8-8C89-2835BA93103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E575092-442F-4C36-9E64-DA39056B430B}" type="pres">
      <dgm:prSet presAssocID="{0361EB96-64CF-4CD8-8C89-2835BA93103B}" presName="desTx" presStyleLbl="alignAccFollowNode1" presStyleIdx="1" presStyleCnt="3">
        <dgm:presLayoutVars>
          <dgm:bulletEnabled val="1"/>
        </dgm:presLayoutVars>
      </dgm:prSet>
      <dgm:spPr/>
    </dgm:pt>
    <dgm:pt modelId="{404027E6-EA32-4C13-B5A7-5B0F9EABCCCB}" type="pres">
      <dgm:prSet presAssocID="{D6A4D945-819B-496A-B2FB-FBBD0FF968EB}" presName="space" presStyleCnt="0"/>
      <dgm:spPr/>
    </dgm:pt>
    <dgm:pt modelId="{4D17B614-AF2E-4E76-AD36-4967623B8CCB}" type="pres">
      <dgm:prSet presAssocID="{8AB22DBB-146E-46FE-9C98-1158A1546910}" presName="composite" presStyleCnt="0"/>
      <dgm:spPr/>
    </dgm:pt>
    <dgm:pt modelId="{1414148B-DE22-4F7C-B552-1CBC4A6F7BB4}" type="pres">
      <dgm:prSet presAssocID="{8AB22DBB-146E-46FE-9C98-1158A154691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D36AAE-D8FA-47DA-AEA8-DC5268636231}" type="pres">
      <dgm:prSet presAssocID="{8AB22DBB-146E-46FE-9C98-1158A154691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EBB7C04-9FCD-47D7-B4EE-7C9BC33986CB}" type="presOf" srcId="{DA9D0A78-06D2-4B25-BA3E-6574C8237691}" destId="{B4B90469-51F9-4663-AA6C-752EED421449}" srcOrd="0" destOrd="2" presId="urn:microsoft.com/office/officeart/2005/8/layout/hList1"/>
    <dgm:cxn modelId="{8C5AF00D-9053-478F-B304-16141FC452C1}" type="presOf" srcId="{1FD6581A-F36D-479E-B344-53A56A7D9D34}" destId="{E36919F6-FC89-4849-8FF8-68C0EB9AD9DF}" srcOrd="0" destOrd="0" presId="urn:microsoft.com/office/officeart/2005/8/layout/hList1"/>
    <dgm:cxn modelId="{9451D50F-49DE-4F1E-9881-835FDA5994E4}" srcId="{6E559A2C-FFFE-427B-87AA-D9F325ECF502}" destId="{0361EB96-64CF-4CD8-8C89-2835BA93103B}" srcOrd="1" destOrd="0" parTransId="{0ABB10F4-6F8D-40F0-94DA-6C40421F012A}" sibTransId="{D6A4D945-819B-496A-B2FB-FBBD0FF968EB}"/>
    <dgm:cxn modelId="{B7A55714-88A2-4DDF-877B-63EBDE6707EE}" srcId="{1A0FC4BF-F127-4C2B-88FE-D567D17E2B7C}" destId="{12F5A410-C625-4594-A617-A65C8E630AB3}" srcOrd="2" destOrd="0" parTransId="{F6524712-857B-471C-82EE-DD92B226803B}" sibTransId="{3CD037E2-1387-4D9D-B95F-2B00637FA9E6}"/>
    <dgm:cxn modelId="{91B3C11B-F116-4224-B381-4375F4E33023}" srcId="{CB410665-8B2E-412D-82A7-FD73ED4AF613}" destId="{DA9D0A78-06D2-4B25-BA3E-6574C8237691}" srcOrd="0" destOrd="0" parTransId="{96EABD13-FE7F-42F6-A412-3D997D825E31}" sibTransId="{1035EBBB-5F1D-46A1-999F-310DB2B73982}"/>
    <dgm:cxn modelId="{71EF7F1D-6845-414C-BEB3-98F8739F8FAC}" srcId="{1A0FC4BF-F127-4C2B-88FE-D567D17E2B7C}" destId="{686849BC-976E-42EC-B424-C959A6A248BC}" srcOrd="0" destOrd="0" parTransId="{6BA3FD0D-7E6E-430D-B5E2-E3177B83142C}" sibTransId="{432A58FE-FEEC-4B51-9036-6DED6AA0AE74}"/>
    <dgm:cxn modelId="{F314FD1F-8368-41A4-8C8A-31631F45A683}" srcId="{6E559A2C-FFFE-427B-87AA-D9F325ECF502}" destId="{1FD6581A-F36D-479E-B344-53A56A7D9D34}" srcOrd="0" destOrd="0" parTransId="{39D761C6-4EC2-434C-AC87-5DFC6CD23951}" sibTransId="{08B3F6EA-830A-4BC7-AB8D-5859E2C80EC7}"/>
    <dgm:cxn modelId="{40E78428-FB16-4EC6-BAB2-4EDBB21FF54F}" type="presOf" srcId="{D839C7D8-E48B-4500-8376-18F35B8680CC}" destId="{B4B90469-51F9-4663-AA6C-752EED421449}" srcOrd="0" destOrd="4" presId="urn:microsoft.com/office/officeart/2005/8/layout/hList1"/>
    <dgm:cxn modelId="{54C70C31-55F6-4CCB-A49B-0704358E3BD0}" type="presOf" srcId="{93652D4F-8F83-4A3C-AB0C-DF339503C92B}" destId="{B4B90469-51F9-4663-AA6C-752EED421449}" srcOrd="0" destOrd="3" presId="urn:microsoft.com/office/officeart/2005/8/layout/hList1"/>
    <dgm:cxn modelId="{F67FE833-B76E-4DA1-AFF2-49AE8BA4AF6E}" srcId="{8AB22DBB-146E-46FE-9C98-1158A1546910}" destId="{789F4E5B-F7A5-4BC9-B246-A551909F3B31}" srcOrd="0" destOrd="0" parTransId="{892252F5-8B5F-466E-89DE-E74731553174}" sibTransId="{9D161640-0FA7-4AF4-8597-B5E195B9335E}"/>
    <dgm:cxn modelId="{AED32636-B46E-45DF-9D12-BE6ECF95FF23}" srcId="{1A0FC4BF-F127-4C2B-88FE-D567D17E2B7C}" destId="{394F5350-F373-45DB-BACD-8748826E2D85}" srcOrd="1" destOrd="0" parTransId="{9BC1303C-E7C7-41BE-93B9-D907FB054E7C}" sibTransId="{1D100597-C9DB-4BA6-BB5B-46FD413A6BCF}"/>
    <dgm:cxn modelId="{1F5FF037-530D-40B2-81F9-034EE4C67B0B}" srcId="{8AB22DBB-146E-46FE-9C98-1158A1546910}" destId="{6DD33EC8-075D-406F-86AC-799638E04A0D}" srcOrd="1" destOrd="0" parTransId="{57E08F04-E8ED-403F-8976-FC92508CDB8C}" sibTransId="{751B559A-B41B-4195-8CA2-BBD330393C3B}"/>
    <dgm:cxn modelId="{73320F3F-05A2-43F6-8B3A-86FDF48CDDF8}" srcId="{1FD6581A-F36D-479E-B344-53A56A7D9D34}" destId="{510E2EA2-BF58-4063-A83B-E408C6958AE1}" srcOrd="2" destOrd="0" parTransId="{CC6328BF-FE0C-410B-970C-F32C5C70E83F}" sibTransId="{D377BA69-161A-4E6B-9546-AF49CA0EE989}"/>
    <dgm:cxn modelId="{1F66235C-D2B9-4F98-B59B-3BE99A04DCE7}" srcId="{CB410665-8B2E-412D-82A7-FD73ED4AF613}" destId="{C7B3A38A-5202-4ECA-BACE-8285B80C3FDA}" srcOrd="3" destOrd="0" parTransId="{0599BD7D-9D09-4DA0-A68F-2D9FBA3CE572}" sibTransId="{E3E7A1A1-C94C-441F-94FB-C7D23F483909}"/>
    <dgm:cxn modelId="{BC3B3C62-8210-44E4-916D-5B80D167F134}" srcId="{6E559A2C-FFFE-427B-87AA-D9F325ECF502}" destId="{8AB22DBB-146E-46FE-9C98-1158A1546910}" srcOrd="2" destOrd="0" parTransId="{167B0156-9ACD-41E6-8BE9-3BCAD3D62DAF}" sibTransId="{0C999822-0AB2-4488-B4E2-701DD1B71E07}"/>
    <dgm:cxn modelId="{3A09A065-515C-4CCA-A197-0D61342AE0A4}" type="presOf" srcId="{6DD33EC8-075D-406F-86AC-799638E04A0D}" destId="{ACD36AAE-D8FA-47DA-AEA8-DC5268636231}" srcOrd="0" destOrd="3" presId="urn:microsoft.com/office/officeart/2005/8/layout/hList1"/>
    <dgm:cxn modelId="{1D426666-02EF-44FE-B26A-EA365C10BA3E}" type="presOf" srcId="{5D347B4A-400B-4264-B9E2-125E725B8908}" destId="{ACD36AAE-D8FA-47DA-AEA8-DC5268636231}" srcOrd="0" destOrd="1" presId="urn:microsoft.com/office/officeart/2005/8/layout/hList1"/>
    <dgm:cxn modelId="{8F551167-AC37-448D-B9B8-115BBDBD0DC7}" type="presOf" srcId="{6E559A2C-FFFE-427B-87AA-D9F325ECF502}" destId="{05027991-0DC7-4CD8-9296-B36ED8295F66}" srcOrd="0" destOrd="0" presId="urn:microsoft.com/office/officeart/2005/8/layout/hList1"/>
    <dgm:cxn modelId="{CA303869-506B-4687-9FBD-B929A64F6B54}" srcId="{1FD6581A-F36D-479E-B344-53A56A7D9D34}" destId="{CB410665-8B2E-412D-82A7-FD73ED4AF613}" srcOrd="1" destOrd="0" parTransId="{02D1F555-85D3-4B8C-8E0B-7B1D2B8E2F02}" sibTransId="{D666587C-9562-4B1C-878D-E71DDF480676}"/>
    <dgm:cxn modelId="{18B7C66C-D927-467A-867E-165FD48BD080}" srcId="{1FD6581A-F36D-479E-B344-53A56A7D9D34}" destId="{8D690C09-B688-42A3-A9DB-627DE9C3FC3C}" srcOrd="4" destOrd="0" parTransId="{0506387E-273D-4984-A9CD-B6B947C9CC95}" sibTransId="{3956981A-5057-4D6D-994A-6B3A8CE1CBB8}"/>
    <dgm:cxn modelId="{4D45AD6D-ED62-4FE4-B1AC-A81F613EE364}" type="presOf" srcId="{C7B3A38A-5202-4ECA-BACE-8285B80C3FDA}" destId="{B4B90469-51F9-4663-AA6C-752EED421449}" srcOrd="0" destOrd="5" presId="urn:microsoft.com/office/officeart/2005/8/layout/hList1"/>
    <dgm:cxn modelId="{AC209F4F-1309-4A9F-B567-B03B3045021E}" type="presOf" srcId="{1A0FC4BF-F127-4C2B-88FE-D567D17E2B7C}" destId="{0E575092-442F-4C36-9E64-DA39056B430B}" srcOrd="0" destOrd="0" presId="urn:microsoft.com/office/officeart/2005/8/layout/hList1"/>
    <dgm:cxn modelId="{D6EAD871-2BA0-4AB6-9B08-A5C73F0EDFF6}" type="presOf" srcId="{8D690C09-B688-42A3-A9DB-627DE9C3FC3C}" destId="{B4B90469-51F9-4663-AA6C-752EED421449}" srcOrd="0" destOrd="8" presId="urn:microsoft.com/office/officeart/2005/8/layout/hList1"/>
    <dgm:cxn modelId="{541CA852-1FB1-4F80-8DE9-5C734DDCF5E1}" srcId="{789F4E5B-F7A5-4BC9-B246-A551909F3B31}" destId="{0B7C7F90-112C-4EFF-9D67-76ADA5732273}" srcOrd="1" destOrd="0" parTransId="{5B866282-F648-48DC-B38F-403D287140BD}" sibTransId="{DC9EA033-2156-4C0C-AA19-F299FD7871EA}"/>
    <dgm:cxn modelId="{AA07FD75-B614-49B0-B4C4-C09C953A48E3}" srcId="{789F4E5B-F7A5-4BC9-B246-A551909F3B31}" destId="{5D347B4A-400B-4264-B9E2-125E725B8908}" srcOrd="0" destOrd="0" parTransId="{87C5E57A-E068-4B38-B83F-7CCD9AB88088}" sibTransId="{651FF0D2-F5CB-48AF-9BDD-EF58775B954A}"/>
    <dgm:cxn modelId="{6FF95859-2F38-47FA-86BA-4EC203F300FD}" srcId="{0361EB96-64CF-4CD8-8C89-2835BA93103B}" destId="{1A0FC4BF-F127-4C2B-88FE-D567D17E2B7C}" srcOrd="0" destOrd="0" parTransId="{9BE07D8A-A4FD-45FD-8186-A819CE75439E}" sibTransId="{43A71FF3-6475-461C-93E2-5956B094C896}"/>
    <dgm:cxn modelId="{0E896E97-2FD8-4320-977F-D327108144C3}" type="presOf" srcId="{12F5A410-C625-4594-A617-A65C8E630AB3}" destId="{0E575092-442F-4C36-9E64-DA39056B430B}" srcOrd="0" destOrd="3" presId="urn:microsoft.com/office/officeart/2005/8/layout/hList1"/>
    <dgm:cxn modelId="{68FA4899-7A2C-4D9B-92B5-8B2431B0BCFB}" type="presOf" srcId="{510E2EA2-BF58-4063-A83B-E408C6958AE1}" destId="{B4B90469-51F9-4663-AA6C-752EED421449}" srcOrd="0" destOrd="6" presId="urn:microsoft.com/office/officeart/2005/8/layout/hList1"/>
    <dgm:cxn modelId="{FFF2709E-340D-4490-A3C8-3C08B07631F1}" type="presOf" srcId="{A4B08815-7071-440C-BF13-3F1C2864C8C4}" destId="{B4B90469-51F9-4663-AA6C-752EED421449}" srcOrd="0" destOrd="0" presId="urn:microsoft.com/office/officeart/2005/8/layout/hList1"/>
    <dgm:cxn modelId="{4549C09F-E63A-4CCF-9665-292D2976F244}" type="presOf" srcId="{0361EB96-64CF-4CD8-8C89-2835BA93103B}" destId="{C46D495D-3C05-4F58-8741-2824151311FF}" srcOrd="0" destOrd="0" presId="urn:microsoft.com/office/officeart/2005/8/layout/hList1"/>
    <dgm:cxn modelId="{5A71C6A5-AF17-4E11-831F-140D46F39AC6}" type="presOf" srcId="{0B7C7F90-112C-4EFF-9D67-76ADA5732273}" destId="{ACD36AAE-D8FA-47DA-AEA8-DC5268636231}" srcOrd="0" destOrd="2" presId="urn:microsoft.com/office/officeart/2005/8/layout/hList1"/>
    <dgm:cxn modelId="{EB5DE5AD-CE1E-447B-84F7-AE102E2EA8D9}" type="presOf" srcId="{8AB22DBB-146E-46FE-9C98-1158A1546910}" destId="{1414148B-DE22-4F7C-B552-1CBC4A6F7BB4}" srcOrd="0" destOrd="0" presId="urn:microsoft.com/office/officeart/2005/8/layout/hList1"/>
    <dgm:cxn modelId="{5FABA4AE-A01E-445F-8CAD-F32948D111F4}" srcId="{1FD6581A-F36D-479E-B344-53A56A7D9D34}" destId="{8B22E106-A7A0-42CB-992B-E5FAA9DECBD8}" srcOrd="3" destOrd="0" parTransId="{A46F8F05-409B-4D57-B734-3C652F5FDA7B}" sibTransId="{FF1064DE-11EB-4B67-B456-06C8E878933F}"/>
    <dgm:cxn modelId="{D8420AB3-7591-436D-AACE-273AADB6ECA0}" type="presOf" srcId="{789F4E5B-F7A5-4BC9-B246-A551909F3B31}" destId="{ACD36AAE-D8FA-47DA-AEA8-DC5268636231}" srcOrd="0" destOrd="0" presId="urn:microsoft.com/office/officeart/2005/8/layout/hList1"/>
    <dgm:cxn modelId="{9C6959C3-798F-4EE8-9979-4BB87D46687D}" type="presOf" srcId="{394F5350-F373-45DB-BACD-8748826E2D85}" destId="{0E575092-442F-4C36-9E64-DA39056B430B}" srcOrd="0" destOrd="2" presId="urn:microsoft.com/office/officeart/2005/8/layout/hList1"/>
    <dgm:cxn modelId="{C1F526CD-9B4F-4413-97F7-B7DF989A2113}" type="presOf" srcId="{8B22E106-A7A0-42CB-992B-E5FAA9DECBD8}" destId="{B4B90469-51F9-4663-AA6C-752EED421449}" srcOrd="0" destOrd="7" presId="urn:microsoft.com/office/officeart/2005/8/layout/hList1"/>
    <dgm:cxn modelId="{31F9B9D0-89E5-4B1C-AF8E-374CA8677557}" srcId="{1FD6581A-F36D-479E-B344-53A56A7D9D34}" destId="{A4B08815-7071-440C-BF13-3F1C2864C8C4}" srcOrd="0" destOrd="0" parTransId="{7011D24A-447D-41A5-8290-AA99B593BDA7}" sibTransId="{4C24D16D-8B69-4B9D-8224-7AA15E36EDAB}"/>
    <dgm:cxn modelId="{DDCA91E0-9440-49D6-A14B-551921394364}" type="presOf" srcId="{686849BC-976E-42EC-B424-C959A6A248BC}" destId="{0E575092-442F-4C36-9E64-DA39056B430B}" srcOrd="0" destOrd="1" presId="urn:microsoft.com/office/officeart/2005/8/layout/hList1"/>
    <dgm:cxn modelId="{A7E6D8E8-00F0-424F-993C-10CB3DC84AE4}" srcId="{CB410665-8B2E-412D-82A7-FD73ED4AF613}" destId="{93652D4F-8F83-4A3C-AB0C-DF339503C92B}" srcOrd="1" destOrd="0" parTransId="{A12D843E-3079-4801-B0CB-2CA80F5E5F10}" sibTransId="{40CA95AA-8E09-4699-8CA8-0CE6416D5CBC}"/>
    <dgm:cxn modelId="{374D58E9-687B-4150-BEAF-2C8CF9C96374}" srcId="{CB410665-8B2E-412D-82A7-FD73ED4AF613}" destId="{D839C7D8-E48B-4500-8376-18F35B8680CC}" srcOrd="2" destOrd="0" parTransId="{93497F5D-8D4C-4BDC-A9C2-C442A514A808}" sibTransId="{7F356295-AE3D-4CEB-B802-249D5F7EAF50}"/>
    <dgm:cxn modelId="{FB9CEDF3-F3AA-422A-82D4-EFE37C0CB248}" type="presOf" srcId="{CB410665-8B2E-412D-82A7-FD73ED4AF613}" destId="{B4B90469-51F9-4663-AA6C-752EED421449}" srcOrd="0" destOrd="1" presId="urn:microsoft.com/office/officeart/2005/8/layout/hList1"/>
    <dgm:cxn modelId="{ABEE857D-643D-457E-B91E-46E556D83F86}" type="presParOf" srcId="{05027991-0DC7-4CD8-9296-B36ED8295F66}" destId="{4C9C5DBB-3E79-4F44-BAAC-3C32DBEA5406}" srcOrd="0" destOrd="0" presId="urn:microsoft.com/office/officeart/2005/8/layout/hList1"/>
    <dgm:cxn modelId="{B4B0BF57-63BD-49D2-AD2C-7F5E76A53D2D}" type="presParOf" srcId="{4C9C5DBB-3E79-4F44-BAAC-3C32DBEA5406}" destId="{E36919F6-FC89-4849-8FF8-68C0EB9AD9DF}" srcOrd="0" destOrd="0" presId="urn:microsoft.com/office/officeart/2005/8/layout/hList1"/>
    <dgm:cxn modelId="{70B950BC-0CB0-4515-93A8-A05033F8FA3E}" type="presParOf" srcId="{4C9C5DBB-3E79-4F44-BAAC-3C32DBEA5406}" destId="{B4B90469-51F9-4663-AA6C-752EED421449}" srcOrd="1" destOrd="0" presId="urn:microsoft.com/office/officeart/2005/8/layout/hList1"/>
    <dgm:cxn modelId="{6AACA095-6B9F-4F16-A8F2-F6C23B3B2C54}" type="presParOf" srcId="{05027991-0DC7-4CD8-9296-B36ED8295F66}" destId="{197374F9-D3CC-464B-9174-973E9CA9868C}" srcOrd="1" destOrd="0" presId="urn:microsoft.com/office/officeart/2005/8/layout/hList1"/>
    <dgm:cxn modelId="{941D652A-4558-4D72-AF86-EAE716A23A43}" type="presParOf" srcId="{05027991-0DC7-4CD8-9296-B36ED8295F66}" destId="{F853C2BD-2E68-4DC1-AC18-6C0641F1DC91}" srcOrd="2" destOrd="0" presId="urn:microsoft.com/office/officeart/2005/8/layout/hList1"/>
    <dgm:cxn modelId="{7B542949-D5A6-4BF7-A8F3-781401FE013B}" type="presParOf" srcId="{F853C2BD-2E68-4DC1-AC18-6C0641F1DC91}" destId="{C46D495D-3C05-4F58-8741-2824151311FF}" srcOrd="0" destOrd="0" presId="urn:microsoft.com/office/officeart/2005/8/layout/hList1"/>
    <dgm:cxn modelId="{F19800A2-C7BB-479D-80C9-355DBB2FAFDB}" type="presParOf" srcId="{F853C2BD-2E68-4DC1-AC18-6C0641F1DC91}" destId="{0E575092-442F-4C36-9E64-DA39056B430B}" srcOrd="1" destOrd="0" presId="urn:microsoft.com/office/officeart/2005/8/layout/hList1"/>
    <dgm:cxn modelId="{BF35594C-0E47-4A05-9D96-EE9DA9C56A7F}" type="presParOf" srcId="{05027991-0DC7-4CD8-9296-B36ED8295F66}" destId="{404027E6-EA32-4C13-B5A7-5B0F9EABCCCB}" srcOrd="3" destOrd="0" presId="urn:microsoft.com/office/officeart/2005/8/layout/hList1"/>
    <dgm:cxn modelId="{4E8A9E75-5F17-4BD4-96ED-9E403F268C3C}" type="presParOf" srcId="{05027991-0DC7-4CD8-9296-B36ED8295F66}" destId="{4D17B614-AF2E-4E76-AD36-4967623B8CCB}" srcOrd="4" destOrd="0" presId="urn:microsoft.com/office/officeart/2005/8/layout/hList1"/>
    <dgm:cxn modelId="{8C630F7F-98C1-4CFD-BD70-8A7379DC5405}" type="presParOf" srcId="{4D17B614-AF2E-4E76-AD36-4967623B8CCB}" destId="{1414148B-DE22-4F7C-B552-1CBC4A6F7BB4}" srcOrd="0" destOrd="0" presId="urn:microsoft.com/office/officeart/2005/8/layout/hList1"/>
    <dgm:cxn modelId="{E58EF744-F866-4109-839F-612BBC5C0DB8}" type="presParOf" srcId="{4D17B614-AF2E-4E76-AD36-4967623B8CCB}" destId="{ACD36AAE-D8FA-47DA-AEA8-DC52686362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0DC2-2A07-473A-B353-60AAFBA4B926}">
      <dsp:nvSpPr>
        <dsp:cNvPr id="0" name=""/>
        <dsp:cNvSpPr/>
      </dsp:nvSpPr>
      <dsp:spPr>
        <a:xfrm>
          <a:off x="0" y="295919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3F7DF-A641-4A54-8D9F-472F887A1C4B}">
      <dsp:nvSpPr>
        <dsp:cNvPr id="0" name=""/>
        <dsp:cNvSpPr/>
      </dsp:nvSpPr>
      <dsp:spPr>
        <a:xfrm>
          <a:off x="345025" y="44999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Administrador</a:t>
          </a:r>
          <a:endParaRPr lang="en-US" sz="2000" kern="1200" dirty="0"/>
        </a:p>
      </dsp:txBody>
      <dsp:txXfrm>
        <a:off x="369523" y="69497"/>
        <a:ext cx="4781362" cy="452844"/>
      </dsp:txXfrm>
    </dsp:sp>
    <dsp:sp modelId="{E4D5DFB0-7244-483A-A915-7CD56BB3E21C}">
      <dsp:nvSpPr>
        <dsp:cNvPr id="0" name=""/>
        <dsp:cNvSpPr/>
      </dsp:nvSpPr>
      <dsp:spPr>
        <a:xfrm>
          <a:off x="0" y="1067039"/>
          <a:ext cx="6900512" cy="21309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Autenticación de mi rol en el sistema.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Ingresar los datos para el registro de un usuario.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Asignar turnos de acuerdo a la especialidad de los usuarios registrados y servicio requerido.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Visualizar tanto las tabla de usuario registrados como también la de turnos asignados.</a:t>
          </a:r>
          <a:endParaRPr lang="en-US" sz="1800" kern="1200" dirty="0"/>
        </a:p>
      </dsp:txBody>
      <dsp:txXfrm>
        <a:off x="0" y="1067039"/>
        <a:ext cx="6900512" cy="2130906"/>
      </dsp:txXfrm>
    </dsp:sp>
    <dsp:sp modelId="{36A66141-C3F5-4E39-B690-D176D2A9B8C9}">
      <dsp:nvSpPr>
        <dsp:cNvPr id="0" name=""/>
        <dsp:cNvSpPr/>
      </dsp:nvSpPr>
      <dsp:spPr>
        <a:xfrm>
          <a:off x="345025" y="816119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Quiero: </a:t>
          </a:r>
          <a:endParaRPr lang="en-US" sz="2000" kern="1200" dirty="0"/>
        </a:p>
      </dsp:txBody>
      <dsp:txXfrm>
        <a:off x="369523" y="840617"/>
        <a:ext cx="4781362" cy="452844"/>
      </dsp:txXfrm>
    </dsp:sp>
    <dsp:sp modelId="{22AC779A-6168-4DD2-AB42-51FDC5CFFF24}">
      <dsp:nvSpPr>
        <dsp:cNvPr id="0" name=""/>
        <dsp:cNvSpPr/>
      </dsp:nvSpPr>
      <dsp:spPr>
        <a:xfrm>
          <a:off x="0" y="3540665"/>
          <a:ext cx="6900512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Modificar y/o eliminar los datos de usuarios ya registrados.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Modificar y/o eliminar los turnos ya registrados.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Almacenar el registro de usuarios y turnos asignados en una base de datos.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Generar archivos en Excel y/o PDF de los usuario y turnos registrados en la base de datos.</a:t>
          </a:r>
          <a:endParaRPr lang="en-US" sz="1800" kern="1200" dirty="0"/>
        </a:p>
      </dsp:txBody>
      <dsp:txXfrm>
        <a:off x="0" y="3540665"/>
        <a:ext cx="6900512" cy="2302650"/>
      </dsp:txXfrm>
    </dsp:sp>
    <dsp:sp modelId="{C602A02E-50D0-482F-9DB2-659D6790DC03}">
      <dsp:nvSpPr>
        <dsp:cNvPr id="0" name=""/>
        <dsp:cNvSpPr/>
      </dsp:nvSpPr>
      <dsp:spPr>
        <a:xfrm>
          <a:off x="345025" y="3289745"/>
          <a:ext cx="483035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Para</a:t>
          </a:r>
          <a:r>
            <a:rPr lang="es-CO" sz="1700" kern="1200" dirty="0"/>
            <a:t>:</a:t>
          </a:r>
          <a:endParaRPr lang="en-US" sz="1700" kern="1200" dirty="0"/>
        </a:p>
      </dsp:txBody>
      <dsp:txXfrm>
        <a:off x="369523" y="3314243"/>
        <a:ext cx="478136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EBBD2-0FD9-42E3-936F-7A5FF524F1FB}">
      <dsp:nvSpPr>
        <dsp:cNvPr id="0" name=""/>
        <dsp:cNvSpPr/>
      </dsp:nvSpPr>
      <dsp:spPr>
        <a:xfrm>
          <a:off x="0" y="199273"/>
          <a:ext cx="690051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89701-F921-4B46-A450-67207EDC6C29}">
      <dsp:nvSpPr>
        <dsp:cNvPr id="0" name=""/>
        <dsp:cNvSpPr/>
      </dsp:nvSpPr>
      <dsp:spPr>
        <a:xfrm>
          <a:off x="345025" y="26539"/>
          <a:ext cx="4830358" cy="704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Empleado</a:t>
          </a:r>
          <a:endParaRPr lang="en-US" sz="2000" kern="1200" dirty="0"/>
        </a:p>
      </dsp:txBody>
      <dsp:txXfrm>
        <a:off x="379396" y="60910"/>
        <a:ext cx="4761616" cy="635352"/>
      </dsp:txXfrm>
    </dsp:sp>
    <dsp:sp modelId="{2EE92CB3-F404-4721-858F-60BDBB20ACA1}">
      <dsp:nvSpPr>
        <dsp:cNvPr id="0" name=""/>
        <dsp:cNvSpPr/>
      </dsp:nvSpPr>
      <dsp:spPr>
        <a:xfrm>
          <a:off x="0" y="1410599"/>
          <a:ext cx="690051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Autenticación de mi rol en el sistema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Poder modificar y/o eliminar los datos de mi perfil ya registrados.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Visualizar tabla de turnos</a:t>
          </a:r>
          <a:endParaRPr lang="en-US" sz="1800" kern="1200" dirty="0"/>
        </a:p>
      </dsp:txBody>
      <dsp:txXfrm>
        <a:off x="0" y="1410599"/>
        <a:ext cx="6900512" cy="1927800"/>
      </dsp:txXfrm>
    </dsp:sp>
    <dsp:sp modelId="{37B1AFD3-8BC2-442C-91AB-FD496F09C3C5}">
      <dsp:nvSpPr>
        <dsp:cNvPr id="0" name=""/>
        <dsp:cNvSpPr/>
      </dsp:nvSpPr>
      <dsp:spPr>
        <a:xfrm>
          <a:off x="345025" y="1300873"/>
          <a:ext cx="4830358" cy="641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Quiero:</a:t>
          </a:r>
          <a:endParaRPr lang="en-US" sz="2000" kern="1200" dirty="0"/>
        </a:p>
      </dsp:txBody>
      <dsp:txXfrm>
        <a:off x="376320" y="1332168"/>
        <a:ext cx="4767768" cy="578495"/>
      </dsp:txXfrm>
    </dsp:sp>
    <dsp:sp modelId="{7A8F6032-714E-4ED5-A9DC-12208CA00414}">
      <dsp:nvSpPr>
        <dsp:cNvPr id="0" name=""/>
        <dsp:cNvSpPr/>
      </dsp:nvSpPr>
      <dsp:spPr>
        <a:xfrm>
          <a:off x="0" y="3581801"/>
          <a:ext cx="690051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Visualizar los datos que manejan para asignarme turnos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Generar archivos en Excel y/o PDF de los turnos registrados en la base de datos</a:t>
          </a:r>
          <a:r>
            <a:rPr lang="es-CO" sz="2200" kern="1200" dirty="0"/>
            <a:t>.</a:t>
          </a:r>
          <a:endParaRPr lang="en-US" sz="2200" kern="1200" dirty="0"/>
        </a:p>
      </dsp:txBody>
      <dsp:txXfrm>
        <a:off x="0" y="3581801"/>
        <a:ext cx="6900512" cy="1927800"/>
      </dsp:txXfrm>
    </dsp:sp>
    <dsp:sp modelId="{A8C51504-DF7D-4C49-AE31-7AB9D798858E}">
      <dsp:nvSpPr>
        <dsp:cNvPr id="0" name=""/>
        <dsp:cNvSpPr/>
      </dsp:nvSpPr>
      <dsp:spPr>
        <a:xfrm>
          <a:off x="345025" y="3532799"/>
          <a:ext cx="4830358" cy="580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Para:</a:t>
          </a:r>
          <a:endParaRPr lang="en-US" sz="2000" kern="1200" dirty="0"/>
        </a:p>
      </dsp:txBody>
      <dsp:txXfrm>
        <a:off x="373356" y="3561130"/>
        <a:ext cx="4773696" cy="52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919F6-FC89-4849-8FF8-68C0EB9AD9DF}">
      <dsp:nvSpPr>
        <dsp:cNvPr id="0" name=""/>
        <dsp:cNvSpPr/>
      </dsp:nvSpPr>
      <dsp:spPr>
        <a:xfrm>
          <a:off x="3286" y="37646"/>
          <a:ext cx="3203971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Análisis de Requerimientos</a:t>
          </a:r>
          <a:endParaRPr lang="en-US" sz="1800" kern="1200"/>
        </a:p>
      </dsp:txBody>
      <dsp:txXfrm>
        <a:off x="3286" y="37646"/>
        <a:ext cx="3203971" cy="518400"/>
      </dsp:txXfrm>
    </dsp:sp>
    <dsp:sp modelId="{B4B90469-51F9-4663-AA6C-752EED421449}">
      <dsp:nvSpPr>
        <dsp:cNvPr id="0" name=""/>
        <dsp:cNvSpPr/>
      </dsp:nvSpPr>
      <dsp:spPr>
        <a:xfrm>
          <a:off x="3286" y="556046"/>
          <a:ext cx="3203971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Pitch inicial.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Análisis de requerimientos.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Requerimientos funcionales y no funcionales.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Historias de usuario.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/>
            <a:t>Casos de usos y el diagramade casos de uso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Diagrama de actividades / flujo.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Planeación de actividades para un Sprint.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 err="1"/>
            <a:t>Layout</a:t>
          </a:r>
          <a:r>
            <a:rPr lang="es-MX" sz="1800" kern="1200" dirty="0"/>
            <a:t> del sitio web y / o mockups.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Modelo Entidad Relación.</a:t>
          </a:r>
          <a:endParaRPr lang="en-US" sz="1800" kern="1200" dirty="0"/>
        </a:p>
      </dsp:txBody>
      <dsp:txXfrm>
        <a:off x="3286" y="556046"/>
        <a:ext cx="3203971" cy="4150440"/>
      </dsp:txXfrm>
    </dsp:sp>
    <dsp:sp modelId="{C46D495D-3C05-4F58-8741-2824151311FF}">
      <dsp:nvSpPr>
        <dsp:cNvPr id="0" name=""/>
        <dsp:cNvSpPr/>
      </dsp:nvSpPr>
      <dsp:spPr>
        <a:xfrm>
          <a:off x="3655814" y="37646"/>
          <a:ext cx="3203971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Backend</a:t>
          </a:r>
          <a:endParaRPr lang="en-US" sz="1800" kern="1200"/>
        </a:p>
      </dsp:txBody>
      <dsp:txXfrm>
        <a:off x="3655814" y="37646"/>
        <a:ext cx="3203971" cy="518400"/>
      </dsp:txXfrm>
    </dsp:sp>
    <dsp:sp modelId="{0E575092-442F-4C36-9E64-DA39056B430B}">
      <dsp:nvSpPr>
        <dsp:cNvPr id="0" name=""/>
        <dsp:cNvSpPr/>
      </dsp:nvSpPr>
      <dsp:spPr>
        <a:xfrm>
          <a:off x="3655814" y="556046"/>
          <a:ext cx="3203971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/>
            <a:t>Construcción de Base de datos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Base de datos sobre usuarios registrados.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Base de datos sobre turnos asignados.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Base de datos sobre autenticación.</a:t>
          </a:r>
          <a:endParaRPr lang="en-US" sz="1800" kern="1200" dirty="0"/>
        </a:p>
      </dsp:txBody>
      <dsp:txXfrm>
        <a:off x="3655814" y="556046"/>
        <a:ext cx="3203971" cy="4150440"/>
      </dsp:txXfrm>
    </dsp:sp>
    <dsp:sp modelId="{1414148B-DE22-4F7C-B552-1CBC4A6F7BB4}">
      <dsp:nvSpPr>
        <dsp:cNvPr id="0" name=""/>
        <dsp:cNvSpPr/>
      </dsp:nvSpPr>
      <dsp:spPr>
        <a:xfrm>
          <a:off x="7308342" y="37646"/>
          <a:ext cx="3203971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Frontend</a:t>
          </a:r>
          <a:endParaRPr lang="en-US" sz="1800" kern="1200"/>
        </a:p>
      </dsp:txBody>
      <dsp:txXfrm>
        <a:off x="7308342" y="37646"/>
        <a:ext cx="3203971" cy="518400"/>
      </dsp:txXfrm>
    </dsp:sp>
    <dsp:sp modelId="{ACD36AAE-D8FA-47DA-AEA8-DC5268636231}">
      <dsp:nvSpPr>
        <dsp:cNvPr id="0" name=""/>
        <dsp:cNvSpPr/>
      </dsp:nvSpPr>
      <dsp:spPr>
        <a:xfrm>
          <a:off x="7308342" y="556046"/>
          <a:ext cx="3203971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Diseño de la estructura del sistema con HTML.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Plantillas</a:t>
          </a:r>
          <a:r>
            <a:rPr lang="en-US" sz="1800" kern="1200" dirty="0"/>
            <a:t> de </a:t>
          </a:r>
          <a:r>
            <a:rPr lang="en-US" sz="1800" kern="1200" dirty="0" err="1"/>
            <a:t>incio</a:t>
          </a:r>
          <a:r>
            <a:rPr lang="en-US" sz="1800" kern="1200" dirty="0"/>
            <a:t>, </a:t>
          </a:r>
          <a:r>
            <a:rPr lang="en-US" sz="1800" kern="1200" dirty="0" err="1"/>
            <a:t>usuarios</a:t>
          </a:r>
          <a:r>
            <a:rPr lang="en-US" sz="1800" kern="1200" dirty="0"/>
            <a:t>, </a:t>
          </a:r>
          <a:r>
            <a:rPr lang="en-US" sz="1800" kern="1200" dirty="0" err="1"/>
            <a:t>turnos</a:t>
          </a:r>
          <a:r>
            <a:rPr lang="en-US" sz="1800" kern="1200" dirty="0"/>
            <a:t>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Formularios</a:t>
          </a:r>
          <a:r>
            <a:rPr lang="en-US" sz="1800" kern="1200" dirty="0"/>
            <a:t> de </a:t>
          </a:r>
          <a:r>
            <a:rPr lang="en-US" sz="1800" kern="1200" dirty="0" err="1"/>
            <a:t>registro</a:t>
          </a:r>
          <a:r>
            <a:rPr lang="en-US" sz="1800" kern="1200" dirty="0"/>
            <a:t> y/o </a:t>
          </a:r>
          <a:r>
            <a:rPr lang="en-US" sz="1800" kern="1200" dirty="0" err="1"/>
            <a:t>asignacion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Diseño de la interfaz del sistema con CSS.</a:t>
          </a:r>
          <a:endParaRPr lang="en-US" sz="1800" kern="1200" dirty="0"/>
        </a:p>
      </dsp:txBody>
      <dsp:txXfrm>
        <a:off x="7308342" y="556046"/>
        <a:ext cx="3203971" cy="41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E208E-1836-453E-8940-E9AEFF4F7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084" b="1835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B1E847-A07F-4B75-AC4C-115742A6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 SANA EXPRES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90227-2DF8-43F9-93A1-913D2B89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es-CO" sz="320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CDD2-C24E-4108-82EC-ABEB9B6B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LAYOUT DE SITIO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B77467-0C1A-4DBD-8FA8-E7C22E05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14" y="4025187"/>
            <a:ext cx="5643410" cy="2786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2DB86CC-768E-45AC-AD26-6E4EB2BDEF1D}"/>
              </a:ext>
            </a:extLst>
          </p:cNvPr>
          <p:cNvSpPr/>
          <p:nvPr/>
        </p:nvSpPr>
        <p:spPr>
          <a:xfrm>
            <a:off x="6236465" y="4044238"/>
            <a:ext cx="602486" cy="241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0D09E9D-F86E-4475-A60E-3D6AC9B02CFF}"/>
              </a:ext>
            </a:extLst>
          </p:cNvPr>
          <p:cNvGrpSpPr/>
          <p:nvPr/>
        </p:nvGrpSpPr>
        <p:grpSpPr>
          <a:xfrm>
            <a:off x="331176" y="1881768"/>
            <a:ext cx="5643410" cy="2786062"/>
            <a:chOff x="331176" y="1881768"/>
            <a:chExt cx="5643410" cy="27860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2ED8EB-FF15-4EEA-BD6A-060ED7F74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176" y="1881768"/>
              <a:ext cx="5643410" cy="27860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351E60-98B4-42BE-B1A6-8E629CEE89F3}"/>
                </a:ext>
              </a:extLst>
            </p:cNvPr>
            <p:cNvSpPr/>
            <p:nvPr/>
          </p:nvSpPr>
          <p:spPr>
            <a:xfrm>
              <a:off x="350015" y="1900810"/>
              <a:ext cx="602486" cy="241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3159C08-ABFB-4474-B235-86A9A57967FA}"/>
                </a:ext>
              </a:extLst>
            </p:cNvPr>
            <p:cNvSpPr/>
            <p:nvPr/>
          </p:nvSpPr>
          <p:spPr>
            <a:xfrm>
              <a:off x="1190625" y="1993103"/>
              <a:ext cx="4676775" cy="2531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66DA150-26D3-418C-8DB8-5206A617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15" y="3868762"/>
            <a:ext cx="1290931" cy="76694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7007BCE-E5ED-4CF8-8777-51CDDD931C9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3578919"/>
            <a:ext cx="245239" cy="127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5C33A-89B6-4724-9764-CFAB726C6C8E}"/>
              </a:ext>
            </a:extLst>
          </p:cNvPr>
          <p:cNvSpPr txBox="1"/>
          <p:nvPr/>
        </p:nvSpPr>
        <p:spPr>
          <a:xfrm>
            <a:off x="651258" y="4827950"/>
            <a:ext cx="82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Usuarios</a:t>
            </a:r>
          </a:p>
        </p:txBody>
      </p: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8DEF6E3E-074A-4CE3-B681-0CBA577C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70122"/>
              </p:ext>
            </p:extLst>
          </p:nvPr>
        </p:nvGraphicFramePr>
        <p:xfrm>
          <a:off x="1611417" y="2538965"/>
          <a:ext cx="3082926" cy="127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18">
                  <a:extLst>
                    <a:ext uri="{9D8B030D-6E8A-4147-A177-3AD203B41FA5}">
                      <a16:colId xmlns:a16="http://schemas.microsoft.com/office/drawing/2014/main" val="1312090440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2595191138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227704137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1068274387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196133952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3886916046"/>
                    </a:ext>
                  </a:extLst>
                </a:gridCol>
                <a:gridCol w="440418">
                  <a:extLst>
                    <a:ext uri="{9D8B030D-6E8A-4147-A177-3AD203B41FA5}">
                      <a16:colId xmlns:a16="http://schemas.microsoft.com/office/drawing/2014/main" val="571259081"/>
                    </a:ext>
                  </a:extLst>
                </a:gridCol>
              </a:tblGrid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84106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56280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77582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004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74997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85463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F3256B0-6706-4536-8485-CDEDCFCD8322}"/>
              </a:ext>
            </a:extLst>
          </p:cNvPr>
          <p:cNvSpPr/>
          <p:nvPr/>
        </p:nvSpPr>
        <p:spPr>
          <a:xfrm>
            <a:off x="1611417" y="2238375"/>
            <a:ext cx="3082926" cy="189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37247DF-1A06-48BA-A22D-3017236401A6}"/>
              </a:ext>
            </a:extLst>
          </p:cNvPr>
          <p:cNvSpPr/>
          <p:nvPr/>
        </p:nvSpPr>
        <p:spPr>
          <a:xfrm>
            <a:off x="7080730" y="4125024"/>
            <a:ext cx="4676775" cy="2531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94179A-FAC5-40AB-B83C-09BA4F4C5D7F}"/>
              </a:ext>
            </a:extLst>
          </p:cNvPr>
          <p:cNvSpPr/>
          <p:nvPr/>
        </p:nvSpPr>
        <p:spPr>
          <a:xfrm>
            <a:off x="7516341" y="4122720"/>
            <a:ext cx="2849732" cy="2531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5A033D-71C5-4082-A8C3-18A87829E278}"/>
              </a:ext>
            </a:extLst>
          </p:cNvPr>
          <p:cNvSpPr txBox="1"/>
          <p:nvPr/>
        </p:nvSpPr>
        <p:spPr>
          <a:xfrm>
            <a:off x="8046079" y="4179266"/>
            <a:ext cx="169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REGISTRAR USUARIO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E9BA41-9B45-40A2-8D94-6B6EE686099C}"/>
              </a:ext>
            </a:extLst>
          </p:cNvPr>
          <p:cNvSpPr txBox="1"/>
          <p:nvPr/>
        </p:nvSpPr>
        <p:spPr>
          <a:xfrm>
            <a:off x="7829316" y="4696788"/>
            <a:ext cx="1003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Apellidos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Correo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7130E25-DF9A-4606-BA25-9E29766F7E77}"/>
              </a:ext>
            </a:extLst>
          </p:cNvPr>
          <p:cNvSpPr/>
          <p:nvPr/>
        </p:nvSpPr>
        <p:spPr>
          <a:xfrm>
            <a:off x="8530005" y="6370135"/>
            <a:ext cx="822404" cy="2309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6921683-C7CC-4650-9057-4AE43AF189AD}"/>
              </a:ext>
            </a:extLst>
          </p:cNvPr>
          <p:cNvCxnSpPr/>
          <p:nvPr/>
        </p:nvCxnSpPr>
        <p:spPr>
          <a:xfrm>
            <a:off x="8893391" y="5104949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AE2B587-6316-4F34-B6F2-05426F98BC48}"/>
              </a:ext>
            </a:extLst>
          </p:cNvPr>
          <p:cNvCxnSpPr/>
          <p:nvPr/>
        </p:nvCxnSpPr>
        <p:spPr>
          <a:xfrm>
            <a:off x="8893391" y="5315214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1486A0-4BD2-4745-93CF-5614418B3160}"/>
              </a:ext>
            </a:extLst>
          </p:cNvPr>
          <p:cNvCxnSpPr>
            <a:cxnSpLocks/>
          </p:cNvCxnSpPr>
          <p:nvPr/>
        </p:nvCxnSpPr>
        <p:spPr>
          <a:xfrm flipH="1">
            <a:off x="9794764" y="5382583"/>
            <a:ext cx="827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310C91-B920-465C-99AD-8D9A067EB8C6}"/>
              </a:ext>
            </a:extLst>
          </p:cNvPr>
          <p:cNvSpPr txBox="1"/>
          <p:nvPr/>
        </p:nvSpPr>
        <p:spPr>
          <a:xfrm>
            <a:off x="10582687" y="5114126"/>
            <a:ext cx="95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Formulario para registrar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5D26B8E-989A-4556-B589-46A5806564F4}"/>
              </a:ext>
            </a:extLst>
          </p:cNvPr>
          <p:cNvCxnSpPr/>
          <p:nvPr/>
        </p:nvCxnSpPr>
        <p:spPr>
          <a:xfrm>
            <a:off x="8893391" y="4886738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3F73F04-8603-4142-A6EB-2E90E3BD4878}"/>
              </a:ext>
            </a:extLst>
          </p:cNvPr>
          <p:cNvCxnSpPr/>
          <p:nvPr/>
        </p:nvCxnSpPr>
        <p:spPr>
          <a:xfrm>
            <a:off x="8893391" y="5540200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56440AA-439E-414A-8688-9240E3341112}"/>
              </a:ext>
            </a:extLst>
          </p:cNvPr>
          <p:cNvCxnSpPr/>
          <p:nvPr/>
        </p:nvCxnSpPr>
        <p:spPr>
          <a:xfrm>
            <a:off x="8882758" y="5766060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4B5F849-599B-494C-99B0-9BC1557E1A2C}"/>
              </a:ext>
            </a:extLst>
          </p:cNvPr>
          <p:cNvCxnSpPr/>
          <p:nvPr/>
        </p:nvCxnSpPr>
        <p:spPr>
          <a:xfrm>
            <a:off x="8882758" y="6000003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0969671-55C5-4673-B7C7-465F668EF0D9}"/>
              </a:ext>
            </a:extLst>
          </p:cNvPr>
          <p:cNvCxnSpPr/>
          <p:nvPr/>
        </p:nvCxnSpPr>
        <p:spPr>
          <a:xfrm>
            <a:off x="8882758" y="6238128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FFCD3C2-ACF6-4B83-81B3-642B5EC758C7}"/>
              </a:ext>
            </a:extLst>
          </p:cNvPr>
          <p:cNvCxnSpPr>
            <a:cxnSpLocks/>
          </p:cNvCxnSpPr>
          <p:nvPr/>
        </p:nvCxnSpPr>
        <p:spPr>
          <a:xfrm flipV="1">
            <a:off x="4446400" y="2976880"/>
            <a:ext cx="1884909" cy="343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2C51EE5-5212-41E8-BCEA-A01C77783C95}"/>
              </a:ext>
            </a:extLst>
          </p:cNvPr>
          <p:cNvCxnSpPr>
            <a:cxnSpLocks/>
          </p:cNvCxnSpPr>
          <p:nvPr/>
        </p:nvCxnSpPr>
        <p:spPr>
          <a:xfrm flipV="1">
            <a:off x="4445464" y="2132468"/>
            <a:ext cx="1936636" cy="19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747AFDD-DC51-4B4C-8164-463269362A50}"/>
              </a:ext>
            </a:extLst>
          </p:cNvPr>
          <p:cNvCxnSpPr>
            <a:cxnSpLocks/>
          </p:cNvCxnSpPr>
          <p:nvPr/>
        </p:nvCxnSpPr>
        <p:spPr>
          <a:xfrm>
            <a:off x="3529012" y="3984187"/>
            <a:ext cx="1165331" cy="13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92E464-E888-4B2A-AF36-6961FE9FC449}"/>
              </a:ext>
            </a:extLst>
          </p:cNvPr>
          <p:cNvCxnSpPr>
            <a:cxnSpLocks/>
          </p:cNvCxnSpPr>
          <p:nvPr/>
        </p:nvCxnSpPr>
        <p:spPr>
          <a:xfrm flipV="1">
            <a:off x="3531438" y="4122720"/>
            <a:ext cx="1126357" cy="13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194464F-FE20-4178-BED0-F2BEAC83149E}"/>
              </a:ext>
            </a:extLst>
          </p:cNvPr>
          <p:cNvCxnSpPr>
            <a:cxnSpLocks/>
          </p:cNvCxnSpPr>
          <p:nvPr/>
        </p:nvCxnSpPr>
        <p:spPr>
          <a:xfrm flipV="1">
            <a:off x="3530901" y="4458507"/>
            <a:ext cx="4434539" cy="53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2382ECD-569E-4FEB-85CA-743DADE4E053}"/>
              </a:ext>
            </a:extLst>
          </p:cNvPr>
          <p:cNvSpPr txBox="1"/>
          <p:nvPr/>
        </p:nvSpPr>
        <p:spPr>
          <a:xfrm>
            <a:off x="6331309" y="1946183"/>
            <a:ext cx="86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Filtro de </a:t>
            </a:r>
            <a:r>
              <a:rPr lang="es-CO" sz="1200" dirty="0" err="1"/>
              <a:t>Busqueda</a:t>
            </a:r>
            <a:endParaRPr lang="es-CO" sz="12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4B066E0-1362-4EB4-A401-B8988D674D1E}"/>
              </a:ext>
            </a:extLst>
          </p:cNvPr>
          <p:cNvSpPr txBox="1"/>
          <p:nvPr/>
        </p:nvSpPr>
        <p:spPr>
          <a:xfrm>
            <a:off x="6156170" y="2703319"/>
            <a:ext cx="1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Tabla de usuarios registrados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A212210-8B1C-4D39-B556-8FECC07C5E6C}"/>
              </a:ext>
            </a:extLst>
          </p:cNvPr>
          <p:cNvSpPr txBox="1"/>
          <p:nvPr/>
        </p:nvSpPr>
        <p:spPr>
          <a:xfrm>
            <a:off x="4554420" y="3799490"/>
            <a:ext cx="1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Generar Archivo en Excel /PDF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A3CB281-EAA4-40D9-A26F-76D826400DA5}"/>
              </a:ext>
            </a:extLst>
          </p:cNvPr>
          <p:cNvSpPr txBox="1"/>
          <p:nvPr/>
        </p:nvSpPr>
        <p:spPr>
          <a:xfrm>
            <a:off x="1097586" y="1909844"/>
            <a:ext cx="10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39282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CDD2-C24E-4108-82EC-ABEB9B6B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LAYOUT DE SITIO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B77467-0C1A-4DBD-8FA8-E7C22E05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14" y="4025187"/>
            <a:ext cx="5643410" cy="2786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2DB86CC-768E-45AC-AD26-6E4EB2BDEF1D}"/>
              </a:ext>
            </a:extLst>
          </p:cNvPr>
          <p:cNvSpPr/>
          <p:nvPr/>
        </p:nvSpPr>
        <p:spPr>
          <a:xfrm>
            <a:off x="6236465" y="4044238"/>
            <a:ext cx="602486" cy="241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0D09E9D-F86E-4475-A60E-3D6AC9B02CFF}"/>
              </a:ext>
            </a:extLst>
          </p:cNvPr>
          <p:cNvGrpSpPr/>
          <p:nvPr/>
        </p:nvGrpSpPr>
        <p:grpSpPr>
          <a:xfrm>
            <a:off x="331176" y="1881768"/>
            <a:ext cx="5643410" cy="2786062"/>
            <a:chOff x="331176" y="1881768"/>
            <a:chExt cx="5643410" cy="27860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2ED8EB-FF15-4EEA-BD6A-060ED7F74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176" y="1881768"/>
              <a:ext cx="5643410" cy="27860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351E60-98B4-42BE-B1A6-8E629CEE89F3}"/>
                </a:ext>
              </a:extLst>
            </p:cNvPr>
            <p:cNvSpPr/>
            <p:nvPr/>
          </p:nvSpPr>
          <p:spPr>
            <a:xfrm>
              <a:off x="350015" y="1900810"/>
              <a:ext cx="602486" cy="241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3159C08-ABFB-4474-B235-86A9A57967FA}"/>
                </a:ext>
              </a:extLst>
            </p:cNvPr>
            <p:cNvSpPr/>
            <p:nvPr/>
          </p:nvSpPr>
          <p:spPr>
            <a:xfrm>
              <a:off x="1190625" y="1993103"/>
              <a:ext cx="4676775" cy="2531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66DA150-26D3-418C-8DB8-5206A617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15" y="3868762"/>
            <a:ext cx="1290931" cy="76694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7007BCE-E5ED-4CF8-8777-51CDDD931C93}"/>
              </a:ext>
            </a:extLst>
          </p:cNvPr>
          <p:cNvCxnSpPr>
            <a:cxnSpLocks/>
          </p:cNvCxnSpPr>
          <p:nvPr/>
        </p:nvCxnSpPr>
        <p:spPr>
          <a:xfrm flipH="1" flipV="1">
            <a:off x="808453" y="3799490"/>
            <a:ext cx="274987" cy="1059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85C33A-89B6-4724-9764-CFAB726C6C8E}"/>
              </a:ext>
            </a:extLst>
          </p:cNvPr>
          <p:cNvSpPr txBox="1"/>
          <p:nvPr/>
        </p:nvSpPr>
        <p:spPr>
          <a:xfrm>
            <a:off x="733239" y="4799745"/>
            <a:ext cx="82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Turnos</a:t>
            </a:r>
          </a:p>
        </p:txBody>
      </p: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8DEF6E3E-074A-4CE3-B681-0CBA577C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52869"/>
              </p:ext>
            </p:extLst>
          </p:nvPr>
        </p:nvGraphicFramePr>
        <p:xfrm>
          <a:off x="1611417" y="2538965"/>
          <a:ext cx="3082928" cy="127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366">
                  <a:extLst>
                    <a:ext uri="{9D8B030D-6E8A-4147-A177-3AD203B41FA5}">
                      <a16:colId xmlns:a16="http://schemas.microsoft.com/office/drawing/2014/main" val="1312090440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2595191138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227704137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1068274387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1468436727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196133952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3886916046"/>
                    </a:ext>
                  </a:extLst>
                </a:gridCol>
                <a:gridCol w="385366">
                  <a:extLst>
                    <a:ext uri="{9D8B030D-6E8A-4147-A177-3AD203B41FA5}">
                      <a16:colId xmlns:a16="http://schemas.microsoft.com/office/drawing/2014/main" val="571259081"/>
                    </a:ext>
                  </a:extLst>
                </a:gridCol>
              </a:tblGrid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84106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56280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77582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004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74997"/>
                  </a:ext>
                </a:extLst>
              </a:tr>
              <a:tr h="212240"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85463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F3256B0-6706-4536-8485-CDEDCFCD8322}"/>
              </a:ext>
            </a:extLst>
          </p:cNvPr>
          <p:cNvSpPr/>
          <p:nvPr/>
        </p:nvSpPr>
        <p:spPr>
          <a:xfrm>
            <a:off x="1611417" y="2238375"/>
            <a:ext cx="3082926" cy="189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37247DF-1A06-48BA-A22D-3017236401A6}"/>
              </a:ext>
            </a:extLst>
          </p:cNvPr>
          <p:cNvSpPr/>
          <p:nvPr/>
        </p:nvSpPr>
        <p:spPr>
          <a:xfrm>
            <a:off x="7080730" y="4125024"/>
            <a:ext cx="4676775" cy="2531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94179A-FAC5-40AB-B83C-09BA4F4C5D7F}"/>
              </a:ext>
            </a:extLst>
          </p:cNvPr>
          <p:cNvSpPr/>
          <p:nvPr/>
        </p:nvSpPr>
        <p:spPr>
          <a:xfrm>
            <a:off x="7516341" y="4122720"/>
            <a:ext cx="2849732" cy="2531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5A033D-71C5-4082-A8C3-18A87829E278}"/>
              </a:ext>
            </a:extLst>
          </p:cNvPr>
          <p:cNvSpPr txBox="1"/>
          <p:nvPr/>
        </p:nvSpPr>
        <p:spPr>
          <a:xfrm>
            <a:off x="8035446" y="4311093"/>
            <a:ext cx="169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Asignar Turno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E9BA41-9B45-40A2-8D94-6B6EE686099C}"/>
              </a:ext>
            </a:extLst>
          </p:cNvPr>
          <p:cNvSpPr txBox="1"/>
          <p:nvPr/>
        </p:nvSpPr>
        <p:spPr>
          <a:xfrm>
            <a:off x="7833300" y="4804938"/>
            <a:ext cx="1003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Especialidad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Horario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</a:p>
          <a:p>
            <a:pPr>
              <a:spcBef>
                <a:spcPts val="600"/>
              </a:spcBef>
            </a:pPr>
            <a:r>
              <a:rPr lang="es-CO" sz="1000" dirty="0">
                <a:latin typeface="Arial" panose="020B0604020202020204" pitchFamily="34" charset="0"/>
                <a:cs typeface="Arial" panose="020B0604020202020204" pitchFamily="34" charset="0"/>
              </a:rPr>
              <a:t>Descanso</a:t>
            </a:r>
          </a:p>
          <a:p>
            <a:pPr>
              <a:spcBef>
                <a:spcPts val="600"/>
              </a:spcBef>
            </a:pP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7130E25-DF9A-4606-BA25-9E29766F7E77}"/>
              </a:ext>
            </a:extLst>
          </p:cNvPr>
          <p:cNvSpPr/>
          <p:nvPr/>
        </p:nvSpPr>
        <p:spPr>
          <a:xfrm>
            <a:off x="8530005" y="6370135"/>
            <a:ext cx="822404" cy="2309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6921683-C7CC-4650-9057-4AE43AF189AD}"/>
              </a:ext>
            </a:extLst>
          </p:cNvPr>
          <p:cNvCxnSpPr/>
          <p:nvPr/>
        </p:nvCxnSpPr>
        <p:spPr>
          <a:xfrm>
            <a:off x="8893391" y="5196389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AE2B587-6316-4F34-B6F2-05426F98BC48}"/>
              </a:ext>
            </a:extLst>
          </p:cNvPr>
          <p:cNvCxnSpPr/>
          <p:nvPr/>
        </p:nvCxnSpPr>
        <p:spPr>
          <a:xfrm>
            <a:off x="8893391" y="5452374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1486A0-4BD2-4745-93CF-5614418B3160}"/>
              </a:ext>
            </a:extLst>
          </p:cNvPr>
          <p:cNvCxnSpPr>
            <a:cxnSpLocks/>
          </p:cNvCxnSpPr>
          <p:nvPr/>
        </p:nvCxnSpPr>
        <p:spPr>
          <a:xfrm flipH="1">
            <a:off x="9794764" y="5382583"/>
            <a:ext cx="827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310C91-B920-465C-99AD-8D9A067EB8C6}"/>
              </a:ext>
            </a:extLst>
          </p:cNvPr>
          <p:cNvSpPr txBox="1"/>
          <p:nvPr/>
        </p:nvSpPr>
        <p:spPr>
          <a:xfrm>
            <a:off x="10582687" y="5114126"/>
            <a:ext cx="958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Formulario para Asignar Turno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5D26B8E-989A-4556-B589-46A5806564F4}"/>
              </a:ext>
            </a:extLst>
          </p:cNvPr>
          <p:cNvCxnSpPr/>
          <p:nvPr/>
        </p:nvCxnSpPr>
        <p:spPr>
          <a:xfrm>
            <a:off x="8893391" y="4962938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3F73F04-8603-4142-A6EB-2E90E3BD4878}"/>
              </a:ext>
            </a:extLst>
          </p:cNvPr>
          <p:cNvCxnSpPr/>
          <p:nvPr/>
        </p:nvCxnSpPr>
        <p:spPr>
          <a:xfrm>
            <a:off x="8893391" y="5672280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56440AA-439E-414A-8688-9240E3341112}"/>
              </a:ext>
            </a:extLst>
          </p:cNvPr>
          <p:cNvCxnSpPr/>
          <p:nvPr/>
        </p:nvCxnSpPr>
        <p:spPr>
          <a:xfrm>
            <a:off x="8882758" y="5903220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4B5F849-599B-494C-99B0-9BC1557E1A2C}"/>
              </a:ext>
            </a:extLst>
          </p:cNvPr>
          <p:cNvCxnSpPr/>
          <p:nvPr/>
        </p:nvCxnSpPr>
        <p:spPr>
          <a:xfrm>
            <a:off x="8882758" y="6116843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FFCD3C2-ACF6-4B83-81B3-642B5EC758C7}"/>
              </a:ext>
            </a:extLst>
          </p:cNvPr>
          <p:cNvCxnSpPr>
            <a:cxnSpLocks/>
          </p:cNvCxnSpPr>
          <p:nvPr/>
        </p:nvCxnSpPr>
        <p:spPr>
          <a:xfrm flipV="1">
            <a:off x="4446400" y="2976880"/>
            <a:ext cx="1884909" cy="343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2C51EE5-5212-41E8-BCEA-A01C77783C95}"/>
              </a:ext>
            </a:extLst>
          </p:cNvPr>
          <p:cNvCxnSpPr>
            <a:cxnSpLocks/>
          </p:cNvCxnSpPr>
          <p:nvPr/>
        </p:nvCxnSpPr>
        <p:spPr>
          <a:xfrm flipV="1">
            <a:off x="4445464" y="2132468"/>
            <a:ext cx="1936636" cy="194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747AFDD-DC51-4B4C-8164-463269362A50}"/>
              </a:ext>
            </a:extLst>
          </p:cNvPr>
          <p:cNvCxnSpPr>
            <a:cxnSpLocks/>
          </p:cNvCxnSpPr>
          <p:nvPr/>
        </p:nvCxnSpPr>
        <p:spPr>
          <a:xfrm>
            <a:off x="3529012" y="3984187"/>
            <a:ext cx="1165331" cy="13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92E464-E888-4B2A-AF36-6961FE9FC449}"/>
              </a:ext>
            </a:extLst>
          </p:cNvPr>
          <p:cNvCxnSpPr>
            <a:cxnSpLocks/>
          </p:cNvCxnSpPr>
          <p:nvPr/>
        </p:nvCxnSpPr>
        <p:spPr>
          <a:xfrm flipV="1">
            <a:off x="3531438" y="4122720"/>
            <a:ext cx="1126357" cy="13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194464F-FE20-4178-BED0-F2BEAC83149E}"/>
              </a:ext>
            </a:extLst>
          </p:cNvPr>
          <p:cNvCxnSpPr>
            <a:cxnSpLocks/>
          </p:cNvCxnSpPr>
          <p:nvPr/>
        </p:nvCxnSpPr>
        <p:spPr>
          <a:xfrm flipV="1">
            <a:off x="3530901" y="4458507"/>
            <a:ext cx="4434539" cy="53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2382ECD-569E-4FEB-85CA-743DADE4E053}"/>
              </a:ext>
            </a:extLst>
          </p:cNvPr>
          <p:cNvSpPr txBox="1"/>
          <p:nvPr/>
        </p:nvSpPr>
        <p:spPr>
          <a:xfrm>
            <a:off x="6331309" y="1946183"/>
            <a:ext cx="86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Filtro de </a:t>
            </a:r>
            <a:r>
              <a:rPr lang="es-CO" sz="1200" dirty="0" err="1"/>
              <a:t>Busqueda</a:t>
            </a:r>
            <a:endParaRPr lang="es-CO" sz="12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4B066E0-1362-4EB4-A401-B8988D674D1E}"/>
              </a:ext>
            </a:extLst>
          </p:cNvPr>
          <p:cNvSpPr txBox="1"/>
          <p:nvPr/>
        </p:nvSpPr>
        <p:spPr>
          <a:xfrm>
            <a:off x="6156170" y="2703319"/>
            <a:ext cx="1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Tabla de turnos registrados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A212210-8B1C-4D39-B556-8FECC07C5E6C}"/>
              </a:ext>
            </a:extLst>
          </p:cNvPr>
          <p:cNvSpPr txBox="1"/>
          <p:nvPr/>
        </p:nvSpPr>
        <p:spPr>
          <a:xfrm>
            <a:off x="4554420" y="3799490"/>
            <a:ext cx="1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Generar Archivo en Excel /PDF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A3CB281-EAA4-40D9-A26F-76D826400DA5}"/>
              </a:ext>
            </a:extLst>
          </p:cNvPr>
          <p:cNvSpPr txBox="1"/>
          <p:nvPr/>
        </p:nvSpPr>
        <p:spPr>
          <a:xfrm>
            <a:off x="1097586" y="1909844"/>
            <a:ext cx="10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Turnos</a:t>
            </a:r>
          </a:p>
        </p:txBody>
      </p:sp>
    </p:spTree>
    <p:extLst>
      <p:ext uri="{BB962C8B-B14F-4D97-AF65-F5344CB8AC3E}">
        <p14:creationId xmlns:p14="http://schemas.microsoft.com/office/powerpoint/2010/main" val="351268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7FBAA77-E689-463F-A4F4-39BADAF27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" b="1675"/>
          <a:stretch/>
        </p:blipFill>
        <p:spPr>
          <a:xfrm>
            <a:off x="1049456" y="1876425"/>
            <a:ext cx="10304344" cy="49815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BCC5DA-E816-40DE-B801-CA9004A3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MODELO ENTIDAD RELACIÓN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9B1692-D40C-44A9-99A1-9D2FF800A3F4}"/>
              </a:ext>
            </a:extLst>
          </p:cNvPr>
          <p:cNvSpPr txBox="1"/>
          <p:nvPr/>
        </p:nvSpPr>
        <p:spPr>
          <a:xfrm>
            <a:off x="9534617" y="3710867"/>
            <a:ext cx="82562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O" sz="600" dirty="0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</a:p>
        </p:txBody>
      </p:sp>
    </p:spTree>
    <p:extLst>
      <p:ext uri="{BB962C8B-B14F-4D97-AF65-F5344CB8AC3E}">
        <p14:creationId xmlns:p14="http://schemas.microsoft.com/office/powerpoint/2010/main" val="16528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0C97-BA7C-494A-9F99-10A4290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41437-2C94-4300-90CE-50CA330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494"/>
            <a:ext cx="10515600" cy="42712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REQUERIMIENTOS FUNCIONALES:</a:t>
            </a:r>
          </a:p>
          <a:p>
            <a:pPr marL="0" indent="0">
              <a:lnSpc>
                <a:spcPct val="100000"/>
              </a:lnSpc>
              <a:buNone/>
            </a:pPr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Ingresar autenticación para entrar al sistema.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Ingresar datos para el registro de un nuevo usuario.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Modificar y/o eliminar datos de usuarios registrados.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Ingresar datos para la asignación de un turno relacionados entre especialidad del usuario y servicio requerido.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Modificar y/o eliminar datos de un turno ya asignado.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Seleccionar la descarga tanto de usuarios registrados como turnos asignados en formato de Excel y/o PDF.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0C97-BA7C-494A-9F99-10A4290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41437-2C94-4300-90CE-50CA330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610"/>
            <a:ext cx="10515600" cy="42591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REQUERIMIENTOS  NO FUNCIONALES:</a:t>
            </a:r>
          </a:p>
          <a:p>
            <a:pPr marL="0" indent="0">
              <a:lnSpc>
                <a:spcPct val="100000"/>
              </a:lnSpc>
              <a:buNone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1900" dirty="0">
                <a:latin typeface="Arial" panose="020B0604020202020204" pitchFamily="34" charset="0"/>
                <a:cs typeface="Arial" panose="020B0604020202020204" pitchFamily="34" charset="0"/>
              </a:rPr>
              <a:t>Identificar el rol en el sistema después de autenticación del usuario.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1900" dirty="0">
                <a:latin typeface="Arial" panose="020B0604020202020204" pitchFamily="34" charset="0"/>
                <a:cs typeface="Arial" panose="020B0604020202020204" pitchFamily="34" charset="0"/>
              </a:rPr>
              <a:t>Visualizar tabla de usuarios registrados en el sistema.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CO" sz="1900" dirty="0">
                <a:latin typeface="Arial" panose="020B0604020202020204" pitchFamily="34" charset="0"/>
                <a:cs typeface="Arial" panose="020B0604020202020204" pitchFamily="34" charset="0"/>
              </a:rPr>
              <a:t>Visualizar tabla de turnos asignados en el sistema.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1900" b="0" i="0" u="none" strike="noStrike" dirty="0">
                <a:effectLst/>
                <a:latin typeface="Roboto" panose="02000000000000000000" pitchFamily="2" charset="0"/>
              </a:rPr>
              <a:t>El personal debe tener 2 días de descanso a la semana (asignación de turno).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1900" b="0" i="0" u="none" strike="noStrike" dirty="0">
                <a:effectLst/>
                <a:latin typeface="Roboto" panose="02000000000000000000" pitchFamily="2" charset="0"/>
              </a:rPr>
              <a:t>El personal no debe laborar más de doce horas diarias (asignación de turno).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1900" b="0" i="0" u="none" strike="noStrike" dirty="0">
                <a:effectLst/>
                <a:latin typeface="Roboto" panose="02000000000000000000" pitchFamily="2" charset="0"/>
              </a:rPr>
              <a:t>El personal debe ser asignado a turnos de acuerdo a su especialidad (asignación de turno).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1900" b="0" i="0" u="none" strike="noStrike" dirty="0">
                <a:effectLst/>
                <a:latin typeface="Roboto" panose="02000000000000000000" pitchFamily="2" charset="0"/>
              </a:rPr>
              <a:t>Generar en formato </a:t>
            </a:r>
            <a:r>
              <a:rPr lang="es-MX" sz="1900" b="0" i="0" u="none" strike="noStrike" dirty="0" err="1">
                <a:effectLst/>
                <a:latin typeface="Roboto" panose="02000000000000000000" pitchFamily="2" charset="0"/>
              </a:rPr>
              <a:t>excel</a:t>
            </a:r>
            <a:r>
              <a:rPr lang="es-MX" sz="1900" b="0" i="0" u="none" strike="noStrike" dirty="0">
                <a:effectLst/>
                <a:latin typeface="Roboto" panose="02000000000000000000" pitchFamily="2" charset="0"/>
              </a:rPr>
              <a:t> y / o PDF sobre los usuarios registrados o los turnos asignados.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1900" dirty="0">
                <a:latin typeface="Roboto" panose="02000000000000000000" pitchFamily="2" charset="0"/>
                <a:cs typeface="Arial" panose="020B0604020202020204" pitchFamily="34" charset="0"/>
              </a:rPr>
              <a:t>Almacenar tanto usuarios registrados como turnos asignados en la base de datos.</a:t>
            </a:r>
            <a:endParaRPr lang="es-CO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92458-8F8E-42C5-937C-F60011A5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CO" sz="4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69673A05-F685-4B9B-9BBF-9F8CDD550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5123"/>
              </p:ext>
            </p:extLst>
          </p:nvPr>
        </p:nvGraphicFramePr>
        <p:xfrm>
          <a:off x="4648018" y="640822"/>
          <a:ext cx="6900512" cy="588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8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92458-8F8E-42C5-937C-F60011A5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s-CO" sz="4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5B56A776-40B6-4B2A-B0A1-04865CEC1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426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92458-8F8E-42C5-937C-F60011A5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660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A88E3"/>
          </a:solidFill>
          <a:ln w="38100" cap="rnd">
            <a:solidFill>
              <a:srgbClr val="3A88E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A87DCD2-E21B-44EC-B9DF-625391972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r="1759" b="1"/>
          <a:stretch/>
        </p:blipFill>
        <p:spPr>
          <a:xfrm>
            <a:off x="4055601" y="-200015"/>
            <a:ext cx="7279149" cy="725715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047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92458-8F8E-42C5-937C-F60011A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28D55DE-BFF4-4FF8-AF92-64C6FB183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848835"/>
            <a:ext cx="11372849" cy="5009165"/>
          </a:xfrm>
        </p:spPr>
      </p:pic>
    </p:spTree>
    <p:extLst>
      <p:ext uri="{BB962C8B-B14F-4D97-AF65-F5344CB8AC3E}">
        <p14:creationId xmlns:p14="http://schemas.microsoft.com/office/powerpoint/2010/main" val="13014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92458-8F8E-42C5-937C-F60011A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5F4CDBEB-9D58-4333-897C-3C4FA7278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27370"/>
              </p:ext>
            </p:extLst>
          </p:nvPr>
        </p:nvGraphicFramePr>
        <p:xfrm>
          <a:off x="838200" y="1929384"/>
          <a:ext cx="10515600" cy="474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784A3B90-CEBD-4DC6-B73E-257D0A4F5EDD}"/>
              </a:ext>
            </a:extLst>
          </p:cNvPr>
          <p:cNvSpPr/>
          <p:nvPr/>
        </p:nvSpPr>
        <p:spPr>
          <a:xfrm>
            <a:off x="6352674" y="4926861"/>
            <a:ext cx="3256547" cy="13937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Conexión de los procesos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24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44568-B242-47B4-9021-5684AD08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LAYOUT DE SITIO WEB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9016F9-FE0D-4A2E-9C0B-05080E2A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76" y="1963954"/>
            <a:ext cx="5643409" cy="2786062"/>
          </a:xfrm>
          <a:ln w="19050"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4831CBD-3B45-4263-A1B7-2EC7C653C3D7}"/>
              </a:ext>
            </a:extLst>
          </p:cNvPr>
          <p:cNvSpPr/>
          <p:nvPr/>
        </p:nvSpPr>
        <p:spPr>
          <a:xfrm>
            <a:off x="1728014" y="2466975"/>
            <a:ext cx="2849732" cy="1799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EC65F8-51C0-4FAD-814C-E5DE7D682770}"/>
              </a:ext>
            </a:extLst>
          </p:cNvPr>
          <p:cNvSpPr txBox="1"/>
          <p:nvPr/>
        </p:nvSpPr>
        <p:spPr>
          <a:xfrm>
            <a:off x="2297196" y="2493608"/>
            <a:ext cx="169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INICIAR SESIÓN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BE14B7-3552-4611-9B2E-2AA043CAE54F}"/>
              </a:ext>
            </a:extLst>
          </p:cNvPr>
          <p:cNvSpPr/>
          <p:nvPr/>
        </p:nvSpPr>
        <p:spPr>
          <a:xfrm>
            <a:off x="424007" y="1998416"/>
            <a:ext cx="994299" cy="319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6BA305-80D0-4D48-83A9-F0C77F53528F}"/>
              </a:ext>
            </a:extLst>
          </p:cNvPr>
          <p:cNvSpPr txBox="1"/>
          <p:nvPr/>
        </p:nvSpPr>
        <p:spPr>
          <a:xfrm>
            <a:off x="1977600" y="3148336"/>
            <a:ext cx="1003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  <a:p>
            <a:endParaRPr lang="es-CO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100" dirty="0"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4062DB4-1B09-44FD-8F42-FD6E6740AB53}"/>
              </a:ext>
            </a:extLst>
          </p:cNvPr>
          <p:cNvSpPr/>
          <p:nvPr/>
        </p:nvSpPr>
        <p:spPr>
          <a:xfrm>
            <a:off x="2704557" y="3848011"/>
            <a:ext cx="896645" cy="284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1FBB4A-C019-43FB-A1F7-73017EEE2A88}"/>
              </a:ext>
            </a:extLst>
          </p:cNvPr>
          <p:cNvSpPr/>
          <p:nvPr/>
        </p:nvSpPr>
        <p:spPr>
          <a:xfrm>
            <a:off x="2297196" y="2058194"/>
            <a:ext cx="3604334" cy="248575"/>
          </a:xfrm>
          <a:prstGeom prst="rect">
            <a:avLst/>
          </a:prstGeom>
          <a:solidFill>
            <a:srgbClr val="4A5D63"/>
          </a:solidFill>
          <a:ln>
            <a:solidFill>
              <a:srgbClr val="4A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E0C2365-A734-44D8-BBBF-BCA76963A040}"/>
              </a:ext>
            </a:extLst>
          </p:cNvPr>
          <p:cNvCxnSpPr/>
          <p:nvPr/>
        </p:nvCxnSpPr>
        <p:spPr>
          <a:xfrm>
            <a:off x="3105064" y="3308134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1B61E9-4B7C-4CFD-A2AF-8042BEDEC9CE}"/>
              </a:ext>
            </a:extLst>
          </p:cNvPr>
          <p:cNvCxnSpPr/>
          <p:nvPr/>
        </p:nvCxnSpPr>
        <p:spPr>
          <a:xfrm>
            <a:off x="3105064" y="3646965"/>
            <a:ext cx="1171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0AF87E4F-2BA1-4BE2-A491-7897AADC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14" y="4025187"/>
            <a:ext cx="5643410" cy="2786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BD1ED98B-B8AD-4420-8907-824CEF60C654}"/>
              </a:ext>
            </a:extLst>
          </p:cNvPr>
          <p:cNvGrpSpPr/>
          <p:nvPr/>
        </p:nvGrpSpPr>
        <p:grpSpPr>
          <a:xfrm>
            <a:off x="7743719" y="4802361"/>
            <a:ext cx="1295400" cy="381000"/>
            <a:chOff x="7315200" y="4514850"/>
            <a:chExt cx="1295400" cy="381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5CDF7FA-4B32-4BC7-9D50-E371B05C03D9}"/>
                </a:ext>
              </a:extLst>
            </p:cNvPr>
            <p:cNvSpPr/>
            <p:nvPr/>
          </p:nvSpPr>
          <p:spPr>
            <a:xfrm>
              <a:off x="7315200" y="4514850"/>
              <a:ext cx="1295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54F3606-F37D-436E-804F-ADDE3057DE97}"/>
                </a:ext>
              </a:extLst>
            </p:cNvPr>
            <p:cNvSpPr/>
            <p:nvPr/>
          </p:nvSpPr>
          <p:spPr>
            <a:xfrm>
              <a:off x="8181975" y="4514850"/>
              <a:ext cx="428625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1D92B84-6550-432A-BD3F-AE9DBF73556A}"/>
              </a:ext>
            </a:extLst>
          </p:cNvPr>
          <p:cNvGrpSpPr/>
          <p:nvPr/>
        </p:nvGrpSpPr>
        <p:grpSpPr>
          <a:xfrm>
            <a:off x="9639194" y="4802361"/>
            <a:ext cx="1295400" cy="381000"/>
            <a:chOff x="7315200" y="4514850"/>
            <a:chExt cx="1295400" cy="381000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ACA79F8-152C-4D68-8835-CD6AD372B717}"/>
                </a:ext>
              </a:extLst>
            </p:cNvPr>
            <p:cNvSpPr/>
            <p:nvPr/>
          </p:nvSpPr>
          <p:spPr>
            <a:xfrm>
              <a:off x="7315200" y="4514850"/>
              <a:ext cx="1295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DC9B9E7-4B38-4789-BA84-B00BCF3F75C4}"/>
                </a:ext>
              </a:extLst>
            </p:cNvPr>
            <p:cNvSpPr/>
            <p:nvPr/>
          </p:nvSpPr>
          <p:spPr>
            <a:xfrm>
              <a:off x="8181975" y="4514850"/>
              <a:ext cx="428625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A99097C-4CD6-4D01-BAD1-7DEE4B6DAE01}"/>
              </a:ext>
            </a:extLst>
          </p:cNvPr>
          <p:cNvGrpSpPr/>
          <p:nvPr/>
        </p:nvGrpSpPr>
        <p:grpSpPr>
          <a:xfrm>
            <a:off x="7743719" y="5616305"/>
            <a:ext cx="1295400" cy="381000"/>
            <a:chOff x="7315200" y="4514850"/>
            <a:chExt cx="1295400" cy="38100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5CCA598-AB59-4448-9269-233690913D8A}"/>
                </a:ext>
              </a:extLst>
            </p:cNvPr>
            <p:cNvSpPr/>
            <p:nvPr/>
          </p:nvSpPr>
          <p:spPr>
            <a:xfrm>
              <a:off x="7315200" y="4514850"/>
              <a:ext cx="1295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E74D1DB-23F0-4A36-8923-BED3D843FB72}"/>
                </a:ext>
              </a:extLst>
            </p:cNvPr>
            <p:cNvSpPr/>
            <p:nvPr/>
          </p:nvSpPr>
          <p:spPr>
            <a:xfrm>
              <a:off x="8181975" y="4514850"/>
              <a:ext cx="428625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A0865E6-DAAD-40CA-8D42-1BC47F5B10BD}"/>
              </a:ext>
            </a:extLst>
          </p:cNvPr>
          <p:cNvGrpSpPr/>
          <p:nvPr/>
        </p:nvGrpSpPr>
        <p:grpSpPr>
          <a:xfrm>
            <a:off x="9639194" y="5628921"/>
            <a:ext cx="1295400" cy="381000"/>
            <a:chOff x="7315200" y="4514850"/>
            <a:chExt cx="1295400" cy="381000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489FECF-907B-4619-9727-BF3F572BEC95}"/>
                </a:ext>
              </a:extLst>
            </p:cNvPr>
            <p:cNvSpPr/>
            <p:nvPr/>
          </p:nvSpPr>
          <p:spPr>
            <a:xfrm>
              <a:off x="7315200" y="4514850"/>
              <a:ext cx="1295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31D839C-9E67-4DBF-9212-54DB0689BBA0}"/>
                </a:ext>
              </a:extLst>
            </p:cNvPr>
            <p:cNvSpPr/>
            <p:nvPr/>
          </p:nvSpPr>
          <p:spPr>
            <a:xfrm>
              <a:off x="8181975" y="4514850"/>
              <a:ext cx="428625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345205B-B6DE-4B78-8AD4-9FAD0115A72B}"/>
              </a:ext>
            </a:extLst>
          </p:cNvPr>
          <p:cNvSpPr/>
          <p:nvPr/>
        </p:nvSpPr>
        <p:spPr>
          <a:xfrm>
            <a:off x="6236465" y="4044238"/>
            <a:ext cx="602486" cy="241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A610D7B-19A6-42EF-8D08-426F43384D1B}"/>
              </a:ext>
            </a:extLst>
          </p:cNvPr>
          <p:cNvCxnSpPr/>
          <p:nvPr/>
        </p:nvCxnSpPr>
        <p:spPr>
          <a:xfrm>
            <a:off x="5382417" y="5383386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7630CDA-F47B-4530-915A-04295E3CE3D7}"/>
              </a:ext>
            </a:extLst>
          </p:cNvPr>
          <p:cNvCxnSpPr/>
          <p:nvPr/>
        </p:nvCxnSpPr>
        <p:spPr>
          <a:xfrm>
            <a:off x="5315742" y="6164436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3F2288F-90BD-4A76-B577-0DE52C30AD6B}"/>
              </a:ext>
            </a:extLst>
          </p:cNvPr>
          <p:cNvCxnSpPr>
            <a:cxnSpLocks/>
          </p:cNvCxnSpPr>
          <p:nvPr/>
        </p:nvCxnSpPr>
        <p:spPr>
          <a:xfrm flipV="1">
            <a:off x="7605229" y="4954761"/>
            <a:ext cx="657602" cy="42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03AFDF0-8572-464B-98F0-3D16E2A18380}"/>
              </a:ext>
            </a:extLst>
          </p:cNvPr>
          <p:cNvCxnSpPr>
            <a:cxnSpLocks/>
          </p:cNvCxnSpPr>
          <p:nvPr/>
        </p:nvCxnSpPr>
        <p:spPr>
          <a:xfrm flipH="1">
            <a:off x="6622227" y="4152615"/>
            <a:ext cx="845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034CD4-DECD-4906-B0F9-C700CD194941}"/>
              </a:ext>
            </a:extLst>
          </p:cNvPr>
          <p:cNvCxnSpPr>
            <a:cxnSpLocks/>
          </p:cNvCxnSpPr>
          <p:nvPr/>
        </p:nvCxnSpPr>
        <p:spPr>
          <a:xfrm flipV="1">
            <a:off x="1137358" y="217170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79FCEF1-3FF8-41FD-AF74-207B423265D2}"/>
              </a:ext>
            </a:extLst>
          </p:cNvPr>
          <p:cNvCxnSpPr>
            <a:cxnSpLocks/>
          </p:cNvCxnSpPr>
          <p:nvPr/>
        </p:nvCxnSpPr>
        <p:spPr>
          <a:xfrm flipH="1">
            <a:off x="4006437" y="2995514"/>
            <a:ext cx="8276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A52340B-ED26-487D-9B0C-B01EA45EA3BE}"/>
              </a:ext>
            </a:extLst>
          </p:cNvPr>
          <p:cNvSpPr txBox="1"/>
          <p:nvPr/>
        </p:nvSpPr>
        <p:spPr>
          <a:xfrm>
            <a:off x="822207" y="267760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Logo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A273AEE-36D0-4FDB-8E49-F419E4A4E1FC}"/>
              </a:ext>
            </a:extLst>
          </p:cNvPr>
          <p:cNvSpPr txBox="1"/>
          <p:nvPr/>
        </p:nvSpPr>
        <p:spPr>
          <a:xfrm>
            <a:off x="4794360" y="2727057"/>
            <a:ext cx="95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Formulario para iniciar sesión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9857817-A0DD-4D7F-841D-592AD21AC14C}"/>
              </a:ext>
            </a:extLst>
          </p:cNvPr>
          <p:cNvSpPr txBox="1"/>
          <p:nvPr/>
        </p:nvSpPr>
        <p:spPr>
          <a:xfrm>
            <a:off x="7463897" y="402160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Logo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3048E1-A550-44FF-ADAB-50C65237979D}"/>
              </a:ext>
            </a:extLst>
          </p:cNvPr>
          <p:cNvSpPr txBox="1"/>
          <p:nvPr/>
        </p:nvSpPr>
        <p:spPr>
          <a:xfrm>
            <a:off x="4874918" y="523346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Inicio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4C7625-E634-431E-8787-5035A2CF3DD9}"/>
              </a:ext>
            </a:extLst>
          </p:cNvPr>
          <p:cNvSpPr txBox="1"/>
          <p:nvPr/>
        </p:nvSpPr>
        <p:spPr>
          <a:xfrm>
            <a:off x="4676775" y="5993564"/>
            <a:ext cx="7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Cerrar Sesión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5268B6A-6B0A-4541-B41C-B0FC1E7492A1}"/>
              </a:ext>
            </a:extLst>
          </p:cNvPr>
          <p:cNvSpPr txBox="1"/>
          <p:nvPr/>
        </p:nvSpPr>
        <p:spPr>
          <a:xfrm>
            <a:off x="6873837" y="5038567"/>
            <a:ext cx="90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Resumen de Apartados</a:t>
            </a:r>
          </a:p>
        </p:txBody>
      </p:sp>
    </p:spTree>
    <p:extLst>
      <p:ext uri="{BB962C8B-B14F-4D97-AF65-F5344CB8AC3E}">
        <p14:creationId xmlns:p14="http://schemas.microsoft.com/office/powerpoint/2010/main" val="10040190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585</Words>
  <Application>Microsoft Office PowerPoint</Application>
  <PresentationFormat>Panorámica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Roboto</vt:lpstr>
      <vt:lpstr>Wingdings</vt:lpstr>
      <vt:lpstr>SketchyVTI</vt:lpstr>
      <vt:lpstr> SANA EXPRES</vt:lpstr>
      <vt:lpstr>ANÁLISIS DE REQUERIMIENTOS</vt:lpstr>
      <vt:lpstr>ANÁLISIS DE REQUERIMIENTOS</vt:lpstr>
      <vt:lpstr>HISTORIAS DE USUARIO</vt:lpstr>
      <vt:lpstr>HISTORIAS DE USUARIO</vt:lpstr>
      <vt:lpstr>CASOS DE USO</vt:lpstr>
      <vt:lpstr>DIAGRAMA DE ACTIVIDADES</vt:lpstr>
      <vt:lpstr>SPRINT</vt:lpstr>
      <vt:lpstr>LAYOUT DE SITIO WEB</vt:lpstr>
      <vt:lpstr>LAYOUT DE SITIO WEB</vt:lpstr>
      <vt:lpstr>LAYOUT DE SITIO WEB</vt:lpstr>
      <vt:lpstr>MODELO ENTIDAD RELACIÓN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CBA SANAR</dc:title>
  <dc:creator>Carlos Porto</dc:creator>
  <cp:lastModifiedBy>Carlos Porto</cp:lastModifiedBy>
  <cp:revision>1</cp:revision>
  <dcterms:created xsi:type="dcterms:W3CDTF">2021-12-01T17:31:30Z</dcterms:created>
  <dcterms:modified xsi:type="dcterms:W3CDTF">2021-12-03T20:12:04Z</dcterms:modified>
</cp:coreProperties>
</file>