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1"/>
  </p:notesMasterIdLst>
  <p:handoutMasterIdLst>
    <p:handoutMasterId r:id="rId12"/>
  </p:handoutMasterIdLst>
  <p:sldIdLst>
    <p:sldId id="348" r:id="rId5"/>
    <p:sldId id="347" r:id="rId6"/>
    <p:sldId id="342" r:id="rId7"/>
    <p:sldId id="351" r:id="rId8"/>
    <p:sldId id="353" r:id="rId9"/>
    <p:sldId id="352" r:id="rId10"/>
  </p:sldIdLst>
  <p:sldSz cx="9144000" cy="5143500" type="screen16x9"/>
  <p:notesSz cx="6805613" cy="9944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13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8B35C8-AE67-D215-2174-D5889F5DA3C1}" v="180" dt="2022-04-26T10:10:30.890"/>
    <p1510:client id="{CC8E5C59-06DC-A75B-CA36-1DB9F0648485}" v="20" dt="2022-05-09T13:36:59.346"/>
    <p1510:client id="{F5E73DAA-D21A-47D0-9413-FF9B68346912}" v="236" dt="2022-03-11T11:53:16.2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2" autoAdjust="0"/>
    <p:restoredTop sz="78395" autoAdjust="0"/>
  </p:normalViewPr>
  <p:slideViewPr>
    <p:cSldViewPr snapToObjects="1">
      <p:cViewPr varScale="1">
        <p:scale>
          <a:sx n="172" d="100"/>
          <a:sy n="172" d="100"/>
        </p:scale>
        <p:origin x="440" y="192"/>
      </p:cViewPr>
      <p:guideLst>
        <p:guide orient="horz" pos="713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BA401E-5089-4487-9D82-7DB35038CF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9E9B9-9F13-4544-B0B5-422CCE7937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E2C8AF6F-5489-4B50-8180-9E6118FC16F5}" type="datetimeFigureOut">
              <a:rPr lang="en-GB"/>
              <a:pPr>
                <a:defRPr/>
              </a:pPr>
              <a:t>13/02/2024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6326A-2D3E-4D1F-AD1E-6E6615C15A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9F1AC0-6870-4974-95B7-D61C331068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84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E46B2E9-6633-44AE-A30B-94B6D1EBAE2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CF69B0-7AB4-4D4D-BB5B-03782D3E42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436275-13F8-42B0-9A8D-90A3C025875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4EF00398-0977-40A4-B2BD-A2D0611E9E5E}" type="datetimeFigureOut">
              <a:rPr lang="en-US"/>
              <a:pPr>
                <a:defRPr/>
              </a:pPr>
              <a:t>2/13/24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CDF6CBA-F5F1-486B-B503-6CEB8365A6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B9CE170-BB10-4918-9E05-A10BE5B86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1038" y="4786313"/>
            <a:ext cx="5443537" cy="3914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2CAFC-08F6-4FB7-A1EC-FD1DF619F0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7A2C1-7375-438D-A196-6C308E2C30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84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5DA4178-8E38-403A-A699-810AE77A25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6F12F-F3CF-4006-BB82-32500C676D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3867894"/>
            <a:ext cx="8353176" cy="6338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002060"/>
                </a:solidFill>
              </a:defRPr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 sz="2400"/>
            </a:lvl4pPr>
            <a:lvl5pPr marL="1371600" indent="0">
              <a:buNone/>
              <a:defRPr sz="2400"/>
            </a:lvl5pPr>
          </a:lstStyle>
          <a:p>
            <a:pPr lvl="0"/>
            <a:r>
              <a:rPr lang="en-US" dirty="0"/>
              <a:t>Click to add presenter title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56B180E-CA89-484A-839C-62D67F59F0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9290" y="1059582"/>
            <a:ext cx="8349174" cy="993775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002060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GB" sz="900" dirty="0">
                <a:solidFill>
                  <a:srgbClr val="002060"/>
                </a:solidFill>
                <a:latin typeface="+mj-lt"/>
              </a:rPr>
              <a:t>Click to add presentation title</a:t>
            </a:r>
            <a:endParaRPr lang="en-US" sz="9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044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95288" y="1131888"/>
            <a:ext cx="8077197" cy="432048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000" b="0" i="0" cap="none" baseline="0">
                <a:solidFill>
                  <a:srgbClr val="002060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95288" y="1707655"/>
            <a:ext cx="8215315" cy="2755706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rgbClr val="002060"/>
                </a:solidFill>
                <a:latin typeface="+mn-lt"/>
                <a:cs typeface="Arial"/>
              </a:defRPr>
            </a:lvl1pPr>
            <a:lvl2pPr>
              <a:defRPr sz="1800" b="0" i="0">
                <a:solidFill>
                  <a:srgbClr val="002060"/>
                </a:solidFill>
                <a:latin typeface="+mn-lt"/>
                <a:cs typeface="Arial"/>
              </a:defRPr>
            </a:lvl2pPr>
            <a:lvl3pPr>
              <a:defRPr sz="1800" b="0" i="0">
                <a:solidFill>
                  <a:srgbClr val="002060"/>
                </a:solidFill>
                <a:latin typeface="+mn-lt"/>
                <a:cs typeface="Arial"/>
              </a:defRPr>
            </a:lvl3pPr>
            <a:lvl4pPr>
              <a:defRPr sz="1800" b="0" i="0">
                <a:solidFill>
                  <a:srgbClr val="002060"/>
                </a:solidFill>
                <a:latin typeface="+mn-lt"/>
                <a:cs typeface="Arial"/>
              </a:defRPr>
            </a:lvl4pPr>
            <a:lvl5pPr>
              <a:defRPr sz="1800" b="0" i="0">
                <a:solidFill>
                  <a:srgbClr val="002060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07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and imag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/>
          <p:cNvSpPr>
            <a:spLocks noGrp="1"/>
          </p:cNvSpPr>
          <p:nvPr>
            <p:ph type="title" hasCustomPrompt="1"/>
          </p:nvPr>
        </p:nvSpPr>
        <p:spPr>
          <a:xfrm>
            <a:off x="395288" y="1131888"/>
            <a:ext cx="4608760" cy="3132348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algn="l">
              <a:lnSpc>
                <a:spcPct val="100000"/>
              </a:lnSpc>
              <a:defRPr sz="1800" b="0" i="0" cap="none" baseline="0">
                <a:solidFill>
                  <a:srgbClr val="002060"/>
                </a:solidFill>
                <a:latin typeface="+mn-lt"/>
                <a:cs typeface="Arial"/>
              </a:defRPr>
            </a:lvl1pPr>
          </a:lstStyle>
          <a:p>
            <a:r>
              <a:rPr lang="en-GB" dirty="0"/>
              <a:t>Click to edit content</a:t>
            </a:r>
            <a:endParaRPr lang="en-US" dirty="0"/>
          </a:p>
        </p:txBody>
      </p:sp>
      <p:sp>
        <p:nvSpPr>
          <p:cNvPr id="5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5508104" y="1131888"/>
            <a:ext cx="3240285" cy="3132348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00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ening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 hasCustomPrompt="1"/>
          </p:nvPr>
        </p:nvSpPr>
        <p:spPr>
          <a:xfrm>
            <a:off x="395289" y="1131889"/>
            <a:ext cx="8353175" cy="935805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algn="l" fontAlgn="t">
              <a:lnSpc>
                <a:spcPct val="100000"/>
              </a:lnSpc>
              <a:defRPr sz="2800" b="0" i="0" cap="all" baseline="0">
                <a:solidFill>
                  <a:srgbClr val="FFFFFF"/>
                </a:solidFill>
                <a:latin typeface="+mj-lt"/>
                <a:cs typeface="Arial"/>
              </a:defRPr>
            </a:lvl1pPr>
          </a:lstStyle>
          <a:p>
            <a:r>
              <a:rPr lang="en-GB" dirty="0"/>
              <a:t>Click to add PRESENTATION title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9456BB-3D2E-4A5A-887B-F216F24433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867894"/>
            <a:ext cx="8353175" cy="6480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400">
                <a:solidFill>
                  <a:schemeClr val="bg1"/>
                </a:solidFill>
              </a:defRPr>
            </a:lvl2pPr>
            <a:lvl3pPr marL="685800" indent="0">
              <a:buNone/>
              <a:defRPr sz="2400">
                <a:solidFill>
                  <a:schemeClr val="bg1"/>
                </a:solidFill>
              </a:defRPr>
            </a:lvl3pPr>
            <a:lvl4pPr marL="1028700" indent="0">
              <a:buNone/>
              <a:defRPr sz="2400">
                <a:solidFill>
                  <a:schemeClr val="bg1"/>
                </a:solidFill>
              </a:defRPr>
            </a:lvl4pPr>
            <a:lvl5pPr marL="13716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presenter name</a:t>
            </a:r>
          </a:p>
        </p:txBody>
      </p:sp>
    </p:spTree>
    <p:extLst>
      <p:ext uri="{BB962C8B-B14F-4D97-AF65-F5344CB8AC3E}">
        <p14:creationId xmlns:p14="http://schemas.microsoft.com/office/powerpoint/2010/main" val="348271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95288" y="1131888"/>
            <a:ext cx="8077197" cy="432048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400" b="0" i="0" cap="none" baseline="0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5288" y="1707655"/>
            <a:ext cx="8215315" cy="2755706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defRPr sz="1800" b="0" i="0">
                <a:solidFill>
                  <a:schemeClr val="bg1"/>
                </a:solidFill>
                <a:latin typeface="+mn-lt"/>
                <a:cs typeface="Arial"/>
              </a:defRPr>
            </a:lvl2pPr>
            <a:lvl3pPr>
              <a:defRPr sz="1800" b="0" i="0">
                <a:solidFill>
                  <a:schemeClr val="bg1"/>
                </a:solidFill>
                <a:latin typeface="+mn-lt"/>
                <a:cs typeface="Arial"/>
              </a:defRPr>
            </a:lvl3pPr>
            <a:lvl4pPr>
              <a:defRPr sz="1800" b="0" i="0">
                <a:solidFill>
                  <a:schemeClr val="bg1"/>
                </a:solidFill>
                <a:latin typeface="+mn-lt"/>
                <a:cs typeface="Arial"/>
              </a:defRPr>
            </a:lvl4pPr>
            <a:lvl5pPr>
              <a:defRPr sz="1800" b="0" i="0">
                <a:solidFill>
                  <a:schemeClr val="bg1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39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lit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 hasCustomPrompt="1"/>
          </p:nvPr>
        </p:nvSpPr>
        <p:spPr>
          <a:xfrm>
            <a:off x="395288" y="1131888"/>
            <a:ext cx="4608760" cy="3132348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algn="l">
              <a:lnSpc>
                <a:spcPct val="100000"/>
              </a:lnSpc>
              <a:defRPr sz="1800" b="0" i="0" cap="none" baseline="0">
                <a:solidFill>
                  <a:srgbClr val="FFFFFF"/>
                </a:solidFill>
                <a:latin typeface="+mn-lt"/>
                <a:cs typeface="Arial"/>
              </a:defRPr>
            </a:lvl1pPr>
          </a:lstStyle>
          <a:p>
            <a:r>
              <a:rPr lang="en-GB" dirty="0"/>
              <a:t>Click to edit content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5508104" y="1131888"/>
            <a:ext cx="3240285" cy="3132348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75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139110-63FE-48E2-848D-54FB296589F5}"/>
              </a:ext>
            </a:extLst>
          </p:cNvPr>
          <p:cNvCxnSpPr>
            <a:cxnSpLocks/>
          </p:cNvCxnSpPr>
          <p:nvPr userDrawn="1"/>
        </p:nvCxnSpPr>
        <p:spPr>
          <a:xfrm>
            <a:off x="395288" y="844550"/>
            <a:ext cx="8353425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5737B85-6062-4183-A094-BA1386428874}"/>
              </a:ext>
            </a:extLst>
          </p:cNvPr>
          <p:cNvCxnSpPr>
            <a:cxnSpLocks/>
          </p:cNvCxnSpPr>
          <p:nvPr userDrawn="1"/>
        </p:nvCxnSpPr>
        <p:spPr>
          <a:xfrm>
            <a:off x="395288" y="4659313"/>
            <a:ext cx="8351837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12" descr="UoE_Horizontal Logo_CMYK.jpg">
            <a:extLst>
              <a:ext uri="{FF2B5EF4-FFF2-40B4-BE49-F238E27FC236}">
                <a16:creationId xmlns:a16="http://schemas.microsoft.com/office/drawing/2014/main" id="{2022589B-BDE7-4D10-B9EA-FC1A49643D4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185738"/>
            <a:ext cx="30813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13" descr="Influencing the world_PPT_282.png">
            <a:extLst>
              <a:ext uri="{FF2B5EF4-FFF2-40B4-BE49-F238E27FC236}">
                <a16:creationId xmlns:a16="http://schemas.microsoft.com/office/drawing/2014/main" id="{ED2A722F-1CA6-4ABC-83FC-CEBAEDFDD85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325" y="4786313"/>
            <a:ext cx="2100263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1" r:id="rId2"/>
    <p:sldLayoutId id="2147483890" r:id="rId3"/>
    <p:sldLayoutId id="2147483894" r:id="rId4"/>
    <p:sldLayoutId id="2147483895" r:id="rId5"/>
    <p:sldLayoutId id="2147483896" r:id="rId6"/>
  </p:sldLayoutIdLst>
  <p:txStyles>
    <p:titleStyle>
      <a:lvl1pPr algn="r" defTabSz="342900" rtl="0" eaLnBrk="0" fontAlgn="base" hangingPunct="0">
        <a:spcBef>
          <a:spcPct val="0"/>
        </a:spcBef>
        <a:spcAft>
          <a:spcPct val="0"/>
        </a:spcAft>
        <a:defRPr sz="900" kern="1200">
          <a:solidFill>
            <a:srgbClr val="09091E"/>
          </a:solidFill>
          <a:latin typeface="Arial"/>
          <a:ea typeface="ＭＳ Ｐゴシック" charset="0"/>
          <a:cs typeface="Arial"/>
        </a:defRPr>
      </a:lvl1pPr>
      <a:lvl2pPr algn="r" defTabSz="342900" rtl="0" eaLnBrk="0" fontAlgn="base" hangingPunct="0">
        <a:spcBef>
          <a:spcPct val="0"/>
        </a:spcBef>
        <a:spcAft>
          <a:spcPct val="0"/>
        </a:spcAft>
        <a:defRPr sz="900">
          <a:solidFill>
            <a:srgbClr val="09091E"/>
          </a:solidFill>
          <a:latin typeface="Arial" charset="0"/>
          <a:ea typeface="ＭＳ Ｐゴシック" charset="0"/>
          <a:cs typeface="Arial" charset="0"/>
        </a:defRPr>
      </a:lvl2pPr>
      <a:lvl3pPr algn="r" defTabSz="342900" rtl="0" eaLnBrk="0" fontAlgn="base" hangingPunct="0">
        <a:spcBef>
          <a:spcPct val="0"/>
        </a:spcBef>
        <a:spcAft>
          <a:spcPct val="0"/>
        </a:spcAft>
        <a:defRPr sz="900">
          <a:solidFill>
            <a:srgbClr val="09091E"/>
          </a:solidFill>
          <a:latin typeface="Arial" charset="0"/>
          <a:ea typeface="ＭＳ Ｐゴシック" charset="0"/>
          <a:cs typeface="Arial" charset="0"/>
        </a:defRPr>
      </a:lvl3pPr>
      <a:lvl4pPr algn="r" defTabSz="342900" rtl="0" eaLnBrk="0" fontAlgn="base" hangingPunct="0">
        <a:spcBef>
          <a:spcPct val="0"/>
        </a:spcBef>
        <a:spcAft>
          <a:spcPct val="0"/>
        </a:spcAft>
        <a:defRPr sz="900">
          <a:solidFill>
            <a:srgbClr val="09091E"/>
          </a:solidFill>
          <a:latin typeface="Arial" charset="0"/>
          <a:ea typeface="ＭＳ Ｐゴシック" charset="0"/>
          <a:cs typeface="Arial" charset="0"/>
        </a:defRPr>
      </a:lvl4pPr>
      <a:lvl5pPr algn="r" defTabSz="342900" rtl="0" eaLnBrk="0" fontAlgn="base" hangingPunct="0">
        <a:spcBef>
          <a:spcPct val="0"/>
        </a:spcBef>
        <a:spcAft>
          <a:spcPct val="0"/>
        </a:spcAft>
        <a:defRPr sz="900">
          <a:solidFill>
            <a:srgbClr val="09091E"/>
          </a:solidFill>
          <a:latin typeface="Arial" charset="0"/>
          <a:ea typeface="ＭＳ Ｐゴシック" charset="0"/>
          <a:cs typeface="Arial" charset="0"/>
        </a:defRPr>
      </a:lvl5pPr>
      <a:lvl6pPr marL="342900" algn="r" defTabSz="342900" rtl="0" fontAlgn="base">
        <a:spcBef>
          <a:spcPct val="0"/>
        </a:spcBef>
        <a:spcAft>
          <a:spcPct val="0"/>
        </a:spcAft>
        <a:defRPr sz="900">
          <a:solidFill>
            <a:srgbClr val="1F497D"/>
          </a:solidFill>
          <a:latin typeface="Arial" charset="0"/>
          <a:ea typeface="ＭＳ Ｐゴシック" charset="0"/>
        </a:defRPr>
      </a:lvl6pPr>
      <a:lvl7pPr marL="685800" algn="r" defTabSz="342900" rtl="0" fontAlgn="base">
        <a:spcBef>
          <a:spcPct val="0"/>
        </a:spcBef>
        <a:spcAft>
          <a:spcPct val="0"/>
        </a:spcAft>
        <a:defRPr sz="900">
          <a:solidFill>
            <a:srgbClr val="1F497D"/>
          </a:solidFill>
          <a:latin typeface="Arial" charset="0"/>
          <a:ea typeface="ＭＳ Ｐゴシック" charset="0"/>
        </a:defRPr>
      </a:lvl7pPr>
      <a:lvl8pPr marL="1028700" algn="r" defTabSz="342900" rtl="0" fontAlgn="base">
        <a:spcBef>
          <a:spcPct val="0"/>
        </a:spcBef>
        <a:spcAft>
          <a:spcPct val="0"/>
        </a:spcAft>
        <a:defRPr sz="900">
          <a:solidFill>
            <a:srgbClr val="1F497D"/>
          </a:solidFill>
          <a:latin typeface="Arial" charset="0"/>
          <a:ea typeface="ＭＳ Ｐゴシック" charset="0"/>
        </a:defRPr>
      </a:lvl8pPr>
      <a:lvl9pPr marL="1371600" algn="r" defTabSz="342900" rtl="0" fontAlgn="base">
        <a:spcBef>
          <a:spcPct val="0"/>
        </a:spcBef>
        <a:spcAft>
          <a:spcPct val="0"/>
        </a:spcAft>
        <a:defRPr sz="900">
          <a:solidFill>
            <a:srgbClr val="1F497D"/>
          </a:solidFill>
          <a:latin typeface="Arial" charset="0"/>
          <a:ea typeface="ＭＳ Ｐゴシック" charset="0"/>
        </a:defRPr>
      </a:lvl9pPr>
    </p:titleStyle>
    <p:bodyStyle>
      <a:lvl1pPr marL="257175" indent="-257175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57213" indent="-214313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572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5C59-8D7A-45F6-9BCF-61CC8C423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/>
              </a:rPr>
              <a:t>Title 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BA753-5C20-4FE3-9109-DCC61A4050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t"/>
          <a:lstStyle/>
          <a:p>
            <a:r>
              <a:rPr lang="en-GB" dirty="0"/>
              <a:t>speaker</a:t>
            </a:r>
          </a:p>
        </p:txBody>
      </p:sp>
    </p:spTree>
    <p:extLst>
      <p:ext uri="{BB962C8B-B14F-4D97-AF65-F5344CB8AC3E}">
        <p14:creationId xmlns:p14="http://schemas.microsoft.com/office/powerpoint/2010/main" val="372690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3">
            <a:extLst>
              <a:ext uri="{FF2B5EF4-FFF2-40B4-BE49-F238E27FC236}">
                <a16:creationId xmlns:a16="http://schemas.microsoft.com/office/drawing/2014/main" id="{EA428A95-D42F-4512-96B4-AB6772737B6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395536" y="987574"/>
            <a:ext cx="8352928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endParaRPr lang="en-US" altLang="en-US" sz="3600" dirty="0">
              <a:latin typeface="Source Sans Pro" panose="020B0503030403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219" name="Content Placeholder 4">
            <a:extLst>
              <a:ext uri="{FF2B5EF4-FFF2-40B4-BE49-F238E27FC236}">
                <a16:creationId xmlns:a16="http://schemas.microsoft.com/office/drawing/2014/main" id="{5AE92AD6-620D-4C09-9379-28E707A57B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5536" y="1779662"/>
            <a:ext cx="8352928" cy="273630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latin typeface="Source Sans Pro"/>
              <a:ea typeface="ＭＳ Ｐゴシック"/>
            </a:endParaRPr>
          </a:p>
          <a:p>
            <a:br>
              <a:rPr lang="en-US" altLang="en-US" dirty="0">
                <a:latin typeface="Source Sans Pro"/>
                <a:ea typeface="ＭＳ Ｐゴシック"/>
              </a:rPr>
            </a:br>
            <a:endParaRPr lang="en-US" altLang="en-US" dirty="0">
              <a:latin typeface="Source Sans Pro"/>
              <a:ea typeface="ＭＳ Ｐゴシック"/>
            </a:endParaRPr>
          </a:p>
          <a:p>
            <a:endParaRPr lang="en-US" altLang="en-US" dirty="0">
              <a:latin typeface="Source Sans Pro"/>
              <a:ea typeface="ＭＳ Ｐゴシック"/>
            </a:endParaRPr>
          </a:p>
          <a:p>
            <a:endParaRPr lang="en-US" altLang="en-US" dirty="0">
              <a:latin typeface="Source Sans Pro"/>
              <a:ea typeface="ＭＳ Ｐゴシック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BA2617-7E48-4E0E-820F-B5066485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195" name="Picture Placeholder 3">
            <a:extLst>
              <a:ext uri="{FF2B5EF4-FFF2-40B4-BE49-F238E27FC236}">
                <a16:creationId xmlns:a16="http://schemas.microsoft.com/office/drawing/2014/main" id="{194F3FB8-0905-4D30-A445-AE223B4D2CD4}"/>
              </a:ext>
            </a:extLst>
          </p:cNvPr>
          <p:cNvSpPr>
            <a:spLocks noGrp="1" noChangeArrowheads="1"/>
          </p:cNvSpPr>
          <p:nvPr>
            <p:ph type="pic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776F2F-BBDF-4956-B2B9-73FA06F3B1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C2EEAB-0057-4CE6-A3B7-D22EFD46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0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9D548-7DE1-4946-BB0A-B45BAD4FB2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31577-9E71-4DCA-8E39-712537E2E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65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AC811-6DC0-48BE-A4F7-A4BB9BA5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BE425A-62C1-481B-988C-B0FA7ADD04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552846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rporate font - source sans pro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038F6E518651419D49F0351405DFFA" ma:contentTypeVersion="10" ma:contentTypeDescription="Create a new document." ma:contentTypeScope="" ma:versionID="842c1c1f7c7f22572976338edb025c9a">
  <xsd:schema xmlns:xsd="http://www.w3.org/2001/XMLSchema" xmlns:xs="http://www.w3.org/2001/XMLSchema" xmlns:p="http://schemas.microsoft.com/office/2006/metadata/properties" xmlns:ns2="108a240f-bd60-473e-b783-0b6ed6ec0e65" xmlns:ns3="908848ee-ebbf-4c50-9be1-13b37fabc3ce" targetNamespace="http://schemas.microsoft.com/office/2006/metadata/properties" ma:root="true" ma:fieldsID="153ca3f6f3dbc890ff2f06c5800e28cd" ns2:_="" ns3:_="">
    <xsd:import namespace="108a240f-bd60-473e-b783-0b6ed6ec0e65"/>
    <xsd:import namespace="908848ee-ebbf-4c50-9be1-13b37fabc3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8a240f-bd60-473e-b783-0b6ed6ec0e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8848ee-ebbf-4c50-9be1-13b37fabc3c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0B12CB-683D-4552-BC96-69D87A3525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33B9F5-4C29-4A46-A7A0-3F24A0B3D8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08a240f-bd60-473e-b783-0b6ed6ec0e65"/>
    <ds:schemaRef ds:uri="908848ee-ebbf-4c50-9be1-13b37fabc3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9033982-B1F5-414E-B110-9557F1250A0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2532</TotalTime>
  <Words>3</Words>
  <Application>Microsoft Macintosh PowerPoint</Application>
  <PresentationFormat>On-screen Show (16:9)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Source Sans Pro</vt:lpstr>
      <vt:lpstr>Source Sans Pro SemiBold</vt:lpstr>
      <vt:lpstr>Office Theme</vt:lpstr>
      <vt:lpstr>Title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forum: 24.09.15  edweb design update</dc:title>
  <dc:subject/>
  <dc:creator>ROSS Steven</dc:creator>
  <cp:keywords/>
  <dc:description/>
  <cp:lastModifiedBy>Jiao Kaijie</cp:lastModifiedBy>
  <cp:revision>165</cp:revision>
  <cp:lastPrinted>2017-08-17T10:25:21Z</cp:lastPrinted>
  <dcterms:created xsi:type="dcterms:W3CDTF">2015-09-24T13:33:25Z</dcterms:created>
  <dcterms:modified xsi:type="dcterms:W3CDTF">2024-02-13T17:13:22Z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0x010100C2038F6E518651419D49F0351405DFFA</vt:lpwstr>
  </property>
</Properties>
</file>