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Slingshot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</a:t>
            </a:r>
            <a:endParaRPr lang="en-US" dirty="0"/>
          </a:p>
        </p:txBody>
      </p:sp>
      <p:pic>
        <p:nvPicPr>
          <p:cNvPr id="1026" name="Picture 2" descr="CAP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7" y="284830"/>
            <a:ext cx="15621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Slingshot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applied programming skills to students and Junior Developers</a:t>
            </a:r>
          </a:p>
          <a:p>
            <a:r>
              <a:rPr lang="en-US" dirty="0" smtClean="0"/>
              <a:t>Introduce techniques and methodologies that are used within CAPS.</a:t>
            </a:r>
          </a:p>
          <a:p>
            <a:r>
              <a:rPr lang="en-US" dirty="0" smtClean="0"/>
              <a:t>Promote relations between students and staff.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2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use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changes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Work collaboratively and in parallel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Keep parallel versions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Distributed vs Centralized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B</a:t>
            </a:r>
            <a:r>
              <a:rPr lang="en-US" dirty="0" smtClean="0"/>
              <a:t>ranch?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643772"/>
            <a:ext cx="10233800" cy="2642101"/>
          </a:xfrm>
        </p:spPr>
        <p:txBody>
          <a:bodyPr/>
          <a:lstStyle/>
          <a:p>
            <a:pPr lvl="1"/>
            <a:r>
              <a:rPr lang="en-US" sz="2800" dirty="0" smtClean="0"/>
              <a:t>Parallel </a:t>
            </a:r>
            <a:r>
              <a:rPr lang="en-US" sz="2800" dirty="0"/>
              <a:t>work</a:t>
            </a:r>
          </a:p>
          <a:p>
            <a:pPr lvl="1"/>
            <a:r>
              <a:rPr lang="en-US" sz="2800" dirty="0"/>
              <a:t>Scary </a:t>
            </a:r>
            <a:r>
              <a:rPr lang="en-US" sz="2800" dirty="0" smtClean="0"/>
              <a:t>New/Experimental </a:t>
            </a:r>
            <a:r>
              <a:rPr lang="en-US" sz="2800" dirty="0"/>
              <a:t>features</a:t>
            </a:r>
          </a:p>
          <a:p>
            <a:pPr lvl="1"/>
            <a:r>
              <a:rPr lang="en-US" sz="2800" dirty="0"/>
              <a:t>Multiple project states(versions) are readily available</a:t>
            </a:r>
          </a:p>
        </p:txBody>
      </p:sp>
    </p:spTree>
    <p:extLst>
      <p:ext uri="{BB962C8B-B14F-4D97-AF65-F5344CB8AC3E}">
        <p14:creationId xmlns:p14="http://schemas.microsoft.com/office/powerpoint/2010/main" val="273884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Forms Application</a:t>
            </a:r>
          </a:p>
          <a:p>
            <a:r>
              <a:rPr lang="en-US" dirty="0" smtClean="0"/>
              <a:t>WPF Application</a:t>
            </a:r>
          </a:p>
          <a:p>
            <a:r>
              <a:rPr lang="en-US" dirty="0" smtClean="0"/>
              <a:t>Console Application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Web Application - MVC</a:t>
            </a:r>
          </a:p>
          <a:p>
            <a:r>
              <a:rPr lang="en-US" dirty="0" smtClean="0"/>
              <a:t>WCF Service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1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PascalCase</a:t>
            </a:r>
            <a:r>
              <a:rPr lang="en-US" dirty="0" smtClean="0"/>
              <a:t> – basically everything else you name</a:t>
            </a:r>
          </a:p>
          <a:p>
            <a:r>
              <a:rPr lang="en-US" dirty="0" err="1" smtClean="0"/>
              <a:t>camelCase</a:t>
            </a:r>
            <a:r>
              <a:rPr lang="en-US" dirty="0" smtClean="0"/>
              <a:t> – parameter names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easily readable names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Do not use underscores, hyphens or </a:t>
            </a:r>
            <a:r>
              <a:rPr lang="en-US" dirty="0" err="1" smtClean="0"/>
              <a:t>nonalphanumeric</a:t>
            </a:r>
            <a:r>
              <a:rPr lang="en-US" dirty="0" smtClean="0"/>
              <a:t>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Avoid keywords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Avoid abbreviations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Points</a:t>
            </a:r>
          </a:p>
          <a:p>
            <a:r>
              <a:rPr lang="en-US" dirty="0" smtClean="0"/>
              <a:t>Watch Window</a:t>
            </a:r>
          </a:p>
          <a:p>
            <a:r>
              <a:rPr lang="en-US" dirty="0" smtClean="0"/>
              <a:t>Locals Window</a:t>
            </a:r>
          </a:p>
          <a:p>
            <a:r>
              <a:rPr lang="en-US" dirty="0" smtClean="0"/>
              <a:t>Immediate Window</a:t>
            </a:r>
          </a:p>
          <a:p>
            <a:r>
              <a:rPr lang="en-US" dirty="0" smtClean="0"/>
              <a:t>Stack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6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96294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/>
              <a:t>SourceTree</a:t>
            </a:r>
            <a:r>
              <a:rPr lang="en-US" dirty="0"/>
              <a:t> from </a:t>
            </a:r>
            <a:r>
              <a:rPr lang="en-US" u="sng" dirty="0">
                <a:hlinkClick r:id="rId2"/>
              </a:rPr>
              <a:t>http://www.sourcetreeapp.com/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Register an account on GitHub if you have not done so already.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a new Windows  Console Application named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a new WPF Applications named Calculator.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 err="1"/>
              <a:t>DisplayMonthNames</a:t>
            </a:r>
            <a:r>
              <a:rPr lang="en-US" dirty="0"/>
              <a:t>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66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1449</TotalTime>
  <Words>166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Wingdings</vt:lpstr>
      <vt:lpstr>Depth</vt:lpstr>
      <vt:lpstr>Slingshot </vt:lpstr>
      <vt:lpstr>Purpose of Slingshot</vt:lpstr>
      <vt:lpstr>Why use Git?</vt:lpstr>
      <vt:lpstr>Why Branch?</vt:lpstr>
      <vt:lpstr>Templates</vt:lpstr>
      <vt:lpstr>Naming conventions</vt:lpstr>
      <vt:lpstr>Debugging Techniques</vt:lpstr>
      <vt:lpstr>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Slingshot </dc:title>
  <dc:creator>Tiffany Youngblood</dc:creator>
  <cp:lastModifiedBy>Tiffany Youngblood</cp:lastModifiedBy>
  <cp:revision>8</cp:revision>
  <dcterms:created xsi:type="dcterms:W3CDTF">2014-10-23T23:12:25Z</dcterms:created>
  <dcterms:modified xsi:type="dcterms:W3CDTF">2015-02-02T19:37:50Z</dcterms:modified>
</cp:coreProperties>
</file>