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86E"/>
    <a:srgbClr val="6B310A"/>
    <a:srgbClr val="554F48"/>
    <a:srgbClr val="5B554E"/>
    <a:srgbClr val="8B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4"/>
    <p:restoredTop sz="94707"/>
  </p:normalViewPr>
  <p:slideViewPr>
    <p:cSldViewPr snapToGrid="0" snapToObjects="1">
      <p:cViewPr varScale="1">
        <p:scale>
          <a:sx n="83" d="100"/>
          <a:sy n="83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E4CDA-3EF7-8149-B078-69CFF414F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0B0A4-AF37-6C45-A1BB-CBC86111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3F56B-CD19-6B4F-B7CB-0191B27B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FEBBC-962A-C947-A352-08DDD2D4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2E12B-1501-D140-9F3D-6CE7B4F7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A8E3C-41B4-5A44-A0E7-F4DF62F1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C995F-FEBA-B743-8F6E-03EDC94B9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9B673-C4AF-2F4E-BE4C-68442B1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A484E-B1CA-D14D-8E6D-C9D4BB88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B1F1B-1901-614B-8F1A-39D450F7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6FD42C-5682-9A4A-869D-9BD44146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48578-5503-3E47-BF4D-09B5C082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00DD7-7687-0D4D-BCCB-538EB190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950C-E430-B54B-9D5F-5A81A2F5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86074-192D-804C-A124-092665A7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2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19D5F-F3F8-B94D-9143-DC07538E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AB1DD-B1E0-B84E-B569-A29BE509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09BAA-82F1-D742-AA16-CC6E1B8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6BA88-F778-A244-AF1C-FB229C87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D68A8-5C21-D24D-BCD4-50CF1F27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5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A4EB-854C-9445-AC70-0A4E2BF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0C32A-E9D7-E448-BBA0-3125FA4D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3A48E-D917-0847-B219-D2A5DF6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6087-5F57-664A-8F8B-D9D70678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B008E-1D36-E94E-8000-518994A4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E9E6-6FC0-FF42-9ACA-EF3DC1FF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5F65D-8485-B74E-AC8D-3DFD43DC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A8CD9-E3B8-9B40-AF15-03DCE811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75CE7-53CF-4B44-89B5-DA218965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10C58-D6BD-4644-9514-0882BE14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DA906-A48E-624A-AC5E-0CD4DC59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6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0F69-A494-AD43-A313-ECCD7840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15C90-0FE9-2044-95B5-7812E724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21781-46DF-534A-BB1A-1C0181BC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0DF94-D4B8-F345-8967-8DAAEA1BD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45DEE5-0568-1641-B98C-581B82F58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FCF2A-E578-8042-A540-5C23F74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B9368-DBBF-604B-90D9-86F7038E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2D79D-7202-D548-AF8A-F191EB9D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95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79DF-FDCE-6141-95C9-9796C8E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54B75-E5C0-9845-80EE-B0C424AB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9F4ABD-3B3B-7748-A922-7A1EBA8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DFC49-805C-5240-83C0-68764F09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7AA6F-BC8D-4149-AD19-0E693AC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7E16A-9BFE-7A47-9652-7CC83ED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EA8C3-E846-D749-B3F6-B2F04BA5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F72F-8114-3D4C-B6E6-30162E22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9639A-D305-5F4D-886E-F84B7548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110F3-0F20-FF48-8B14-4E3A64A8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8158-4E0E-5842-9E72-1899418C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CE274-E8E4-C944-BC95-BF8CB0AF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20F25-95A6-EF40-BFF6-E9C54C12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3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F82A-BA15-464B-ADB8-F4148693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406069-A174-D548-B78A-709510EE6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670B-9C21-4340-BE15-48A80EBF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32939-4759-634B-B4C1-FF8BEC82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E8FB1-3876-BF44-9295-472F97C4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75783-65AE-C443-8C4E-48EB0D15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9065B-9B37-D443-AFF8-1644A83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591C1-D52D-A84E-91ED-11B0ECB8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90A32-EC3F-1D4F-B8C8-6850B40B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59A1-CFE7-D74C-BA64-6656B1A3B415}" type="datetimeFigureOut">
              <a:rPr kumimoji="1" lang="zh-CN" altLang="en-US" smtClean="0"/>
              <a:t>2021/5/7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19342-5422-5949-819B-E1BDDD2D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319CA-0A39-CE41-B0B3-6174510AD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2AAC-B105-7144-A068-8CBF5890C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23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56B6B36-F5DB-D64C-B837-B0F45D49B634}"/>
              </a:ext>
            </a:extLst>
          </p:cNvPr>
          <p:cNvSpPr/>
          <p:nvPr/>
        </p:nvSpPr>
        <p:spPr>
          <a:xfrm rot="16200000">
            <a:off x="2508890" y="3752771"/>
            <a:ext cx="967405" cy="9468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1098843"/>
              </a:avLst>
            </a:prstTxWarp>
            <a:spAutoFit/>
          </a:bodyPr>
          <a:lstStyle/>
          <a:p>
            <a:pPr algn="ctr"/>
            <a:r>
              <a:rPr lang="en-US" altLang="zh-CN" sz="1100" b="1" cap="none" spc="0" dirty="0">
                <a:ln w="0"/>
                <a:solidFill>
                  <a:srgbClr val="82786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DARS-</a:t>
            </a:r>
            <a:r>
              <a:rPr lang="en-US" altLang="zh-CN" sz="1100" b="1" cap="none" spc="0" dirty="0" err="1">
                <a:ln w="0"/>
                <a:solidFill>
                  <a:srgbClr val="82786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</a:t>
            </a:r>
            <a:endParaRPr lang="zh-CN" altLang="en-US" sz="2000" b="1" cap="none" spc="0" dirty="0">
              <a:ln w="0"/>
              <a:solidFill>
                <a:srgbClr val="82786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1AB074-0EC6-334D-B014-FCFF4788A0E0}"/>
              </a:ext>
            </a:extLst>
          </p:cNvPr>
          <p:cNvSpPr txBox="1"/>
          <p:nvPr/>
        </p:nvSpPr>
        <p:spPr>
          <a:xfrm>
            <a:off x="3331330" y="3818404"/>
            <a:ext cx="4184992" cy="72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82786E"/>
                </a:solidFill>
                <a:latin typeface="Heiti SC Medium" pitchFamily="2" charset="-128"/>
                <a:ea typeface="Heiti SC Medium" pitchFamily="2" charset="-128"/>
                <a:cs typeface="Arial Narrow" panose="020B0604020202020204" pitchFamily="34" charset="0"/>
              </a:rPr>
              <a:t>遥感图像标注数据集</a:t>
            </a:r>
            <a:endParaRPr kumimoji="1" lang="en-US" altLang="zh-CN" dirty="0">
              <a:solidFill>
                <a:srgbClr val="82786E"/>
              </a:solidFill>
              <a:latin typeface="Heiti SC Medium" pitchFamily="2" charset="-128"/>
              <a:ea typeface="Heiti SC Medium" pitchFamily="2" charset="-128"/>
              <a:cs typeface="Arial Narrow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Datasets</a:t>
            </a:r>
            <a:r>
              <a:rPr kumimoji="1" lang="zh-CN" altLang="en-US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Annotated</a:t>
            </a:r>
            <a:r>
              <a:rPr kumimoji="1" lang="zh-CN" altLang="en-US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Remote</a:t>
            </a:r>
            <a:r>
              <a:rPr kumimoji="1" lang="zh-CN" altLang="en-US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Sensing</a:t>
            </a:r>
            <a:r>
              <a:rPr kumimoji="1" lang="zh-CN" altLang="en-US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82786E"/>
                </a:solidFill>
                <a:latin typeface="Arial Narrow" panose="020B0604020202020204" pitchFamily="34" charset="0"/>
                <a:ea typeface="Apple SD Gothic Neo Light" panose="02000300000000000000" pitchFamily="2" charset="-127"/>
                <a:cs typeface="Arial Narrow" panose="020B0604020202020204" pitchFamily="34" charset="0"/>
              </a:rPr>
              <a:t>Images</a:t>
            </a:r>
            <a:endParaRPr kumimoji="1" lang="zh-CN" altLang="en-US" dirty="0">
              <a:solidFill>
                <a:srgbClr val="82786E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C199AF-1F54-1D45-8AF4-AB36FB4C9AF6}"/>
              </a:ext>
            </a:extLst>
          </p:cNvPr>
          <p:cNvGrpSpPr/>
          <p:nvPr/>
        </p:nvGrpSpPr>
        <p:grpSpPr>
          <a:xfrm>
            <a:off x="2621474" y="3844023"/>
            <a:ext cx="709856" cy="695969"/>
            <a:chOff x="2585896" y="4254632"/>
            <a:chExt cx="1726490" cy="169271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363F7A2-F225-7A4D-AC69-05F516DF4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0" b="90000" l="1500" r="90250">
                          <a14:foregroundMark x1="9250" y1="48750" x2="8500" y2="38500"/>
                          <a14:foregroundMark x1="3500" y1="42750" x2="1500" y2="49000"/>
                          <a14:foregroundMark x1="49250" y1="7750" x2="60750" y2="7750"/>
                          <a14:foregroundMark x1="55250" y1="3500" x2="51000" y2="4000"/>
                          <a14:foregroundMark x1="75500" y1="58250" x2="75500" y2="58250"/>
                          <a14:foregroundMark x1="80000" y1="75750" x2="80000" y2="75750"/>
                          <a14:foregroundMark x1="90250" y1="63500" x2="90250" y2="63500"/>
                          <a14:foregroundMark x1="69000" y1="60250" x2="69000" y2="60250"/>
                          <a14:foregroundMark x1="31000" y1="74250" x2="31000" y2="74250"/>
                          <a14:foregroundMark x1="86250" y1="31500" x2="86250" y2="31500"/>
                          <a14:foregroundMark x1="86500" y1="28250" x2="86500" y2="28250"/>
                          <a14:foregroundMark x1="80250" y1="46250" x2="80250" y2="46250"/>
                          <a14:foregroundMark x1="82500" y1="52750" x2="82500" y2="52750"/>
                          <a14:foregroundMark x1="81250" y1="51000" x2="81250" y2="51000"/>
                        </a14:backgroundRemoval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85896" y="4254632"/>
              <a:ext cx="1692714" cy="1692714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00857CF-ED23-5B4C-B1D5-610074D502A3}"/>
                </a:ext>
              </a:extLst>
            </p:cNvPr>
            <p:cNvSpPr/>
            <p:nvPr/>
          </p:nvSpPr>
          <p:spPr>
            <a:xfrm>
              <a:off x="2619672" y="4254632"/>
              <a:ext cx="1692714" cy="1692714"/>
            </a:xfrm>
            <a:prstGeom prst="ellipse">
              <a:avLst/>
            </a:prstGeom>
            <a:noFill/>
            <a:ln w="19050">
              <a:solidFill>
                <a:srgbClr val="8B82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5DBED3C-EB70-A248-85FB-6D8B57C37FB1}"/>
              </a:ext>
            </a:extLst>
          </p:cNvPr>
          <p:cNvGrpSpPr/>
          <p:nvPr/>
        </p:nvGrpSpPr>
        <p:grpSpPr>
          <a:xfrm>
            <a:off x="2536295" y="4877544"/>
            <a:ext cx="6209993" cy="967405"/>
            <a:chOff x="2521155" y="5456385"/>
            <a:chExt cx="6209993" cy="96740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3B511F-CD6A-934C-970F-192526B48254}"/>
                </a:ext>
              </a:extLst>
            </p:cNvPr>
            <p:cNvSpPr/>
            <p:nvPr/>
          </p:nvSpPr>
          <p:spPr>
            <a:xfrm rot="14964482">
              <a:off x="2502696" y="5474844"/>
              <a:ext cx="967405" cy="9304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4851270"/>
                </a:avLst>
              </a:prstTxWarp>
              <a:spAutoFit/>
            </a:bodyPr>
            <a:lstStyle/>
            <a:p>
              <a:pPr algn="ctr"/>
              <a:r>
                <a:rPr lang="en-US" altLang="zh-CN" sz="9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604020202020204" pitchFamily="34" charset="0"/>
                  <a:ea typeface="Heiti SC Medium" pitchFamily="2" charset="-128"/>
                  <a:cs typeface="Arial Black" panose="020B0604020202020204" pitchFamily="34" charset="0"/>
                </a:rPr>
                <a:t>WUDA-RS-Images</a:t>
              </a:r>
              <a:endParaRPr lang="zh-CN" altLang="en-US" sz="1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604020202020204" pitchFamily="34" charset="0"/>
                <a:ea typeface="Heiti SC Medium" pitchFamily="2" charset="-128"/>
                <a:cs typeface="Arial Black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64E64D-7004-6843-B740-FB63E6BDF4D3}"/>
                </a:ext>
              </a:extLst>
            </p:cNvPr>
            <p:cNvSpPr txBox="1"/>
            <p:nvPr/>
          </p:nvSpPr>
          <p:spPr>
            <a:xfrm>
              <a:off x="3333580" y="5594271"/>
              <a:ext cx="5397568" cy="708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82786E"/>
                  </a:solidFill>
                  <a:latin typeface="Heiti SC Medium" pitchFamily="2" charset="-128"/>
                  <a:ea typeface="Heiti SC Medium" pitchFamily="2" charset="-128"/>
                  <a:cs typeface="Arial Narrow" panose="020B0604020202020204" pitchFamily="34" charset="0"/>
                </a:rPr>
                <a:t>武汉大学遥感图像标注数据集</a:t>
              </a:r>
              <a:endParaRPr kumimoji="1" lang="en-US" altLang="zh-CN" dirty="0">
                <a:solidFill>
                  <a:srgbClr val="82786E"/>
                </a:solidFill>
                <a:latin typeface="Heiti SC Medium" pitchFamily="2" charset="-128"/>
                <a:ea typeface="Heiti SC Medium" pitchFamily="2" charset="-128"/>
                <a:cs typeface="Arial Narrow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Wuhan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University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Datasets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of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Annotated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Remote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Sensing</a:t>
              </a:r>
              <a:r>
                <a:rPr kumimoji="1" lang="zh-CN" altLang="en-US" sz="1700" dirty="0">
                  <a:solidFill>
                    <a:srgbClr val="82786E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kumimoji="1" lang="en-US" altLang="zh-CN" sz="1700" dirty="0">
                  <a:solidFill>
                    <a:srgbClr val="82786E"/>
                  </a:solidFill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Images</a:t>
              </a:r>
              <a:endParaRPr kumimoji="1" lang="zh-CN" altLang="en-US" sz="1700" dirty="0">
                <a:solidFill>
                  <a:srgbClr val="82786E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1378311-87F8-9D43-B35E-53DD3815AC0E}"/>
                </a:ext>
              </a:extLst>
            </p:cNvPr>
            <p:cNvGrpSpPr/>
            <p:nvPr/>
          </p:nvGrpSpPr>
          <p:grpSpPr>
            <a:xfrm>
              <a:off x="2607587" y="5560721"/>
              <a:ext cx="709856" cy="695969"/>
              <a:chOff x="2585896" y="4254632"/>
              <a:chExt cx="1726490" cy="1692714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9F5A8761-2BB4-FA48-8B6A-03F96EAE8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500" b="90000" l="1500" r="90250">
                            <a14:foregroundMark x1="9250" y1="48750" x2="8500" y2="38500"/>
                            <a14:foregroundMark x1="3500" y1="42750" x2="1500" y2="49000"/>
                            <a14:foregroundMark x1="49250" y1="7750" x2="60750" y2="7750"/>
                            <a14:foregroundMark x1="55250" y1="3500" x2="51000" y2="4000"/>
                            <a14:foregroundMark x1="75500" y1="58250" x2="75500" y2="58250"/>
                            <a14:foregroundMark x1="80000" y1="75750" x2="80000" y2="75750"/>
                            <a14:foregroundMark x1="90250" y1="63500" x2="90250" y2="63500"/>
                            <a14:foregroundMark x1="69000" y1="60250" x2="69000" y2="60250"/>
                            <a14:foregroundMark x1="31000" y1="74250" x2="31000" y2="74250"/>
                            <a14:foregroundMark x1="86250" y1="31500" x2="86250" y2="31500"/>
                            <a14:foregroundMark x1="86500" y1="28250" x2="86500" y2="28250"/>
                            <a14:foregroundMark x1="80250" y1="46250" x2="80250" y2="46250"/>
                            <a14:foregroundMark x1="82500" y1="52750" x2="82500" y2="52750"/>
                            <a14:foregroundMark x1="81250" y1="51000" x2="81250" y2="51000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85896" y="4254632"/>
                <a:ext cx="1692714" cy="1692714"/>
              </a:xfrm>
              <a:prstGeom prst="rect">
                <a:avLst/>
              </a:prstGeom>
            </p:spPr>
          </p:pic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97054B0-F3D0-8840-A870-D5D14C0E4392}"/>
                  </a:ext>
                </a:extLst>
              </p:cNvPr>
              <p:cNvSpPr/>
              <p:nvPr/>
            </p:nvSpPr>
            <p:spPr>
              <a:xfrm>
                <a:off x="2619672" y="4254632"/>
                <a:ext cx="1692714" cy="1692714"/>
              </a:xfrm>
              <a:prstGeom prst="ellipse">
                <a:avLst/>
              </a:prstGeom>
              <a:noFill/>
              <a:ln w="19050">
                <a:solidFill>
                  <a:srgbClr val="8B82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0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D5DBED3C-EB70-A248-85FB-6D8B57C37FB1}"/>
              </a:ext>
            </a:extLst>
          </p:cNvPr>
          <p:cNvGrpSpPr/>
          <p:nvPr/>
        </p:nvGrpSpPr>
        <p:grpSpPr>
          <a:xfrm>
            <a:off x="2569546" y="1876650"/>
            <a:ext cx="5888558" cy="967405"/>
            <a:chOff x="2521155" y="5456385"/>
            <a:chExt cx="5888558" cy="96740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3B511F-CD6A-934C-970F-192526B48254}"/>
                </a:ext>
              </a:extLst>
            </p:cNvPr>
            <p:cNvSpPr/>
            <p:nvPr/>
          </p:nvSpPr>
          <p:spPr>
            <a:xfrm rot="14793952">
              <a:off x="2502696" y="5474844"/>
              <a:ext cx="967405" cy="9304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485127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 w="0"/>
                  <a:solidFill>
                    <a:srgbClr val="ED7D31">
                      <a:lumMod val="75000"/>
                    </a:srgb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Arial Black" panose="020B0604020202020204" pitchFamily="34" charset="0"/>
                  <a:ea typeface="Heiti SC Medium" pitchFamily="2" charset="-128"/>
                  <a:cs typeface="Arial Black" panose="020B0604020202020204" pitchFamily="34" charset="0"/>
                </a:rPr>
                <a:t>WUDA-RS-Images</a:t>
              </a:r>
              <a:endParaRPr kumimoji="0" lang="zh-CN" altLang="en-US" sz="1400" b="1" i="0" u="none" strike="noStrike" kern="1200" cap="none" spc="0" normalizeH="0" baseline="0" noProof="0" dirty="0">
                <a:ln w="0"/>
                <a:solidFill>
                  <a:srgbClr val="ED7D31">
                    <a:lumMod val="75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 Black" panose="020B0604020202020204" pitchFamily="34" charset="0"/>
                <a:ea typeface="Heiti SC Medium" pitchFamily="2" charset="-128"/>
                <a:cs typeface="Arial Black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64E64D-7004-6843-B740-FB63E6BDF4D3}"/>
                </a:ext>
              </a:extLst>
            </p:cNvPr>
            <p:cNvSpPr txBox="1"/>
            <p:nvPr/>
          </p:nvSpPr>
          <p:spPr>
            <a:xfrm>
              <a:off x="3333580" y="5594271"/>
              <a:ext cx="5076133" cy="6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Heiti SC Medium" pitchFamily="2" charset="-128"/>
                  <a:ea typeface="Heiti SC Medium" pitchFamily="2" charset="-128"/>
                  <a:cs typeface="Arial Narrow" panose="020B0604020202020204" pitchFamily="34" charset="0"/>
                </a:rPr>
                <a:t>武汉大学遥感图像标注数据集</a:t>
              </a:r>
              <a:endPara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2786E"/>
                </a:solidFill>
                <a:effectLst/>
                <a:uLnTx/>
                <a:uFillTx/>
                <a:latin typeface="Heiti SC Medium" pitchFamily="2" charset="-128"/>
                <a:ea typeface="Heiti SC Medium" pitchFamily="2" charset="-128"/>
                <a:cs typeface="Arial Narrow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Wuhan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University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Datasets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of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Annotated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Remote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Sensing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Images</a:t>
              </a:r>
              <a:endPara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786E"/>
                </a:solidFill>
                <a:effectLst/>
                <a:uLnTx/>
                <a:uFillTx/>
                <a:latin typeface="Arial Narrow" panose="020B0604020202020204" pitchFamily="34" charset="0"/>
                <a:ea typeface="等线" panose="02010600030101010101" pitchFamily="2" charset="-122"/>
                <a:cs typeface="Arial Narrow" panose="020B0604020202020204" pitchFamily="34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1378311-87F8-9D43-B35E-53DD3815AC0E}"/>
                </a:ext>
              </a:extLst>
            </p:cNvPr>
            <p:cNvGrpSpPr/>
            <p:nvPr/>
          </p:nvGrpSpPr>
          <p:grpSpPr>
            <a:xfrm>
              <a:off x="2607587" y="5560721"/>
              <a:ext cx="709856" cy="695969"/>
              <a:chOff x="2585896" y="4254632"/>
              <a:chExt cx="1726490" cy="1692714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9F5A8761-2BB4-FA48-8B6A-03F96EAE8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2585896" y="4254632"/>
                <a:ext cx="1692714" cy="1692714"/>
              </a:xfrm>
              <a:prstGeom prst="rect">
                <a:avLst/>
              </a:prstGeom>
            </p:spPr>
          </p:pic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97054B0-F3D0-8840-A870-D5D14C0E4392}"/>
                  </a:ext>
                </a:extLst>
              </p:cNvPr>
              <p:cNvSpPr/>
              <p:nvPr/>
            </p:nvSpPr>
            <p:spPr>
              <a:xfrm>
                <a:off x="2619672" y="4254632"/>
                <a:ext cx="1692714" cy="1692714"/>
              </a:xfrm>
              <a:prstGeom prst="ellipse">
                <a:avLst/>
              </a:prstGeom>
              <a:noFill/>
              <a:ln w="19050">
                <a:solidFill>
                  <a:srgbClr val="8B82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2CF3F4-8450-C643-91CD-6627B712EAC6}"/>
              </a:ext>
            </a:extLst>
          </p:cNvPr>
          <p:cNvGrpSpPr/>
          <p:nvPr/>
        </p:nvGrpSpPr>
        <p:grpSpPr>
          <a:xfrm>
            <a:off x="2816691" y="3687866"/>
            <a:ext cx="5802126" cy="695969"/>
            <a:chOff x="2607587" y="5560721"/>
            <a:chExt cx="5802126" cy="69596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03390E-A3E4-EA4F-8B8E-4CE7CA2AC6B8}"/>
                </a:ext>
              </a:extLst>
            </p:cNvPr>
            <p:cNvSpPr txBox="1"/>
            <p:nvPr/>
          </p:nvSpPr>
          <p:spPr>
            <a:xfrm>
              <a:off x="3333580" y="5594271"/>
              <a:ext cx="5076133" cy="655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Heiti SC Medium" pitchFamily="2" charset="-128"/>
                  <a:ea typeface="Heiti SC Medium" pitchFamily="2" charset="-128"/>
                  <a:cs typeface="Arial Narrow" panose="020B0604020202020204" pitchFamily="34" charset="0"/>
                </a:rPr>
                <a:t>武汉大学遥感图像标注数据集</a:t>
              </a:r>
              <a:endPara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2786E"/>
                </a:solidFill>
                <a:effectLst/>
                <a:uLnTx/>
                <a:uFillTx/>
                <a:latin typeface="Heiti SC Medium" pitchFamily="2" charset="-128"/>
                <a:ea typeface="Heiti SC Medium" pitchFamily="2" charset="-128"/>
                <a:cs typeface="Arial Narrow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Wuhan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University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Datasets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of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Annotated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Remote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Sensing</a:t>
              </a: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等线" panose="02010600030101010101" pitchFamily="2" charset="-122"/>
                  <a:cs typeface="Arial Narrow" panose="020B0604020202020204" pitchFamily="34" charset="0"/>
                </a:rPr>
                <a:t> </a:t>
              </a: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786E"/>
                  </a:solidFill>
                  <a:effectLst/>
                  <a:uLnTx/>
                  <a:uFillTx/>
                  <a:latin typeface="Arial Narrow" panose="020B0604020202020204" pitchFamily="34" charset="0"/>
                  <a:ea typeface="Apple SD Gothic Neo Light" panose="02000300000000000000" pitchFamily="2" charset="-127"/>
                  <a:cs typeface="Arial Narrow" panose="020B0604020202020204" pitchFamily="34" charset="0"/>
                </a:rPr>
                <a:t>Images</a:t>
              </a:r>
              <a:endPara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786E"/>
                </a:solidFill>
                <a:effectLst/>
                <a:uLnTx/>
                <a:uFillTx/>
                <a:latin typeface="Arial Narrow" panose="020B0604020202020204" pitchFamily="34" charset="0"/>
                <a:ea typeface="等线" panose="02010600030101010101" pitchFamily="2" charset="-122"/>
                <a:cs typeface="Arial Narrow" panose="020B0604020202020204" pitchFamily="34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4CBCF92-486B-0C4D-AB80-CC002BB4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/>
            </a:blip>
            <a:stretch>
              <a:fillRect/>
            </a:stretch>
          </p:blipFill>
          <p:spPr>
            <a:xfrm>
              <a:off x="2607587" y="5560721"/>
              <a:ext cx="695969" cy="695969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58F204-A173-E34B-8B2B-999F96A1D5BD}"/>
                </a:ext>
              </a:extLst>
            </p:cNvPr>
            <p:cNvSpPr/>
            <p:nvPr/>
          </p:nvSpPr>
          <p:spPr>
            <a:xfrm>
              <a:off x="2612091" y="5842592"/>
              <a:ext cx="678747" cy="226579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prstTxWarp prst="textInflateBottom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1200" cap="none" spc="0" normalizeH="0" baseline="0" noProof="0" dirty="0">
                  <a:ln w="0"/>
                  <a:solidFill>
                    <a:srgbClr val="FFC00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highlight>
                    <a:srgbClr val="5B554E"/>
                  </a:highlight>
                  <a:uLnTx/>
                  <a:uFillTx/>
                  <a:latin typeface="Arial Black" panose="020B0604020202020204" pitchFamily="34" charset="0"/>
                  <a:ea typeface="Heiti SC Medium" pitchFamily="2" charset="-128"/>
                  <a:cs typeface="Arial Black" panose="020B0604020202020204" pitchFamily="34" charset="0"/>
                </a:rPr>
                <a:t> </a:t>
              </a:r>
              <a:r>
                <a:rPr kumimoji="0" lang="en-US" altLang="zh-CN" sz="500" b="1" i="0" u="none" strike="noStrike" kern="1200" cap="none" spc="0" normalizeH="0" baseline="0" noProof="0" dirty="0">
                  <a:ln w="0"/>
                  <a:solidFill>
                    <a:srgbClr val="FFC00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highlight>
                    <a:srgbClr val="5B554E"/>
                  </a:highlight>
                  <a:uLnTx/>
                  <a:uFillTx/>
                  <a:latin typeface="Arial Black" panose="020B0604020202020204" pitchFamily="34" charset="0"/>
                  <a:ea typeface="Heiti SC Medium" pitchFamily="2" charset="-128"/>
                  <a:cs typeface="Arial Black" panose="020B0604020202020204" pitchFamily="34" charset="0"/>
                </a:rPr>
                <a:t>WUDA-RS-Image</a:t>
              </a:r>
              <a:endParaRPr kumimoji="0" lang="zh-CN" altLang="en-US" sz="1400" b="1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5B554E"/>
                </a:highlight>
                <a:uLnTx/>
                <a:uFillTx/>
                <a:latin typeface="Arial Black" panose="020B0604020202020204" pitchFamily="34" charset="0"/>
                <a:ea typeface="Heiti SC Medium" pitchFamily="2" charset="-128"/>
                <a:cs typeface="Arial Black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17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Apple SD Gothic Neo Light</vt:lpstr>
      <vt:lpstr>Heiti SC Medium</vt:lpstr>
      <vt:lpstr>等线</vt:lpstr>
      <vt:lpstr>等线 Light</vt:lpstr>
      <vt:lpstr>Arial</vt:lpstr>
      <vt:lpstr>Arial Black</vt:lpstr>
      <vt:lpstr>Arial Narrow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CAPTAIN</cp:lastModifiedBy>
  <cp:revision>11</cp:revision>
  <dcterms:created xsi:type="dcterms:W3CDTF">2021-05-07T10:33:24Z</dcterms:created>
  <dcterms:modified xsi:type="dcterms:W3CDTF">2021-05-07T14:01:17Z</dcterms:modified>
</cp:coreProperties>
</file>