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F2CD9-4B36-4E21-9D62-C80012EE2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118DEC-B257-47B3-9C67-9E89C52EB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B47715-5AE6-4DBE-A3DF-07D54C2F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71BF44-C0E2-4701-BF05-CB389562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24DC06-B28E-434D-B1D6-AEC81F3A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3CC8A-BF23-4355-8E0D-648956BF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7F167A-8263-4A79-8DFC-122FD834E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48198C-3B95-4DDF-A444-37CCB492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62C4F5-4BFF-4650-88C2-46F5F453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71C29D-80C3-4B02-B14E-364ACDCC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6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79290D-3F68-4B6C-8303-AC78F8D8F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F78F46-8B53-4A84-AA26-6CAA0F709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B47A71-E947-41B7-8BC5-A49E0589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7E15C9-4400-43A7-AC6B-F53DEF44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FE71D4-DC03-426A-986B-D0D14A6E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ED587-75D1-4606-9070-B0EC106F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8AC767-7B6B-44F7-81B3-177FEF19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A579E5-20EB-4EE4-9D21-E1B64534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A265D4-0B2C-422B-BD0A-F90FFECA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03A9F1-6411-4A44-8C5A-CB825144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5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598A4-4462-483A-8FF2-25C5D7A8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3BCC3C-8F44-4B56-8BDF-CE13F3EE6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FD376F-9C89-4908-A404-B9739851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849DE9-F4CE-4813-B22A-48EF5D0D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2C7ED8-A9B8-4D1E-A7D5-73FC2B19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35ADB-201F-41AC-9717-AFF5374C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421912-085A-4141-8057-D819DCC9C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91BE60-1B89-4915-8BF9-A4AD5783A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8DC66-11F2-435F-AF17-74001A3E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3FCDB7-1A49-491C-9031-8D004B0E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44C7B6-AE4F-4DDA-9EC1-B231ADF8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53C3B-8B67-4D79-968B-1A08C4C9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C783B4-2C55-4EB8-886E-6201675C0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C2282C-663D-4391-AF4A-A3F9B13C4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313ECF-55F3-46A9-BB65-19F02DAF8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FE80D9-55D7-4932-829B-8DBA07B77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B57980-D9D4-477B-BF03-0731E3A6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672878-CBB6-4CDE-8CC0-09BF9541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33EAB2-BFE4-4A68-A27D-B1F82803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2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DC1A2-04D2-40FA-9257-1DB2C5FD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62954B-EE91-4386-9317-94C1BF46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CA1334-05D7-4C8E-9378-8CF33A9F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950ABC-AD65-454C-AA3A-B20C8BD5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4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64C97C-E75B-4C1E-9AC1-30EC9A89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4AADE5-D941-4BCD-9F1F-309058E8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F65718-1FCE-49AE-933C-F9E8C4B5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6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9D61B-1BD3-413A-B989-0907F49F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606074-3A4D-4EC7-8313-6D8EC20E4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973D41-6654-408B-A9B6-948F612A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74EDC3-7FEE-4F5B-A77A-454C4C6F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A659FF-9802-421E-8A68-3ED76F9A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9B9EF8-5938-48F0-A776-170B8118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C29FF-666F-4EC9-A4B3-FF6C8D45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CBD572-1981-4881-A060-AA8686370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8DFA48-506B-42CC-902B-37DF7241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26EC0E-CE9E-4980-8103-A66757CD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C57-191A-411A-8BB6-43A27D70F17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0BAC71-E3FB-4425-9168-9B74C91F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DC52B3-7F7B-4B40-A3EA-3951A015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0B3621-ECAF-40FF-AF0B-2E7B56C7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E9EE14-187A-430C-B9B7-96E355012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4CA1B9-1D99-4B3F-9136-1EBE11539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57-191A-411A-8BB6-43A27D70F17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EE5B70-7474-4234-BB68-5314DBFA4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85D99-232C-4BD3-A150-2BB676246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0C602-5A70-4E5D-8F66-F452291EA9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1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EA65C-C2EE-434C-821D-33851B7C9AE9}"/>
              </a:ext>
            </a:extLst>
          </p:cNvPr>
          <p:cNvSpPr/>
          <p:nvPr/>
        </p:nvSpPr>
        <p:spPr>
          <a:xfrm>
            <a:off x="285750" y="-224522"/>
            <a:ext cx="5400000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700" noProof="1">
                <a:effectLst/>
                <a:latin typeface="Blox (BRK)" panose="020B06030503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</a:t>
            </a:r>
          </a:p>
          <a:p>
            <a:pPr algn="ctr"/>
            <a:endParaRPr lang="fr-FR" sz="4000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81248-C5DC-4A31-A9CA-4150BDE6F598}"/>
              </a:ext>
            </a:extLst>
          </p:cNvPr>
          <p:cNvSpPr/>
          <p:nvPr/>
        </p:nvSpPr>
        <p:spPr>
          <a:xfrm>
            <a:off x="1329890" y="4054659"/>
            <a:ext cx="339267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500" noProof="1">
                <a:effectLst/>
                <a:latin typeface="Blox (BRK)" panose="020B06030503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nuts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000C6-800B-42E7-AC5D-CA1FBCFE7AC8}"/>
              </a:ext>
            </a:extLst>
          </p:cNvPr>
          <p:cNvSpPr/>
          <p:nvPr/>
        </p:nvSpPr>
        <p:spPr>
          <a:xfrm>
            <a:off x="285750" y="459570"/>
            <a:ext cx="5184000" cy="518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118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Blox (BRK)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pierrick</dc:creator>
  <cp:lastModifiedBy>pierrick</cp:lastModifiedBy>
  <cp:revision>2</cp:revision>
  <dcterms:created xsi:type="dcterms:W3CDTF">2018-03-10T16:32:40Z</dcterms:created>
  <dcterms:modified xsi:type="dcterms:W3CDTF">2018-03-10T16:41:23Z</dcterms:modified>
</cp:coreProperties>
</file>