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5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47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77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302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76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969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797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644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86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jw6yhrVIrDjOiHbjPzzS5ovVwWI7ixO/view?usp=sharing" TargetMode="External"/><Relationship Id="rId2" Type="http://schemas.openxmlformats.org/officeDocument/2006/relationships/hyperlink" Target="https://youtu.be/eG-GLz4gq-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Una cortina de colores&#10;&#10;Descripción generada automáticamente con confianza media">
            <a:extLst>
              <a:ext uri="{FF2B5EF4-FFF2-40B4-BE49-F238E27FC236}">
                <a16:creationId xmlns:a16="http://schemas.microsoft.com/office/drawing/2014/main" id="{02E752B6-226C-ABD0-3FD3-52D5E5222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97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3F7C0B-5667-AC2F-AE8E-2F3510914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u="sng">
                <a:solidFill>
                  <a:srgbClr val="FFFFFF"/>
                </a:solidFill>
              </a:rPr>
              <a:t>MY GAME LIST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F371C-1F47-65CA-E0F2-E749E5705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Tu web de confianza para la organización, consulta y documentación de tus juegos favoritos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6A6F4E5F-F459-10A2-49BE-0FAEA9DCD298}"/>
              </a:ext>
            </a:extLst>
          </p:cNvPr>
          <p:cNvSpPr txBox="1"/>
          <p:nvPr/>
        </p:nvSpPr>
        <p:spPr>
          <a:xfrm>
            <a:off x="239151" y="6133514"/>
            <a:ext cx="860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solidFill>
                  <a:schemeClr val="bg1"/>
                </a:solidFill>
              </a:rPr>
              <a:t>Carlos Álamo Peña, Javier Sánchez Godoy, Adrián Ojeda Núñez</a:t>
            </a:r>
          </a:p>
        </p:txBody>
      </p:sp>
    </p:spTree>
    <p:extLst>
      <p:ext uri="{BB962C8B-B14F-4D97-AF65-F5344CB8AC3E}">
        <p14:creationId xmlns:p14="http://schemas.microsoft.com/office/powerpoint/2010/main" val="413186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03944-40B1-7DAB-AED0-EB082094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9"/>
            <a:ext cx="10077557" cy="760378"/>
          </a:xfrm>
        </p:spPr>
        <p:txBody>
          <a:bodyPr/>
          <a:lstStyle/>
          <a:p>
            <a:r>
              <a:rPr lang="es-ES" dirty="0"/>
              <a:t>Descripción y 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C278C-F894-6165-9F67-D1588D06C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405575"/>
            <a:ext cx="10077557" cy="3665355"/>
          </a:xfrm>
        </p:spPr>
        <p:txBody>
          <a:bodyPr/>
          <a:lstStyle/>
          <a:p>
            <a:r>
              <a:rPr lang="es-ES" dirty="0"/>
              <a:t>Nuestra web tratará de crear un entorno cómodo e intuitivo para la creación de listas relacionadas a los videojuegos que hayas jugado, quieras jugar, estés jugando, etc.</a:t>
            </a:r>
          </a:p>
          <a:p>
            <a:r>
              <a:rPr lang="es-ES" dirty="0"/>
              <a:t>Además, el sitio mostrará noticias, novedades, videojuegos populares y demás, lo que ayudará al usuario en su búsqueda de información de interés.</a:t>
            </a:r>
          </a:p>
          <a:p>
            <a:r>
              <a:rPr lang="es-ES" dirty="0"/>
              <a:t>Por supuesto, el usuario podrá buscar libremente entre los juegos del catálogo para añadirlos a sus listas mediante nuestro sistema de búsqueda y filtros y personalizar su lista mediante comentarios y reseñas.</a:t>
            </a:r>
          </a:p>
          <a:p>
            <a:r>
              <a:rPr lang="es-ES" dirty="0"/>
              <a:t>Por supuesto, como cualquier otra página web del estilo, tendrá la opción de registrarse y crear una cuenta para organizar sus listas y tendrá </a:t>
            </a:r>
            <a:r>
              <a:rPr lang="es-ES" dirty="0" err="1"/>
              <a:t>shortcuts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753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28980-86E0-B0ED-58B4-512B5860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999529"/>
          </a:xfrm>
        </p:spPr>
        <p:txBody>
          <a:bodyPr/>
          <a:lstStyle/>
          <a:p>
            <a:r>
              <a:rPr lang="es-ES" dirty="0"/>
              <a:t>Trello actual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65EF6D-D36C-9EC3-2AD0-2A7476E7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783" y="710374"/>
            <a:ext cx="6123820" cy="55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8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B9D4-7EBD-D7A8-9A52-211D87C0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9"/>
            <a:ext cx="10077557" cy="661904"/>
          </a:xfrm>
        </p:spPr>
        <p:txBody>
          <a:bodyPr/>
          <a:lstStyle/>
          <a:p>
            <a:r>
              <a:rPr lang="es-ES" dirty="0" err="1"/>
              <a:t>Github</a:t>
            </a:r>
            <a:r>
              <a:rPr lang="es-ES" dirty="0"/>
              <a:t> y </a:t>
            </a:r>
            <a:r>
              <a:rPr lang="es-ES" dirty="0" err="1"/>
              <a:t>Figma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BC8F1-FB60-157A-3023-833FA35F1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733" y="2767095"/>
            <a:ext cx="8915150" cy="661905"/>
          </a:xfrm>
        </p:spPr>
        <p:txBody>
          <a:bodyPr>
            <a:normAutofit/>
          </a:bodyPr>
          <a:lstStyle/>
          <a:p>
            <a:r>
              <a:rPr lang="es-ES" dirty="0"/>
              <a:t>https://github.com/CAPi0807/PWM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F09148-B3B1-7B1B-C21A-5D121258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83877" y="3848116"/>
            <a:ext cx="8915151" cy="817171"/>
          </a:xfrm>
        </p:spPr>
        <p:txBody>
          <a:bodyPr>
            <a:normAutofit/>
          </a:bodyPr>
          <a:lstStyle/>
          <a:p>
            <a:r>
              <a:rPr lang="es-ES" dirty="0"/>
              <a:t>https://www.figma.com/file/6Pm18XOeFLGNJ78t93MDdw/Untitled?type=design&amp;node-id=2%3A5&amp;mode=design&amp;t=qJCK1JAd3MY4CtHM-1</a:t>
            </a: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C5AA1163-1C6E-4C90-AB05-5D42F0BC06C2}"/>
              </a:ext>
            </a:extLst>
          </p:cNvPr>
          <p:cNvSpPr/>
          <p:nvPr/>
        </p:nvSpPr>
        <p:spPr>
          <a:xfrm>
            <a:off x="5564495" y="2883877"/>
            <a:ext cx="5038779" cy="2250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ABE5B02-705B-2A3C-445A-FB3B074A727B}"/>
              </a:ext>
            </a:extLst>
          </p:cNvPr>
          <p:cNvSpPr/>
          <p:nvPr/>
        </p:nvSpPr>
        <p:spPr>
          <a:xfrm>
            <a:off x="736733" y="4037428"/>
            <a:ext cx="1964264" cy="3896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88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A00F6-85CA-3B59-3B13-CC725FA2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704107"/>
          </a:xfrm>
        </p:spPr>
        <p:txBody>
          <a:bodyPr/>
          <a:lstStyle/>
          <a:p>
            <a:r>
              <a:rPr lang="es-ES" dirty="0"/>
              <a:t>Video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F335B-BFF7-EE1E-7E05-4108FA10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https://youtu.be/eG-GLz4gq-g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3"/>
              </a:rPr>
              <a:t>https://drive.google.com/file/d/1Kjw6yhrVIrDjOiHbjPzzS5ovVwWI7ixO/view?usp=sharing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80973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D43B4E"/>
      </a:accent1>
      <a:accent2>
        <a:srgbClr val="C32A7C"/>
      </a:accent2>
      <a:accent3>
        <a:srgbClr val="D43BCE"/>
      </a:accent3>
      <a:accent4>
        <a:srgbClr val="892AC3"/>
      </a:accent4>
      <a:accent5>
        <a:srgbClr val="5C3BD4"/>
      </a:accent5>
      <a:accent6>
        <a:srgbClr val="2A49C3"/>
      </a:accent6>
      <a:hlink>
        <a:srgbClr val="7F54C6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222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Georgia Pro Semibold</vt:lpstr>
      <vt:lpstr>RocaVTI</vt:lpstr>
      <vt:lpstr>MY GAME LIST</vt:lpstr>
      <vt:lpstr>Descripción y Funcionalidades</vt:lpstr>
      <vt:lpstr>Trello actual</vt:lpstr>
      <vt:lpstr>Github y Figma</vt:lpstr>
      <vt:lpstr>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GAME LIST</dc:title>
  <dc:creator>Carlos Álamo Peña</dc:creator>
  <cp:lastModifiedBy>Carlos Álamo Peña</cp:lastModifiedBy>
  <cp:revision>4</cp:revision>
  <dcterms:created xsi:type="dcterms:W3CDTF">2024-03-04T10:51:47Z</dcterms:created>
  <dcterms:modified xsi:type="dcterms:W3CDTF">2024-03-10T13:35:00Z</dcterms:modified>
</cp:coreProperties>
</file>