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>
        <p:scale>
          <a:sx n="125" d="100"/>
          <a:sy n="125" d="100"/>
        </p:scale>
        <p:origin x="1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BA03-A103-408E-F81B-43F21ABC8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0528-CF00-6CAD-820C-080580A3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94EB-EB6D-451B-BBE3-C3D3BA89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A00B-6120-FF71-A9FF-A828A9B9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E75F7-CB46-D439-0C1D-5A27941D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6CE3-373E-1BC2-C7E4-780E2FFC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E600D-0F7F-2A24-D94A-77E449D1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8BC6-FFE3-6104-F695-FDF80DF7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B806-CE4C-D80D-4630-F6C06FD5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908-A02E-0CE0-4676-8572D550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89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3C637-B7CE-7130-B6C6-E86AEB0C4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9BF61-4FA9-EF45-D14D-4AEC2A115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D041-CBAF-EF5C-D1A6-28973156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C0CA-4AA5-B6AF-1C27-57CE967D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F9EE-C0CB-F8EC-99B8-C78C4080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CDDA-372B-142A-A6CB-736AA66C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4A7C-7E20-D876-3037-8D4E07CA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74A3-DCE0-8D5C-6037-18215E04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AC5F-6444-66C3-6BE0-4005088D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D138-5703-42FC-1A8C-DCA5D71D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FB41-0B7A-FB6E-ED71-27867403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9F3A-B45C-49BD-A823-E50BFCA6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F1BC-53C0-D4FC-D914-40EFFC43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E2E1-457B-0401-DFF4-D7EAB390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0F7A-DE4D-35B7-56C8-BDDB06E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3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11A-0DBB-744E-03CA-198CD71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291D-BEF2-96F9-2797-E48B0983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85E2A-2A1E-324E-CCE8-5934CCCE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692A8-D37C-C071-C3BD-225C3E13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7067-CC2C-DEE6-4DDE-762E8556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C9B3-89BB-C796-B318-83667CC5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64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1F64-0704-5F41-9896-37E65FD1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47AF-A1C8-1856-798F-72C94982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6568A-D081-C6E7-B1B5-D4A13C76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1833D-C16A-8B4A-6D8F-9BE1876CE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D0A71-43F0-6F69-EC94-32A06BFD8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5BCA0-E431-A829-11A5-98786C9E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085A-89DC-0252-26DA-207CF3EB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317D3-8B4B-1DD7-83CD-4ABD09DB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3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4D8E-69A0-E998-6CC3-DEC0A729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8D690-0DD8-10DC-50A6-0042F301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C294-5CA1-1994-7E89-36DE2795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68AC-DC30-921C-C63F-BBA6C05C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2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91C0B-7810-FEC5-D070-9C075DEE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7C2B1-BCC5-B464-0E76-CAF629C6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8001C-D793-93B8-BF9C-FB5B0A5F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8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8D64-FB36-88E6-B99C-8B95B63E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1EF3-32D8-775C-C900-6C07567B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6694-B61D-CD26-86AA-68601EFB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CEED-E56D-E8F1-73FD-1A140391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EA4D-6DB7-D95A-E05C-34EB0F6D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6F61-812B-CBE9-C4B6-12180427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9BF0-4AB2-F553-2E50-DE57AC81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7B419-2A52-6265-52BB-A4900F21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9135C-6240-8C15-8599-127E39F5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7A1B-6BFB-19D3-C703-B1D60358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18621-FB42-5D82-C0EC-A7943967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B0E5-C413-93EC-EAE9-EA8BE9D2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8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96367-0E78-C379-9BC1-70135436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967C-2CE8-900C-7937-E9ACB611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6EA-F706-09C8-A180-9E097D6F9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510F1-7FBE-45C9-8F23-B6750AA4F52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DBE3-EAC7-A42C-C2AC-93F0E4B74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A3D8-07B6-2CB9-0706-0FF3F55C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B274E-31C7-433F-BE8B-96CBC5B9A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south america&#10;&#10;AI-generated content may be incorrect.">
            <a:extLst>
              <a:ext uri="{FF2B5EF4-FFF2-40B4-BE49-F238E27FC236}">
                <a16:creationId xmlns:a16="http://schemas.microsoft.com/office/drawing/2014/main" id="{A7ED2FE1-3B4C-0C49-93C3-BBB3CE7E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324941-8D96-0BAD-176D-F5BDFF4B475A}"/>
              </a:ext>
            </a:extLst>
          </p:cNvPr>
          <p:cNvSpPr/>
          <p:nvPr/>
        </p:nvSpPr>
        <p:spPr>
          <a:xfrm>
            <a:off x="5381624" y="2994660"/>
            <a:ext cx="1080135" cy="708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Bhubaneswar</a:t>
            </a:r>
            <a:endPara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5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ountry&#10;&#10;AI-generated content may be incorrect.">
            <a:extLst>
              <a:ext uri="{FF2B5EF4-FFF2-40B4-BE49-F238E27FC236}">
                <a16:creationId xmlns:a16="http://schemas.microsoft.com/office/drawing/2014/main" id="{E9170623-80E6-66F4-E105-2971937C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BE285D-299F-6107-7EA4-EDB2C93830C0}"/>
              </a:ext>
            </a:extLst>
          </p:cNvPr>
          <p:cNvSpPr/>
          <p:nvPr/>
        </p:nvSpPr>
        <p:spPr>
          <a:xfrm>
            <a:off x="5907887" y="3381376"/>
            <a:ext cx="909638" cy="155574"/>
          </a:xfrm>
          <a:prstGeom prst="roundRect">
            <a:avLst/>
          </a:prstGeom>
          <a:solidFill>
            <a:srgbClr val="F0A5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Tiruchirappalli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9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state of texas&#10;&#10;AI-generated content may be incorrect.">
            <a:extLst>
              <a:ext uri="{FF2B5EF4-FFF2-40B4-BE49-F238E27FC236}">
                <a16:creationId xmlns:a16="http://schemas.microsoft.com/office/drawing/2014/main" id="{8D8C54BA-3B33-BCFF-CB37-320B124B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504A5-02B5-08AA-6F31-04A974E352BD}"/>
              </a:ext>
            </a:extLst>
          </p:cNvPr>
          <p:cNvSpPr/>
          <p:nvPr/>
        </p:nvSpPr>
        <p:spPr>
          <a:xfrm>
            <a:off x="5422900" y="4154487"/>
            <a:ext cx="619918" cy="1555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300B86-D3BE-643C-46DA-2F8611F3E940}"/>
              </a:ext>
            </a:extLst>
          </p:cNvPr>
          <p:cNvSpPr/>
          <p:nvPr/>
        </p:nvSpPr>
        <p:spPr>
          <a:xfrm>
            <a:off x="4825206" y="4137025"/>
            <a:ext cx="1347787" cy="155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Thiruvananthapuram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2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ountry&#10;&#10;AI-generated content may be incorrect.">
            <a:extLst>
              <a:ext uri="{FF2B5EF4-FFF2-40B4-BE49-F238E27FC236}">
                <a16:creationId xmlns:a16="http://schemas.microsoft.com/office/drawing/2014/main" id="{C7D59881-F439-2236-BB37-40848394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91A9AA-F38C-14EB-E0EB-7D9CBDAA31BA}"/>
              </a:ext>
            </a:extLst>
          </p:cNvPr>
          <p:cNvSpPr/>
          <p:nvPr/>
        </p:nvSpPr>
        <p:spPr>
          <a:xfrm>
            <a:off x="5381625" y="3351212"/>
            <a:ext cx="912018" cy="155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Sundar Nagar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3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region&#10;&#10;AI-generated content may be incorrect.">
            <a:extLst>
              <a:ext uri="{FF2B5EF4-FFF2-40B4-BE49-F238E27FC236}">
                <a16:creationId xmlns:a16="http://schemas.microsoft.com/office/drawing/2014/main" id="{C4F8F6B1-D62C-B3CE-90E1-90304CC2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4BB4DA-5E41-2999-8793-C77CFBDC6C84}"/>
              </a:ext>
            </a:extLst>
          </p:cNvPr>
          <p:cNvSpPr/>
          <p:nvPr/>
        </p:nvSpPr>
        <p:spPr>
          <a:xfrm>
            <a:off x="5619751" y="3335972"/>
            <a:ext cx="666272" cy="155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Solapur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3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39C6-EBA0-4A4C-602C-F6570EB4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FDC22791-8FCF-45DF-CEC6-7B0F46C8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3D468A-A0B7-963C-0331-140BBD6392A0}"/>
              </a:ext>
            </a:extLst>
          </p:cNvPr>
          <p:cNvSpPr/>
          <p:nvPr/>
        </p:nvSpPr>
        <p:spPr>
          <a:xfrm>
            <a:off x="6148389" y="3924304"/>
            <a:ext cx="47625" cy="476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233B7E-A663-ED46-99A8-266942B3A5BB}"/>
              </a:ext>
            </a:extLst>
          </p:cNvPr>
          <p:cNvSpPr/>
          <p:nvPr/>
        </p:nvSpPr>
        <p:spPr>
          <a:xfrm>
            <a:off x="6086476" y="3862391"/>
            <a:ext cx="171449" cy="17144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7DE2B-FAE7-3ADA-152D-F1CD2CB1ED85}"/>
              </a:ext>
            </a:extLst>
          </p:cNvPr>
          <p:cNvSpPr/>
          <p:nvPr/>
        </p:nvSpPr>
        <p:spPr>
          <a:xfrm>
            <a:off x="5595939" y="3881440"/>
            <a:ext cx="551658" cy="1333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Raipur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1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ountry&#10;&#10;AI-generated content may be incorrect.">
            <a:extLst>
              <a:ext uri="{FF2B5EF4-FFF2-40B4-BE49-F238E27FC236}">
                <a16:creationId xmlns:a16="http://schemas.microsoft.com/office/drawing/2014/main" id="{9F5A79DF-3EE6-EC86-38A0-04414651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5CEC13-EFA3-BD1A-EAD6-1934D3709E9B}"/>
              </a:ext>
            </a:extLst>
          </p:cNvPr>
          <p:cNvSpPr/>
          <p:nvPr/>
        </p:nvSpPr>
        <p:spPr>
          <a:xfrm>
            <a:off x="6035675" y="3292792"/>
            <a:ext cx="810420" cy="2724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Bengaluru</a:t>
            </a:r>
            <a:endParaRPr lang="en-IN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9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yellow and blue area with a black circle&#10;&#10;AI-generated content may be incorrect.">
            <a:extLst>
              <a:ext uri="{FF2B5EF4-FFF2-40B4-BE49-F238E27FC236}">
                <a16:creationId xmlns:a16="http://schemas.microsoft.com/office/drawing/2014/main" id="{54475924-0525-0B56-128D-20663417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C60425-F770-77B5-88D2-A8ABE6B23031}"/>
              </a:ext>
            </a:extLst>
          </p:cNvPr>
          <p:cNvSpPr/>
          <p:nvPr/>
        </p:nvSpPr>
        <p:spPr>
          <a:xfrm>
            <a:off x="5981700" y="3122295"/>
            <a:ext cx="809626" cy="708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Hisar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2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jagdelpur with black dots&#10;&#10;AI-generated content may be incorrect.">
            <a:extLst>
              <a:ext uri="{FF2B5EF4-FFF2-40B4-BE49-F238E27FC236}">
                <a16:creationId xmlns:a16="http://schemas.microsoft.com/office/drawing/2014/main" id="{F048EDE8-6F0B-6ABD-BB36-5141D3B0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5D20DA-228B-EBC2-31B0-D5F12910588F}"/>
              </a:ext>
            </a:extLst>
          </p:cNvPr>
          <p:cNvSpPr/>
          <p:nvPr/>
        </p:nvSpPr>
        <p:spPr>
          <a:xfrm>
            <a:off x="5472113" y="3328987"/>
            <a:ext cx="721518" cy="133349"/>
          </a:xfrm>
          <a:prstGeom prst="roundRect">
            <a:avLst/>
          </a:prstGeom>
          <a:solidFill>
            <a:srgbClr val="F0A5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Jagdalpur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country&#10;&#10;AI-generated content may be incorrect.">
            <a:extLst>
              <a:ext uri="{FF2B5EF4-FFF2-40B4-BE49-F238E27FC236}">
                <a16:creationId xmlns:a16="http://schemas.microsoft.com/office/drawing/2014/main" id="{174F5EB1-D158-155E-CEF8-6974E6C0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B15DA3-2225-6B19-4D3B-BF65B6236DCD}"/>
              </a:ext>
            </a:extLst>
          </p:cNvPr>
          <p:cNvSpPr/>
          <p:nvPr/>
        </p:nvSpPr>
        <p:spPr>
          <a:xfrm>
            <a:off x="5472113" y="3328987"/>
            <a:ext cx="721518" cy="1333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Kolkata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3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ountry&#10;&#10;AI-generated content may be incorrect.">
            <a:extLst>
              <a:ext uri="{FF2B5EF4-FFF2-40B4-BE49-F238E27FC236}">
                <a16:creationId xmlns:a16="http://schemas.microsoft.com/office/drawing/2014/main" id="{D37AA846-DBFF-C925-649F-CDC52C23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D9B27B-1A4D-D0BD-ECC3-2670CB7F920F}"/>
              </a:ext>
            </a:extLst>
          </p:cNvPr>
          <p:cNvSpPr/>
          <p:nvPr/>
        </p:nvSpPr>
        <p:spPr>
          <a:xfrm>
            <a:off x="5829299" y="3328984"/>
            <a:ext cx="866775" cy="1333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Mangaluru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9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region&#10;&#10;AI-generated content may be incorrect.">
            <a:extLst>
              <a:ext uri="{FF2B5EF4-FFF2-40B4-BE49-F238E27FC236}">
                <a16:creationId xmlns:a16="http://schemas.microsoft.com/office/drawing/2014/main" id="{B759B92A-D822-D27B-E741-826DF1C7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94331F-8E25-7A58-8E8D-49CEE9D3F963}"/>
              </a:ext>
            </a:extLst>
          </p:cNvPr>
          <p:cNvSpPr/>
          <p:nvPr/>
        </p:nvSpPr>
        <p:spPr>
          <a:xfrm>
            <a:off x="5889624" y="3328984"/>
            <a:ext cx="866775" cy="1333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Panaji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yellow area with a black circle&#10;&#10;AI-generated content may be incorrect.">
            <a:extLst>
              <a:ext uri="{FF2B5EF4-FFF2-40B4-BE49-F238E27FC236}">
                <a16:creationId xmlns:a16="http://schemas.microsoft.com/office/drawing/2014/main" id="{AD6982AC-8F3C-7C1A-8465-5F6634FB2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0EC475-9430-F568-79C7-DF1DCB437E37}"/>
              </a:ext>
            </a:extLst>
          </p:cNvPr>
          <p:cNvSpPr/>
          <p:nvPr/>
        </p:nvSpPr>
        <p:spPr>
          <a:xfrm>
            <a:off x="6022974" y="3362325"/>
            <a:ext cx="725489" cy="1333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Prayagraj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0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ast coast&#10;&#10;AI-generated content may be incorrect.">
            <a:extLst>
              <a:ext uri="{FF2B5EF4-FFF2-40B4-BE49-F238E27FC236}">
                <a16:creationId xmlns:a16="http://schemas.microsoft.com/office/drawing/2014/main" id="{FA2179DE-2FF4-CCCE-8D72-3CD97BF9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2286000"/>
            <a:ext cx="1428750" cy="2286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800364-9424-6801-2AC3-A9D83A2F2F14}"/>
              </a:ext>
            </a:extLst>
          </p:cNvPr>
          <p:cNvSpPr/>
          <p:nvPr/>
        </p:nvSpPr>
        <p:spPr>
          <a:xfrm>
            <a:off x="5381625" y="3507105"/>
            <a:ext cx="1077119" cy="1333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Visakhapatnam</a:t>
            </a:r>
            <a:endParaRPr lang="en-IN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carbse_ra10</dc:creator>
  <cp:lastModifiedBy>carbse_ra10</cp:lastModifiedBy>
  <cp:revision>2</cp:revision>
  <dcterms:created xsi:type="dcterms:W3CDTF">2025-06-06T18:22:06Z</dcterms:created>
  <dcterms:modified xsi:type="dcterms:W3CDTF">2025-06-11T06:51:11Z</dcterms:modified>
</cp:coreProperties>
</file>