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3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16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70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434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85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13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8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0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6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40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0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205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3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028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3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3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775"/>
            <a:ext cx="7632880" cy="50693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2412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0070C0"/>
                </a:solidFill>
              </a:rPr>
              <a:t/>
            </a:r>
            <a:br>
              <a:rPr lang="es-PE" dirty="0">
                <a:solidFill>
                  <a:srgbClr val="0070C0"/>
                </a:solidFill>
              </a:rPr>
            </a:br>
            <a:r>
              <a:rPr lang="es-PE" dirty="0" smtClean="0">
                <a:solidFill>
                  <a:srgbClr val="0070C0"/>
                </a:solidFill>
                <a:latin typeface="Algerian" panose="04020705040A02060702" pitchFamily="82" charset="0"/>
              </a:rPr>
              <a:t>Intel XDK</a:t>
            </a:r>
            <a:endParaRPr lang="es-PE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35" y="1194696"/>
            <a:ext cx="2000250" cy="2000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40394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>¿Que es Intel XDK?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74735" cy="4351338"/>
          </a:xfrm>
        </p:spPr>
        <p:txBody>
          <a:bodyPr>
            <a:normAutofit/>
          </a:bodyPr>
          <a:lstStyle/>
          <a:p>
            <a:endParaRPr lang="es-PE" dirty="0"/>
          </a:p>
          <a:p>
            <a:endParaRPr lang="es-PE" dirty="0"/>
          </a:p>
          <a:p>
            <a:r>
              <a:rPr lang="es-PE" dirty="0"/>
              <a:t>Es una plataforma para desarrollo de aplicaciones HTML5 </a:t>
            </a:r>
          </a:p>
          <a:p>
            <a:r>
              <a:rPr lang="es-PE" dirty="0"/>
              <a:t>–IDE </a:t>
            </a:r>
          </a:p>
          <a:p>
            <a:r>
              <a:rPr lang="es-PE" dirty="0"/>
              <a:t>–Emulador </a:t>
            </a:r>
          </a:p>
          <a:p>
            <a:r>
              <a:rPr lang="es-PE" dirty="0"/>
              <a:t>–Depuración local </a:t>
            </a:r>
          </a:p>
          <a:p>
            <a:r>
              <a:rPr lang="es-PE" dirty="0"/>
              <a:t>–Depuración en dispositivo </a:t>
            </a:r>
          </a:p>
          <a:p>
            <a:r>
              <a:rPr lang="es-PE" dirty="0"/>
              <a:t>–Publicación </a:t>
            </a:r>
          </a:p>
          <a:p>
            <a:r>
              <a:rPr lang="es-PE" dirty="0" smtClean="0">
                <a:hlinkClick r:id="rId2" action="ppaction://hlinksldjump"/>
              </a:rPr>
              <a:t>http</a:t>
            </a:r>
            <a:r>
              <a:rPr lang="es-PE" dirty="0">
                <a:hlinkClick r:id="rId2" action="ppaction://hlinksldjump"/>
              </a:rPr>
              <a:t>://xdk-software.intel.com/ </a:t>
            </a:r>
            <a:endParaRPr lang="es-PE" dirty="0"/>
          </a:p>
          <a:p>
            <a:r>
              <a:rPr lang="es-PE" dirty="0" smtClean="0"/>
              <a:t>El </a:t>
            </a:r>
            <a:r>
              <a:rPr lang="es-PE" dirty="0"/>
              <a:t>App </a:t>
            </a:r>
            <a:r>
              <a:rPr lang="es-PE" dirty="0" err="1"/>
              <a:t>preview</a:t>
            </a:r>
            <a:r>
              <a:rPr lang="es-PE" dirty="0"/>
              <a:t> se descarga desde </a:t>
            </a:r>
            <a:r>
              <a:rPr lang="es-PE" dirty="0" err="1"/>
              <a:t>appsotre</a:t>
            </a:r>
            <a:r>
              <a:rPr lang="es-PE" dirty="0"/>
              <a:t> o google </a:t>
            </a:r>
            <a:r>
              <a:rPr lang="es-PE" dirty="0" err="1"/>
              <a:t>play</a:t>
            </a:r>
            <a:r>
              <a:rPr lang="es-PE" dirty="0"/>
              <a:t>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07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806" y="197699"/>
            <a:ext cx="10515600" cy="1325563"/>
          </a:xfrm>
        </p:spPr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 err="1"/>
              <a:t>Vias</a:t>
            </a:r>
            <a:r>
              <a:rPr lang="es-PE" dirty="0"/>
              <a:t> para empezar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825624"/>
            <a:ext cx="8825689" cy="4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XDK</a:t>
            </a:r>
            <a:br>
              <a:rPr lang="es-PE" dirty="0"/>
            </a:br>
            <a:r>
              <a:rPr lang="es-PE" dirty="0"/>
              <a:t>Todo lo que necesitas para construir apps híbridas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240" y="2133600"/>
            <a:ext cx="75333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103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37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Espiral</vt:lpstr>
      <vt:lpstr> Intel XDK</vt:lpstr>
      <vt:lpstr> ¿Que es Intel XDK? </vt:lpstr>
      <vt:lpstr> Vias para empezar </vt:lpstr>
      <vt:lpstr>XDK Todo lo que necesitas para construir apps híbridas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Intel XDK</dc:title>
  <dc:creator>FREDY</dc:creator>
  <cp:lastModifiedBy>FREDY</cp:lastModifiedBy>
  <cp:revision>1</cp:revision>
  <dcterms:created xsi:type="dcterms:W3CDTF">2015-07-16T17:14:30Z</dcterms:created>
  <dcterms:modified xsi:type="dcterms:W3CDTF">2015-07-16T17:18:09Z</dcterms:modified>
</cp:coreProperties>
</file>