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3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16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70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1434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85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138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8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0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66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40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0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205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3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028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3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ED4E-BBE2-495E-BE80-6159725274D2}" type="datetimeFigureOut">
              <a:rPr lang="es-PE" smtClean="0"/>
              <a:t>16/07/2015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E41B7B-EABC-4190-B3A3-AF3C189FF0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3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8498" y="463079"/>
            <a:ext cx="9144000" cy="989200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>
                <a:solidFill>
                  <a:srgbClr val="0070C0"/>
                </a:solidFill>
              </a:rPr>
              <a:t/>
            </a:r>
            <a:br>
              <a:rPr lang="es-PE" dirty="0">
                <a:solidFill>
                  <a:srgbClr val="0070C0"/>
                </a:solidFill>
              </a:rPr>
            </a:br>
            <a:r>
              <a:rPr lang="es-PE" dirty="0" smtClean="0">
                <a:solidFill>
                  <a:srgbClr val="0070C0"/>
                </a:solidFill>
                <a:latin typeface="Algerian" panose="04020705040A02060702" pitchFamily="82" charset="0"/>
              </a:rPr>
              <a:t>Intel XDK</a:t>
            </a:r>
            <a:endParaRPr lang="es-PE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6" y="2328037"/>
            <a:ext cx="2000250" cy="2000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34" y="4714875"/>
            <a:ext cx="2143125" cy="214312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996225" y="1147971"/>
            <a:ext cx="6100142" cy="191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dirty="0" smtClean="0">
                <a:solidFill>
                  <a:srgbClr val="0070C0"/>
                </a:solidFill>
              </a:rPr>
              <a:t/>
            </a:r>
            <a:br>
              <a:rPr lang="es-PE" dirty="0" smtClean="0">
                <a:solidFill>
                  <a:srgbClr val="0070C0"/>
                </a:solidFill>
              </a:rPr>
            </a:br>
            <a:r>
              <a:rPr lang="es-PE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Proyecto: </a:t>
            </a:r>
            <a:r>
              <a:rPr lang="es-PE" dirty="0" smtClean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aplicación móvil que calcula el consumo de energía eléctrica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3525" t="16750" r="28007" b="13554"/>
          <a:stretch/>
        </p:blipFill>
        <p:spPr>
          <a:xfrm>
            <a:off x="8359266" y="355155"/>
            <a:ext cx="2886463" cy="3973132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851170" y="4194800"/>
            <a:ext cx="6245197" cy="1498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dirty="0" smtClean="0">
                <a:solidFill>
                  <a:srgbClr val="0070C0"/>
                </a:solidFill>
              </a:rPr>
              <a:t/>
            </a:r>
            <a:br>
              <a:rPr lang="es-PE" dirty="0" smtClean="0">
                <a:solidFill>
                  <a:srgbClr val="0070C0"/>
                </a:solidFill>
              </a:rPr>
            </a:br>
            <a:r>
              <a:rPr lang="es-PE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curso: </a:t>
            </a:r>
            <a:r>
              <a:rPr lang="es-PE" dirty="0" smtClean="0">
                <a:solidFill>
                  <a:srgbClr val="0070C0"/>
                </a:solidFill>
                <a:latin typeface="Algerian" panose="04020705040A02060702" pitchFamily="82" charset="0"/>
              </a:rPr>
              <a:t>ingeniería de software ii</a:t>
            </a:r>
            <a:endParaRPr lang="es-PE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33319" y="5458245"/>
            <a:ext cx="6245197" cy="1498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dirty="0" smtClean="0">
                <a:solidFill>
                  <a:srgbClr val="0070C0"/>
                </a:solidFill>
              </a:rPr>
              <a:t/>
            </a:r>
            <a:br>
              <a:rPr lang="es-PE" dirty="0" smtClean="0">
                <a:solidFill>
                  <a:srgbClr val="0070C0"/>
                </a:solidFill>
              </a:rPr>
            </a:br>
            <a:r>
              <a:rPr lang="es-PE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Docente: </a:t>
            </a:r>
            <a:r>
              <a:rPr lang="es-PE" dirty="0" smtClean="0">
                <a:solidFill>
                  <a:srgbClr val="0070C0"/>
                </a:solidFill>
                <a:latin typeface="Algerian" panose="04020705040A02060702" pitchFamily="82" charset="0"/>
              </a:rPr>
              <a:t>ing. Iván  Soria Solís</a:t>
            </a:r>
            <a:endParaRPr lang="es-PE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02" y="3112070"/>
            <a:ext cx="5903815" cy="14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>
                <a:latin typeface="Algerian" panose="04020705040A02060702" pitchFamily="82" charset="0"/>
              </a:rPr>
              <a:t>¿Que es Intel XDK?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1237" y="1905000"/>
            <a:ext cx="7674735" cy="4351338"/>
          </a:xfrm>
        </p:spPr>
        <p:txBody>
          <a:bodyPr>
            <a:normAutofit fontScale="92500" lnSpcReduction="20000"/>
          </a:bodyPr>
          <a:lstStyle/>
          <a:p>
            <a:endParaRPr lang="es-PE" dirty="0"/>
          </a:p>
          <a:p>
            <a:r>
              <a:rPr lang="es-PE" sz="2000" dirty="0" smtClean="0">
                <a:latin typeface="Franklin Gothic Heavy" panose="020B0903020102020204" pitchFamily="34" charset="0"/>
              </a:rPr>
              <a:t>Es </a:t>
            </a:r>
            <a:r>
              <a:rPr lang="es-PE" sz="2000" dirty="0">
                <a:latin typeface="Franklin Gothic Heavy" panose="020B0903020102020204" pitchFamily="34" charset="0"/>
              </a:rPr>
              <a:t>una plataforma para desarrollo de aplicaciones </a:t>
            </a:r>
            <a:r>
              <a:rPr lang="es-PE" sz="2000" dirty="0" smtClean="0">
                <a:latin typeface="Franklin Gothic Heavy" panose="020B0903020102020204" pitchFamily="34" charset="0"/>
              </a:rPr>
              <a:t>HTML5</a:t>
            </a:r>
          </a:p>
          <a:p>
            <a:r>
              <a:rPr lang="es-PE" sz="2000" dirty="0" smtClean="0">
                <a:latin typeface="Franklin Gothic Heavy" panose="020B0903020102020204" pitchFamily="34" charset="0"/>
              </a:rPr>
              <a:t>Permite </a:t>
            </a:r>
            <a:r>
              <a:rPr lang="es-PE" sz="2000" dirty="0">
                <a:latin typeface="Franklin Gothic Heavy" panose="020B0903020102020204" pitchFamily="34" charset="0"/>
              </a:rPr>
              <a:t>desarrollar, probar y empaquetar apps HTML5 web e híbridas a través de distintas plataformas, app </a:t>
            </a:r>
            <a:r>
              <a:rPr lang="es-PE" sz="2000" dirty="0" err="1">
                <a:latin typeface="Franklin Gothic Heavy" panose="020B0903020102020204" pitchFamily="34" charset="0"/>
              </a:rPr>
              <a:t>stores</a:t>
            </a:r>
            <a:r>
              <a:rPr lang="es-PE" sz="2000" dirty="0">
                <a:latin typeface="Franklin Gothic Heavy" panose="020B0903020102020204" pitchFamily="34" charset="0"/>
              </a:rPr>
              <a:t> y dispositivos.</a:t>
            </a:r>
          </a:p>
          <a:p>
            <a:r>
              <a:rPr lang="es-PE" sz="2000" dirty="0" smtClean="0">
                <a:latin typeface="Franklin Gothic Heavy" panose="020B0903020102020204" pitchFamily="34" charset="0"/>
              </a:rPr>
              <a:t> –</a:t>
            </a:r>
            <a:r>
              <a:rPr lang="es-PE" sz="2000" dirty="0">
                <a:latin typeface="Franklin Gothic Heavy" panose="020B0903020102020204" pitchFamily="34" charset="0"/>
              </a:rPr>
              <a:t>IDE </a:t>
            </a:r>
            <a:endParaRPr lang="es-PE" sz="2000" dirty="0" smtClean="0">
              <a:latin typeface="Franklin Gothic Heavy" panose="020B0903020102020204" pitchFamily="34" charset="0"/>
            </a:endParaRPr>
          </a:p>
          <a:p>
            <a:r>
              <a:rPr lang="es-PE" sz="2000" dirty="0">
                <a:latin typeface="Franklin Gothic Heavy" panose="020B0903020102020204" pitchFamily="34" charset="0"/>
              </a:rPr>
              <a:t>Diseñador </a:t>
            </a:r>
            <a:r>
              <a:rPr lang="es-PE" sz="2000" dirty="0" err="1">
                <a:latin typeface="Franklin Gothic Heavy" panose="020B0903020102020204" pitchFamily="34" charset="0"/>
              </a:rPr>
              <a:t>drag</a:t>
            </a:r>
            <a:r>
              <a:rPr lang="es-PE" sz="2000" dirty="0">
                <a:latin typeface="Franklin Gothic Heavy" panose="020B0903020102020204" pitchFamily="34" charset="0"/>
              </a:rPr>
              <a:t>-and-</a:t>
            </a:r>
            <a:r>
              <a:rPr lang="es-PE" sz="2000" dirty="0" err="1">
                <a:latin typeface="Franklin Gothic Heavy" panose="020B0903020102020204" pitchFamily="34" charset="0"/>
              </a:rPr>
              <a:t>drop</a:t>
            </a:r>
            <a:r>
              <a:rPr lang="es-PE" sz="2000" dirty="0">
                <a:latin typeface="Franklin Gothic Heavy" panose="020B0903020102020204" pitchFamily="34" charset="0"/>
              </a:rPr>
              <a:t>.</a:t>
            </a:r>
            <a:endParaRPr lang="es-PE" sz="2000" dirty="0">
              <a:latin typeface="Franklin Gothic Heavy" panose="020B0903020102020204" pitchFamily="34" charset="0"/>
            </a:endParaRPr>
          </a:p>
          <a:p>
            <a:r>
              <a:rPr lang="es-PE" sz="2000" dirty="0">
                <a:latin typeface="Franklin Gothic Heavy" panose="020B0903020102020204" pitchFamily="34" charset="0"/>
              </a:rPr>
              <a:t>–Emulador </a:t>
            </a:r>
          </a:p>
          <a:p>
            <a:r>
              <a:rPr lang="es-PE" sz="2000" dirty="0">
                <a:latin typeface="Franklin Gothic Heavy" panose="020B0903020102020204" pitchFamily="34" charset="0"/>
              </a:rPr>
              <a:t>–Depuración local </a:t>
            </a:r>
          </a:p>
          <a:p>
            <a:r>
              <a:rPr lang="es-PE" sz="2000" dirty="0">
                <a:latin typeface="Franklin Gothic Heavy" panose="020B0903020102020204" pitchFamily="34" charset="0"/>
              </a:rPr>
              <a:t>–Depuración en dispositivo </a:t>
            </a:r>
          </a:p>
          <a:p>
            <a:r>
              <a:rPr lang="es-PE" sz="2000" dirty="0">
                <a:latin typeface="Franklin Gothic Heavy" panose="020B0903020102020204" pitchFamily="34" charset="0"/>
              </a:rPr>
              <a:t>–Publicación </a:t>
            </a:r>
          </a:p>
          <a:p>
            <a:r>
              <a:rPr lang="es-PE" sz="2000" dirty="0" smtClean="0">
                <a:latin typeface="Franklin Gothic Heavy" panose="020B0903020102020204" pitchFamily="34" charset="0"/>
                <a:hlinkClick r:id="rId2" action="ppaction://hlinksldjump"/>
              </a:rPr>
              <a:t>http</a:t>
            </a:r>
            <a:r>
              <a:rPr lang="es-PE" sz="2000" dirty="0">
                <a:latin typeface="Franklin Gothic Heavy" panose="020B0903020102020204" pitchFamily="34" charset="0"/>
                <a:hlinkClick r:id="rId2" action="ppaction://hlinksldjump"/>
              </a:rPr>
              <a:t>://xdk-software.intel.com/ </a:t>
            </a:r>
            <a:endParaRPr lang="es-PE" sz="2000" dirty="0">
              <a:latin typeface="Franklin Gothic Heavy" panose="020B0903020102020204" pitchFamily="34" charset="0"/>
            </a:endParaRPr>
          </a:p>
          <a:p>
            <a:r>
              <a:rPr lang="es-PE" sz="2000" dirty="0" smtClean="0">
                <a:latin typeface="Franklin Gothic Heavy" panose="020B0903020102020204" pitchFamily="34" charset="0"/>
              </a:rPr>
              <a:t>El </a:t>
            </a:r>
            <a:r>
              <a:rPr lang="es-PE" sz="2000" dirty="0">
                <a:latin typeface="Franklin Gothic Heavy" panose="020B0903020102020204" pitchFamily="34" charset="0"/>
              </a:rPr>
              <a:t>App </a:t>
            </a:r>
            <a:r>
              <a:rPr lang="es-PE" sz="2000" dirty="0" err="1">
                <a:latin typeface="Franklin Gothic Heavy" panose="020B0903020102020204" pitchFamily="34" charset="0"/>
              </a:rPr>
              <a:t>preview</a:t>
            </a:r>
            <a:r>
              <a:rPr lang="es-PE" sz="2000" dirty="0">
                <a:latin typeface="Franklin Gothic Heavy" panose="020B0903020102020204" pitchFamily="34" charset="0"/>
              </a:rPr>
              <a:t> se descarga desde </a:t>
            </a:r>
            <a:r>
              <a:rPr lang="es-PE" sz="2000" dirty="0" err="1">
                <a:latin typeface="Franklin Gothic Heavy" panose="020B0903020102020204" pitchFamily="34" charset="0"/>
              </a:rPr>
              <a:t>appsotre</a:t>
            </a:r>
            <a:r>
              <a:rPr lang="es-PE" sz="2000" dirty="0">
                <a:latin typeface="Franklin Gothic Heavy" panose="020B0903020102020204" pitchFamily="34" charset="0"/>
              </a:rPr>
              <a:t> o google </a:t>
            </a:r>
            <a:r>
              <a:rPr lang="es-PE" sz="2000" dirty="0" err="1">
                <a:latin typeface="Franklin Gothic Heavy" panose="020B0903020102020204" pitchFamily="34" charset="0"/>
              </a:rPr>
              <a:t>play</a:t>
            </a:r>
            <a:r>
              <a:rPr lang="es-PE" sz="2000" dirty="0">
                <a:latin typeface="Franklin Gothic Heavy" panose="020B0903020102020204" pitchFamily="34" charset="0"/>
              </a:rPr>
              <a:t>.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52" y="3185890"/>
            <a:ext cx="4036722" cy="25967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172229" y="5933172"/>
            <a:ext cx="2436675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</a:rPr>
              <a:t>Obtenlo </a:t>
            </a:r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</a:rPr>
              <a:t>gratis en</a:t>
            </a:r>
          </a:p>
          <a:p>
            <a:r>
              <a:rPr lang="es-PE" dirty="0">
                <a:solidFill>
                  <a:srgbClr val="00AFF0"/>
                </a:solidFill>
                <a:latin typeface="Helvetica" panose="020B0604020202020204" pitchFamily="34" charset="0"/>
              </a:rPr>
              <a:t>http://xdk.intel.com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0" y="0"/>
            <a:ext cx="2000250" cy="20002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0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500061"/>
            <a:ext cx="10515600" cy="1325563"/>
          </a:xfrm>
        </p:spPr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Vías </a:t>
            </a:r>
            <a:r>
              <a:rPr lang="es-PE" dirty="0"/>
              <a:t>para empezar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825624"/>
            <a:ext cx="8825689" cy="48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90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581" y="206062"/>
            <a:ext cx="8911687" cy="940158"/>
          </a:xfrm>
        </p:spPr>
        <p:txBody>
          <a:bodyPr>
            <a:normAutofit/>
          </a:bodyPr>
          <a:lstStyle/>
          <a:p>
            <a:pPr algn="ctr"/>
            <a:r>
              <a:rPr lang="es-PE" dirty="0">
                <a:latin typeface="Algerian" panose="04020705040A02060702" pitchFamily="82" charset="0"/>
              </a:rPr>
              <a:t>XDK</a:t>
            </a:r>
            <a:br>
              <a:rPr lang="es-PE" dirty="0">
                <a:latin typeface="Algerian" panose="04020705040A02060702" pitchFamily="82" charset="0"/>
              </a:rPr>
            </a:br>
            <a:r>
              <a:rPr lang="es-PE" sz="1600" dirty="0">
                <a:latin typeface="Algerian" panose="04020705040A02060702" pitchFamily="82" charset="0"/>
              </a:rPr>
              <a:t>Todo lo que necesitas para construir apps híbridas</a:t>
            </a:r>
            <a:endParaRPr lang="es-PE" sz="2400" dirty="0">
              <a:latin typeface="Algerian" panose="04020705040A020607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78" t="1471" r="5691" b="2346"/>
          <a:stretch/>
        </p:blipFill>
        <p:spPr>
          <a:xfrm>
            <a:off x="792694" y="1313644"/>
            <a:ext cx="10669504" cy="55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2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XDK</a:t>
            </a:r>
            <a:br>
              <a:rPr lang="es-PE" dirty="0"/>
            </a:br>
            <a:r>
              <a:rPr lang="es-PE" dirty="0"/>
              <a:t>Todo lo que necesitas para construir apps híbridas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240" y="2133600"/>
            <a:ext cx="753334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1103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70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Algerian</vt:lpstr>
      <vt:lpstr>Arial</vt:lpstr>
      <vt:lpstr>Century Gothic</vt:lpstr>
      <vt:lpstr>Franklin Gothic Heavy</vt:lpstr>
      <vt:lpstr>Helvetica</vt:lpstr>
      <vt:lpstr>Wingdings 3</vt:lpstr>
      <vt:lpstr>Espiral</vt:lpstr>
      <vt:lpstr> Intel XDK</vt:lpstr>
      <vt:lpstr> ¿Que es Intel XDK? </vt:lpstr>
      <vt:lpstr> Vías para empezar </vt:lpstr>
      <vt:lpstr>Presentación de PowerPoint</vt:lpstr>
      <vt:lpstr>XDK Todo lo que necesitas para construir apps híbridas</vt:lpstr>
      <vt:lpstr>XDK Todo lo que necesitas para construir apps híbridas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Intel XDK</dc:title>
  <dc:creator>FREDY</dc:creator>
  <cp:lastModifiedBy>FREDY</cp:lastModifiedBy>
  <cp:revision>10</cp:revision>
  <dcterms:created xsi:type="dcterms:W3CDTF">2015-07-16T17:14:30Z</dcterms:created>
  <dcterms:modified xsi:type="dcterms:W3CDTF">2015-07-17T01:30:31Z</dcterms:modified>
</cp:coreProperties>
</file>