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20"/>
    <p:restoredTop sz="96327"/>
  </p:normalViewPr>
  <p:slideViewPr>
    <p:cSldViewPr snapToGrid="0">
      <p:cViewPr varScale="1">
        <p:scale>
          <a:sx n="113" d="100"/>
          <a:sy n="113" d="100"/>
        </p:scale>
        <p:origin x="208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3/10/24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3/10/24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3/10/24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3/10/24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3/10/24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00EB9-667F-2A41-461A-31C02B99CC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Fairness In Machine Learning</a:t>
            </a:r>
            <a:br>
              <a:rPr lang="en-US" dirty="0"/>
            </a:br>
            <a:r>
              <a:rPr lang="en-US" b="0" dirty="0">
                <a:solidFill>
                  <a:srgbClr val="0D0D0D"/>
                </a:solidFill>
                <a:latin typeface="Söhne"/>
              </a:rPr>
              <a:t>W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ith Tabular Structured Data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76B8A3-CD03-BE20-5AAE-EE87DDE51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3739421" cy="434974"/>
          </a:xfrm>
        </p:spPr>
        <p:txBody>
          <a:bodyPr>
            <a:normAutofit fontScale="47500" lnSpcReduction="20000"/>
          </a:bodyPr>
          <a:lstStyle/>
          <a:p>
            <a:r>
              <a:rPr lang="en-US" sz="5400" b="1" dirty="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Wrap Presentation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1FF0B9-93DA-0DDC-55EB-6EE7D718EEBC}"/>
              </a:ext>
            </a:extLst>
          </p:cNvPr>
          <p:cNvSpPr txBox="1"/>
          <p:nvPr/>
        </p:nvSpPr>
        <p:spPr>
          <a:xfrm>
            <a:off x="7992533" y="5057422"/>
            <a:ext cx="39962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Student: Karim </a:t>
            </a:r>
            <a:r>
              <a:rPr lang="en-US" dirty="0" err="1"/>
              <a:t>Kallich</a:t>
            </a:r>
            <a:r>
              <a:rPr lang="en-US" dirty="0"/>
              <a:t>,</a:t>
            </a:r>
          </a:p>
          <a:p>
            <a:r>
              <a:rPr lang="en-US" dirty="0"/>
              <a:t>Mohamed </a:t>
            </a:r>
            <a:r>
              <a:rPr lang="en-US" dirty="0" err="1"/>
              <a:t>Eltayeb</a:t>
            </a:r>
            <a:endParaRPr lang="en-US" dirty="0"/>
          </a:p>
          <a:p>
            <a:r>
              <a:rPr lang="en-US" dirty="0"/>
              <a:t>Mentor: Narayanan </a:t>
            </a:r>
            <a:r>
              <a:rPr lang="en-US" dirty="0" err="1"/>
              <a:t>Venkit</a:t>
            </a:r>
            <a:r>
              <a:rPr lang="en-US" dirty="0"/>
              <a:t>, Pranav</a:t>
            </a:r>
          </a:p>
          <a:p>
            <a:r>
              <a:rPr lang="en-US" dirty="0"/>
              <a:t>Professor: Dr. Ahmed Rashed</a:t>
            </a:r>
          </a:p>
        </p:txBody>
      </p:sp>
    </p:spTree>
    <p:extLst>
      <p:ext uri="{BB962C8B-B14F-4D97-AF65-F5344CB8AC3E}">
        <p14:creationId xmlns:p14="http://schemas.microsoft.com/office/powerpoint/2010/main" val="1935195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1B07F-F67E-2BE7-01AE-B6A84CACC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6D7B0-C6BD-0DDB-8A89-F96949A5E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087" y="2150849"/>
            <a:ext cx="10554574" cy="3636511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Fairness in machine learning with tabular structured datasets.</a:t>
            </a:r>
          </a:p>
          <a:p>
            <a:pPr marL="0" indent="0" algn="l">
              <a:buNone/>
            </a:pPr>
            <a:endParaRPr lang="en-US" sz="2600" b="1" dirty="0">
              <a:solidFill>
                <a:srgbClr val="FEFEFE"/>
              </a:solidFill>
              <a:latin typeface="+mj-lt"/>
              <a:ea typeface="+mj-ea"/>
              <a:cs typeface="+mj-c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Libraries: </a:t>
            </a:r>
            <a:r>
              <a:rPr lang="en-US" sz="2600" b="1" dirty="0" err="1">
                <a:solidFill>
                  <a:srgbClr val="FEFEFE"/>
                </a:solidFill>
                <a:latin typeface="+mj-lt"/>
                <a:ea typeface="+mj-ea"/>
                <a:cs typeface="+mj-cs"/>
              </a:rPr>
              <a:t>Fairlearn</a:t>
            </a:r>
            <a:r>
              <a:rPr lang="en-US" sz="2600" b="1" dirty="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, AI Fairness 360 (AIF360), and What-If Tool</a:t>
            </a:r>
            <a:r>
              <a:rPr lang="en-US" b="0" i="0" dirty="0"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5242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A01907A-BF04-440F-BA0D-49BC96273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7055B0EB-9E94-2A67-AD94-AEB7B8391B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78" r="20803" b="35316"/>
          <a:stretch/>
        </p:blipFill>
        <p:spPr>
          <a:xfrm>
            <a:off x="682906" y="486138"/>
            <a:ext cx="10637135" cy="60535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3F7E96-72E5-CB93-DC21-C78AF429E373}"/>
              </a:ext>
            </a:extLst>
          </p:cNvPr>
          <p:cNvSpPr txBox="1"/>
          <p:nvPr/>
        </p:nvSpPr>
        <p:spPr>
          <a:xfrm>
            <a:off x="5208104" y="18486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23F281-2DE1-BA5B-5758-780742F19620}"/>
              </a:ext>
            </a:extLst>
          </p:cNvPr>
          <p:cNvSpPr txBox="1"/>
          <p:nvPr/>
        </p:nvSpPr>
        <p:spPr>
          <a:xfrm>
            <a:off x="682906" y="-6305"/>
            <a:ext cx="49332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err="1">
                <a:solidFill>
                  <a:srgbClr val="FEFEFE"/>
                </a:solidFill>
                <a:latin typeface="+mj-lt"/>
                <a:ea typeface="+mj-ea"/>
                <a:cs typeface="+mj-cs"/>
              </a:rPr>
              <a:t>Fairlearn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sz="2600" b="1" dirty="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845670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A01907A-BF04-440F-BA0D-49BC96273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8F44FCB-05FF-54B3-25CF-7D1CFFCA0D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44" r="22363" b="37573"/>
          <a:stretch/>
        </p:blipFill>
        <p:spPr>
          <a:xfrm>
            <a:off x="679011" y="688622"/>
            <a:ext cx="10547286" cy="582987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6168723-6A61-5E7E-C0AF-C044FD4522F9}"/>
              </a:ext>
            </a:extLst>
          </p:cNvPr>
          <p:cNvSpPr txBox="1"/>
          <p:nvPr/>
        </p:nvSpPr>
        <p:spPr>
          <a:xfrm>
            <a:off x="583056" y="164451"/>
            <a:ext cx="398497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AIF360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sz="2600" b="1" dirty="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554120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A01907A-BF04-440F-BA0D-49BC96273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8A51E6C-61E3-8CC1-4D66-E0B0CBD37B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43" r="21767" b="54490"/>
          <a:stretch/>
        </p:blipFill>
        <p:spPr>
          <a:xfrm>
            <a:off x="643467" y="552261"/>
            <a:ext cx="10905066" cy="59028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2891731-9BE3-0834-59AE-151BEE8EF679}"/>
              </a:ext>
            </a:extLst>
          </p:cNvPr>
          <p:cNvSpPr txBox="1"/>
          <p:nvPr/>
        </p:nvSpPr>
        <p:spPr>
          <a:xfrm>
            <a:off x="541868" y="29909"/>
            <a:ext cx="3454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What-If-Tool Results</a:t>
            </a:r>
          </a:p>
        </p:txBody>
      </p:sp>
    </p:spTree>
    <p:extLst>
      <p:ext uri="{BB962C8B-B14F-4D97-AF65-F5344CB8AC3E}">
        <p14:creationId xmlns:p14="http://schemas.microsoft.com/office/powerpoint/2010/main" val="22033097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19034</TotalTime>
  <Words>60</Words>
  <Application>Microsoft Macintosh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Söhne</vt:lpstr>
      <vt:lpstr>Wingdings 2</vt:lpstr>
      <vt:lpstr>Quotable</vt:lpstr>
      <vt:lpstr>Fairness In Machine Learning With Tabular Structured Data </vt:lpstr>
      <vt:lpstr>Introduction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Fairness In Machine Learning With Tabular Structured Data </dc:title>
  <dc:creator>Kallich, Abdelkrim</dc:creator>
  <cp:lastModifiedBy>Kallich, Abdelkrim</cp:lastModifiedBy>
  <cp:revision>10</cp:revision>
  <dcterms:created xsi:type="dcterms:W3CDTF">2024-03-09T19:09:51Z</dcterms:created>
  <dcterms:modified xsi:type="dcterms:W3CDTF">2024-03-23T17:10:34Z</dcterms:modified>
</cp:coreProperties>
</file>