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81" r:id="rId2"/>
    <p:sldId id="291" r:id="rId3"/>
    <p:sldId id="292" r:id="rId4"/>
    <p:sldId id="293" r:id="rId5"/>
    <p:sldId id="286" r:id="rId6"/>
    <p:sldId id="294" r:id="rId7"/>
    <p:sldId id="298" r:id="rId8"/>
    <p:sldId id="304" r:id="rId9"/>
    <p:sldId id="307" r:id="rId10"/>
    <p:sldId id="308" r:id="rId11"/>
    <p:sldId id="295" r:id="rId12"/>
    <p:sldId id="296" r:id="rId13"/>
    <p:sldId id="297" r:id="rId14"/>
    <p:sldId id="309" r:id="rId15"/>
    <p:sldId id="299" r:id="rId16"/>
    <p:sldId id="310" r:id="rId17"/>
    <p:sldId id="311" r:id="rId18"/>
    <p:sldId id="301" r:id="rId19"/>
    <p:sldId id="303" r:id="rId20"/>
    <p:sldId id="305" r:id="rId21"/>
    <p:sldId id="306" r:id="rId22"/>
    <p:sldId id="300" r:id="rId23"/>
    <p:sldId id="312" r:id="rId24"/>
    <p:sldId id="313" r:id="rId25"/>
    <p:sldId id="314" r:id="rId26"/>
    <p:sldId id="315" r:id="rId27"/>
    <p:sldId id="31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567"/>
  </p:normalViewPr>
  <p:slideViewPr>
    <p:cSldViewPr snapToGrid="0" snapToObjects="1">
      <p:cViewPr varScale="1">
        <p:scale>
          <a:sx n="88" d="100"/>
          <a:sy n="88" d="100"/>
        </p:scale>
        <p:origin x="4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56059-54A9-CE41-B47F-64195F94519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2A353-2CAB-3D47-BE8F-48286F884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37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bpedia.org/ontology/discovered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2A4C96-3E37-8A47-AE31-A54275FE02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47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http://dbpedia.org/ontology/discovered</a:t>
            </a:r>
            <a:endParaRPr lang="en-US" dirty="0"/>
          </a:p>
          <a:p>
            <a:r>
              <a:rPr lang="en-US" dirty="0">
                <a:hlinkClick r:id="rId3"/>
              </a:rPr>
              <a:t>http://dbpedia.org/ontology/discovere</a:t>
            </a:r>
            <a:r>
              <a:rPr lang="en-US" dirty="0"/>
              <a:t>r</a:t>
            </a:r>
          </a:p>
          <a:p>
            <a:r>
              <a:rPr lang="en-US" dirty="0" err="1"/>
              <a:t>Expresar</a:t>
            </a:r>
            <a:r>
              <a:rPr lang="en-US" dirty="0"/>
              <a:t> </a:t>
            </a:r>
            <a:r>
              <a:rPr lang="en-US" dirty="0" err="1"/>
              <a:t>conocimiento</a:t>
            </a:r>
            <a:r>
              <a:rPr lang="en-US" dirty="0"/>
              <a:t> con triplets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2A4C96-3E37-8A47-AE31-A54275FE02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30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2A4C96-3E37-8A47-AE31-A54275FE02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31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regexone.com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2A4C96-3E37-8A47-AE31-A54275FE02F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B77D3-431B-144D-9888-352849289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A9B20-AF97-FB45-BF78-4188A4863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0D9F5-B89C-3C48-A709-D4D3223BB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B1BB6-D9DC-1247-A872-E00133627A6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D90AC-3A7C-0040-AC35-810A957FF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EAA7F-0643-4C4E-8F96-3FFBBAFE4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510FF-8FA0-694D-9307-AA4A2F390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7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A229C-93D8-0446-BB4D-000CF2A28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BF2CC-DE39-4C42-AD8E-8EB8FAF54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BF781-8BB1-C84C-8659-4E90289EC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B1BB6-D9DC-1247-A872-E00133627A6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25281-F39D-7F47-BD33-D2AD0129F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89501-AFEE-5946-935C-A33C1C266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510FF-8FA0-694D-9307-AA4A2F390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9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93B3B5-7500-FC4B-995F-0C8133A680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5EEB5-A7CF-4D48-90B7-578C102E6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A786D-BB49-254C-9D3C-40C5E626B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B1BB6-D9DC-1247-A872-E00133627A6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F7689-40D6-914E-A7F4-CF2F11C40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3A6A2-70D8-C147-B2E4-32DC0305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510FF-8FA0-694D-9307-AA4A2F390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3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D49C1-257D-D64F-8FE8-14E4D0D84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92C6B-A8AC-A141-8828-65DA2B293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0AFA7-EACF-6A4D-A7A1-066DEC83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B1BB6-D9DC-1247-A872-E00133627A6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FFD49-3B3A-DC41-B1C4-FD2086AFC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073D2-3D5A-1F40-912C-C2ACD406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510FF-8FA0-694D-9307-AA4A2F390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21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5262-6E8B-6F42-9D95-C373DF86C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565ED-6338-B14D-B1F3-8584E9640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3E170-2EE9-B249-B26A-7C1847192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B1BB6-D9DC-1247-A872-E00133627A6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A97F3-73E1-9048-827E-BC685F7BA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4A6C4-DDE0-6D43-A2C5-992150228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510FF-8FA0-694D-9307-AA4A2F390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3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A060C-3A97-DB4E-B792-F9D85880E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D01D8-47AF-C046-A163-4A345E9B0E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635D5-AC78-2C44-B55A-7C7F59A90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AE60D-3E4B-E045-8C8C-10374F27A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B1BB6-D9DC-1247-A872-E00133627A6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93BC0-4ABC-964B-99C8-044A350FD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9A5D0-4A33-9D4C-A5D3-0D7F67082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510FF-8FA0-694D-9307-AA4A2F390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3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22C3A-5F31-4444-A2BA-9277774A0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9B2E6-F980-FF49-85C3-69BBEB119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07EF28-0BCE-6A49-9E93-0E22273F4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A66796-18B3-8E43-9494-D2D8F44515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74DC77-E5B4-D649-8141-8652E7A6CF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4460D0-65D3-4849-8343-5F61CAC08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B1BB6-D9DC-1247-A872-E00133627A6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B16E4C-1D76-DA47-B03C-899888B82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C6D67E-F07D-AE4D-9239-3DC74287C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510FF-8FA0-694D-9307-AA4A2F390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70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D0EF6-A80B-D04A-AE16-B26DD82D3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5A2A10-9472-AD4E-9B48-19DD25AE0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B1BB6-D9DC-1247-A872-E00133627A6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620AB6-8141-EF4B-9E2D-68E5BD22B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F301AF-2AEB-4046-BEBA-26065B994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510FF-8FA0-694D-9307-AA4A2F390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23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B6EF85-FC85-6947-B5B9-921C92212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B1BB6-D9DC-1247-A872-E00133627A6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583A29-C5D0-194A-8671-19A4F8909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7F40B-17B2-7248-BF17-0D37FE89A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510FF-8FA0-694D-9307-AA4A2F390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75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BA7E-A1FC-084B-A10E-672FC0941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05FC9-771D-5349-B8F1-02FDB326D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342EE-086C-534A-9845-DA0244466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A7F48-7EE2-054F-A52D-CDBA68708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B1BB6-D9DC-1247-A872-E00133627A6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E9C93-F292-A243-8FD3-7B8E86928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4649F-5072-B045-B12C-AFD836A90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510FF-8FA0-694D-9307-AA4A2F390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38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C8515-91F5-184D-BF99-6C3544ADC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E84C13-8C16-2543-8C5D-D1AFF0DBB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629137-93EB-5C4A-8790-5438FAFB2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B41D8-0134-7A4A-9D2B-60E666A9F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B1BB6-D9DC-1247-A872-E00133627A6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93C16-8B8A-FD48-8498-2C89A419E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C9819-5664-8A43-B60B-6652DB4DE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510FF-8FA0-694D-9307-AA4A2F390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6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C63425-DAA4-D841-AA64-F342EDDBC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159D2-1F8F-B544-9F9F-F06FC42DE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684F-4C4F-4042-91CB-CF8C926C27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B1BB6-D9DC-1247-A872-E00133627A6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F3F77-0AA4-E344-8B50-CBB3A434D1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FD767-1D80-0847-81A6-CBE4F4B60E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510FF-8FA0-694D-9307-AA4A2F390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bpedia.org/data/Eiffel_Tower" TargetMode="External"/><Relationship Id="rId2" Type="http://schemas.openxmlformats.org/officeDocument/2006/relationships/hyperlink" Target="http://dbpedia.org/page/Eiffel_Tower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bpedia.org/ontology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bpedia.org/sparql" TargetMode="External"/><Relationship Id="rId2" Type="http://schemas.openxmlformats.org/officeDocument/2006/relationships/hyperlink" Target="http://dbpedia.org/ontology/Plane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7281A-FAF0-2541-9620-769DDB8E4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Introducción</a:t>
            </a:r>
            <a:r>
              <a:rPr lang="en-US" dirty="0"/>
              <a:t> a la web </a:t>
            </a:r>
            <a:r>
              <a:rPr lang="en-US" dirty="0" err="1"/>
              <a:t>semántica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F5F89-2327-814B-90C9-79E6932BB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Entender</a:t>
            </a:r>
            <a:r>
              <a:rPr lang="en-US" dirty="0"/>
              <a:t> el </a:t>
            </a:r>
            <a:r>
              <a:rPr lang="en-US" dirty="0" err="1"/>
              <a:t>contexto</a:t>
            </a:r>
            <a:r>
              <a:rPr lang="en-US" dirty="0"/>
              <a:t> de la </a:t>
            </a:r>
            <a:r>
              <a:rPr lang="en-US" dirty="0" err="1"/>
              <a:t>información</a:t>
            </a:r>
            <a:r>
              <a:rPr lang="en-US" dirty="0"/>
              <a:t>, la </a:t>
            </a:r>
            <a:r>
              <a:rPr lang="en-US" dirty="0" err="1"/>
              <a:t>semántica</a:t>
            </a:r>
            <a:endParaRPr lang="en-US" dirty="0"/>
          </a:p>
          <a:p>
            <a:r>
              <a:rPr lang="en-US" dirty="0"/>
              <a:t>La </a:t>
            </a:r>
            <a:r>
              <a:rPr lang="en-US" dirty="0" err="1"/>
              <a:t>representación</a:t>
            </a:r>
            <a:r>
              <a:rPr lang="en-US" dirty="0"/>
              <a:t> del </a:t>
            </a:r>
            <a:r>
              <a:rPr lang="en-US" dirty="0" err="1"/>
              <a:t>conocimiento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esencial</a:t>
            </a:r>
            <a:endParaRPr lang="en-US" dirty="0"/>
          </a:p>
          <a:p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nombrar</a:t>
            </a:r>
            <a:r>
              <a:rPr lang="en-US" dirty="0"/>
              <a:t> las </a:t>
            </a:r>
            <a:r>
              <a:rPr lang="en-US" dirty="0" err="1"/>
              <a:t>cosas</a:t>
            </a:r>
            <a:endParaRPr lang="en-US" dirty="0"/>
          </a:p>
          <a:p>
            <a:r>
              <a:rPr lang="en-US" dirty="0"/>
              <a:t>RDF : Resource Description Framework</a:t>
            </a:r>
          </a:p>
          <a:p>
            <a:r>
              <a:rPr lang="en-US" dirty="0"/>
              <a:t>URI (</a:t>
            </a:r>
            <a:r>
              <a:rPr lang="en-US" dirty="0" err="1"/>
              <a:t>identificador</a:t>
            </a:r>
            <a:r>
              <a:rPr lang="en-US" dirty="0"/>
              <a:t>) </a:t>
            </a:r>
            <a:r>
              <a:rPr lang="en-US" dirty="0" err="1"/>
              <a:t>dbpedia.org</a:t>
            </a:r>
            <a:r>
              <a:rPr lang="en-US" dirty="0"/>
              <a:t>/resource/Pluto</a:t>
            </a:r>
          </a:p>
          <a:p>
            <a:r>
              <a:rPr lang="en-US" dirty="0"/>
              <a:t>:Pluto </a:t>
            </a:r>
            <a:r>
              <a:rPr lang="en-US" dirty="0" err="1"/>
              <a:t>rdf:type</a:t>
            </a:r>
            <a:r>
              <a:rPr lang="en-US" dirty="0"/>
              <a:t> </a:t>
            </a:r>
            <a:r>
              <a:rPr lang="en-US" dirty="0" err="1"/>
              <a:t>dbo:Planet</a:t>
            </a:r>
            <a:endParaRPr lang="en-US" dirty="0"/>
          </a:p>
          <a:p>
            <a:r>
              <a:rPr lang="en-US" dirty="0"/>
              <a:t>Subject </a:t>
            </a:r>
            <a:r>
              <a:rPr lang="en-US" dirty="0">
                <a:sym typeface="Wingdings" pitchFamily="2" charset="2"/>
              </a:rPr>
              <a:t> Property 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952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CD50E-D2BA-F043-A38D-B2B7E0049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Distinct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44C49-8C6B-1346-98EA-C5653313C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PREFIX </a:t>
            </a:r>
            <a:r>
              <a:rPr lang="en-US" dirty="0" err="1"/>
              <a:t>rdf</a:t>
            </a:r>
            <a:r>
              <a:rPr lang="en-US" dirty="0"/>
              <a:t>: &lt;http://www.w3.org/1999/02/22-rdf-syntax-ns#&gt;</a:t>
            </a:r>
          </a:p>
          <a:p>
            <a:pPr marL="0" indent="0">
              <a:buNone/>
            </a:pPr>
            <a:r>
              <a:rPr lang="en-US" dirty="0"/>
              <a:t>PREFIX </a:t>
            </a:r>
            <a:r>
              <a:rPr lang="en-US" dirty="0" err="1"/>
              <a:t>dbo</a:t>
            </a:r>
            <a:r>
              <a:rPr lang="en-US" dirty="0"/>
              <a:t>: &lt;http://</a:t>
            </a:r>
            <a:r>
              <a:rPr lang="en-US" dirty="0" err="1"/>
              <a:t>dbpedia.org</a:t>
            </a:r>
            <a:r>
              <a:rPr lang="en-US" dirty="0"/>
              <a:t>/ontology/&gt;</a:t>
            </a:r>
          </a:p>
          <a:p>
            <a:pPr marL="0" indent="0">
              <a:buNone/>
            </a:pPr>
            <a:r>
              <a:rPr lang="en-US" dirty="0"/>
              <a:t>SELECT COUNT(DISTINCT(?author)) AS ?</a:t>
            </a:r>
            <a:r>
              <a:rPr lang="en-US" dirty="0" err="1"/>
              <a:t>num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&lt;http://</a:t>
            </a:r>
            <a:r>
              <a:rPr lang="en-US" dirty="0" err="1"/>
              <a:t>dbpedia.org</a:t>
            </a:r>
            <a:r>
              <a:rPr lang="en-US" dirty="0"/>
              <a:t>/&gt;</a:t>
            </a:r>
          </a:p>
          <a:p>
            <a:pPr marL="0" indent="0">
              <a:buNone/>
            </a:pPr>
            <a:r>
              <a:rPr lang="en-US" dirty="0"/>
              <a:t>WHERE {</a:t>
            </a:r>
          </a:p>
          <a:p>
            <a:pPr marL="0" indent="0">
              <a:buNone/>
            </a:pPr>
            <a:r>
              <a:rPr lang="en-US" dirty="0"/>
              <a:t> ?author </a:t>
            </a:r>
            <a:r>
              <a:rPr lang="en-US" dirty="0" err="1"/>
              <a:t>rdf:type</a:t>
            </a:r>
            <a:r>
              <a:rPr lang="en-US" dirty="0"/>
              <a:t> </a:t>
            </a:r>
            <a:r>
              <a:rPr lang="en-US" dirty="0" err="1"/>
              <a:t>dbo:Writer</a:t>
            </a:r>
            <a:r>
              <a:rPr lang="en-US" dirty="0"/>
              <a:t> 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dbo:notableWork</a:t>
            </a:r>
            <a:r>
              <a:rPr lang="en-US" dirty="0"/>
              <a:t> ?work .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9017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7FC46-29EB-D84D-9144-F2704AE28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SPARQL - </a:t>
            </a:r>
            <a:r>
              <a:rPr lang="en-US" dirty="0" err="1"/>
              <a:t>Consultas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2F628-DE26-734F-8F4A-FEC7DCD02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Inspirado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SQL, </a:t>
            </a:r>
            <a:r>
              <a:rPr lang="en-US" dirty="0" err="1"/>
              <a:t>obtener</a:t>
            </a:r>
            <a:r>
              <a:rPr lang="en-US" dirty="0"/>
              <a:t> </a:t>
            </a:r>
            <a:r>
              <a:rPr lang="en-US" dirty="0" err="1"/>
              <a:t>subgrafos</a:t>
            </a:r>
            <a:r>
              <a:rPr lang="en-US" dirty="0"/>
              <a:t>, </a:t>
            </a:r>
            <a:r>
              <a:rPr lang="en-US" dirty="0" err="1"/>
              <a:t>agregaciones</a:t>
            </a:r>
            <a:r>
              <a:rPr lang="en-US" dirty="0"/>
              <a:t>, joins, </a:t>
            </a:r>
            <a:r>
              <a:rPr lang="en-US" dirty="0" err="1"/>
              <a:t>explorar</a:t>
            </a:r>
            <a:r>
              <a:rPr lang="en-US" dirty="0"/>
              <a:t>, </a:t>
            </a:r>
            <a:r>
              <a:rPr lang="en-US" dirty="0" err="1"/>
              <a:t>transformar</a:t>
            </a:r>
            <a:r>
              <a:rPr lang="en-US" dirty="0"/>
              <a:t>, </a:t>
            </a:r>
            <a:r>
              <a:rPr lang="en-US" dirty="0" err="1"/>
              <a:t>inferencia</a:t>
            </a:r>
            <a:r>
              <a:rPr lang="en-US" dirty="0"/>
              <a:t>. </a:t>
            </a:r>
          </a:p>
          <a:p>
            <a:r>
              <a:rPr lang="en-US" dirty="0"/>
              <a:t>Variables </a:t>
            </a:r>
            <a:r>
              <a:rPr lang="en-US" dirty="0">
                <a:sym typeface="Wingdings" pitchFamily="2" charset="2"/>
              </a:rPr>
              <a:t> ?</a:t>
            </a:r>
          </a:p>
          <a:p>
            <a:r>
              <a:rPr lang="en-US" dirty="0" err="1">
                <a:sym typeface="Wingdings" pitchFamily="2" charset="2"/>
              </a:rPr>
              <a:t>Instruccion</a:t>
            </a:r>
            <a:r>
              <a:rPr lang="en-US" dirty="0">
                <a:sym typeface="Wingdings" pitchFamily="2" charset="2"/>
              </a:rPr>
              <a:t> “SELECT”</a:t>
            </a:r>
          </a:p>
          <a:p>
            <a:r>
              <a:rPr lang="en-US" dirty="0" err="1">
                <a:sym typeface="Wingdings" pitchFamily="2" charset="2"/>
              </a:rPr>
              <a:t>Resultado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es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una</a:t>
            </a:r>
            <a:r>
              <a:rPr lang="en-US" dirty="0">
                <a:sym typeface="Wingdings" pitchFamily="2" charset="2"/>
              </a:rPr>
              <a:t> table</a:t>
            </a:r>
          </a:p>
          <a:p>
            <a:r>
              <a:rPr lang="en-US" dirty="0">
                <a:sym typeface="Wingdings" pitchFamily="2" charset="2"/>
              </a:rPr>
              <a:t>AND  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10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48A37-0656-AB41-9747-833991C42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Consulta</a:t>
            </a:r>
            <a:endParaRPr lang="en-US" dirty="0"/>
          </a:p>
        </p:txBody>
      </p:sp>
      <p:pic>
        <p:nvPicPr>
          <p:cNvPr id="1025" name="Picture 1" descr="page11image3584">
            <a:extLst>
              <a:ext uri="{FF2B5EF4-FFF2-40B4-BE49-F238E27FC236}">
                <a16:creationId xmlns:a16="http://schemas.microsoft.com/office/drawing/2014/main" id="{1D4870A4-12D7-7040-A24E-BFBB02103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35" y="3274142"/>
            <a:ext cx="6972300" cy="128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E48CFA05-36E3-954A-93EE-50987041F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5883" y="2553588"/>
            <a:ext cx="6413935" cy="332398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CourierNew"/>
              </a:rPr>
              <a:t>PREFIX : &lt;http://</a:t>
            </a:r>
            <a:r>
              <a:rPr lang="en-US" altLang="en-US" sz="1400" b="1" dirty="0" err="1">
                <a:latin typeface="CourierNew"/>
              </a:rPr>
              <a:t>dbpedia.org</a:t>
            </a:r>
            <a:r>
              <a:rPr lang="en-US" altLang="en-US" sz="1400" b="1" dirty="0">
                <a:latin typeface="CourierNew"/>
              </a:rPr>
              <a:t>/resource/&gt;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CourierNew"/>
              </a:rPr>
              <a:t>PREFIX </a:t>
            </a:r>
            <a:r>
              <a:rPr lang="en-US" altLang="en-US" sz="1400" b="1" dirty="0" err="1">
                <a:latin typeface="CourierNew"/>
              </a:rPr>
              <a:t>rdf</a:t>
            </a:r>
            <a:r>
              <a:rPr lang="en-US" altLang="en-US" sz="1400" b="1" dirty="0">
                <a:latin typeface="CourierNew"/>
              </a:rPr>
              <a:t>: &lt;http://www.w3.org/1999/02/22-rdf-syntax-ns#&gt;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CourierNew"/>
              </a:rPr>
              <a:t>PREFIX </a:t>
            </a:r>
            <a:r>
              <a:rPr lang="en-US" altLang="en-US" sz="1400" b="1" dirty="0" err="1">
                <a:latin typeface="CourierNew"/>
              </a:rPr>
              <a:t>rdfs</a:t>
            </a:r>
            <a:r>
              <a:rPr lang="en-US" altLang="en-US" sz="1400" b="1" dirty="0">
                <a:latin typeface="CourierNew"/>
              </a:rPr>
              <a:t>: &lt;http://www.w3.org/2000/01/</a:t>
            </a:r>
            <a:r>
              <a:rPr lang="en-US" altLang="en-US" sz="1400" b="1" dirty="0" err="1">
                <a:latin typeface="CourierNew"/>
              </a:rPr>
              <a:t>rdf</a:t>
            </a:r>
            <a:r>
              <a:rPr lang="en-US" altLang="en-US" sz="1400" b="1" dirty="0">
                <a:latin typeface="CourierNew"/>
              </a:rPr>
              <a:t>-schema#&gt;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CourierNew"/>
              </a:rPr>
              <a:t>PREFIX </a:t>
            </a:r>
            <a:r>
              <a:rPr lang="en-US" altLang="en-US" sz="1400" b="1" dirty="0" err="1">
                <a:latin typeface="CourierNew"/>
              </a:rPr>
              <a:t>dbo</a:t>
            </a:r>
            <a:r>
              <a:rPr lang="en-US" altLang="en-US" sz="1400" b="1" dirty="0">
                <a:latin typeface="CourierNew"/>
              </a:rPr>
              <a:t>: &lt;http://</a:t>
            </a:r>
            <a:r>
              <a:rPr lang="en-US" altLang="en-US" sz="1400" b="1" dirty="0" err="1">
                <a:latin typeface="CourierNew"/>
              </a:rPr>
              <a:t>dbpedia.org</a:t>
            </a:r>
            <a:r>
              <a:rPr lang="en-US" altLang="en-US" sz="1400" b="1" dirty="0">
                <a:latin typeface="CourierNew"/>
              </a:rPr>
              <a:t>/ontology/&gt;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CourierNew"/>
              </a:rPr>
              <a:t>SELECT ?</a:t>
            </a:r>
            <a:r>
              <a:rPr lang="en-US" altLang="en-US" sz="1400" b="1" dirty="0" err="1">
                <a:latin typeface="CourierNew"/>
              </a:rPr>
              <a:t>author_name</a:t>
            </a:r>
            <a:r>
              <a:rPr lang="en-US" altLang="en-US" sz="1400" b="1" dirty="0">
                <a:latin typeface="CourierNew"/>
              </a:rPr>
              <a:t> ?title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CourierNew"/>
              </a:rPr>
              <a:t>FROM &lt;http://</a:t>
            </a:r>
            <a:r>
              <a:rPr lang="en-US" altLang="en-US" sz="1400" b="1" dirty="0" err="1">
                <a:latin typeface="CourierNew"/>
              </a:rPr>
              <a:t>dbpedia.org</a:t>
            </a:r>
            <a:r>
              <a:rPr lang="en-US" altLang="en-US" sz="1400" b="1" dirty="0">
                <a:latin typeface="CourierNew"/>
              </a:rPr>
              <a:t>/&gt;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CourierNew"/>
              </a:rPr>
              <a:t>WHERE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CourierNew"/>
              </a:rPr>
              <a:t> ?author </a:t>
            </a:r>
            <a:r>
              <a:rPr lang="en-US" altLang="en-US" sz="1400" b="1" dirty="0" err="1">
                <a:latin typeface="CourierNew"/>
              </a:rPr>
              <a:t>rdf:type</a:t>
            </a:r>
            <a:r>
              <a:rPr lang="en-US" altLang="en-US" sz="1400" b="1" dirty="0">
                <a:latin typeface="CourierNew"/>
              </a:rPr>
              <a:t> </a:t>
            </a:r>
            <a:r>
              <a:rPr lang="en-US" altLang="en-US" sz="1400" b="1" dirty="0" err="1">
                <a:latin typeface="CourierNew"/>
              </a:rPr>
              <a:t>dbo:Writer</a:t>
            </a:r>
            <a:r>
              <a:rPr lang="en-US" altLang="en-US" sz="1400" b="1" dirty="0">
                <a:latin typeface="CourierNew"/>
              </a:rPr>
              <a:t> 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CourierNew"/>
              </a:rPr>
              <a:t> ?author </a:t>
            </a:r>
            <a:r>
              <a:rPr lang="en-US" altLang="en-US" sz="1400" b="1" dirty="0" err="1">
                <a:latin typeface="CourierNew"/>
              </a:rPr>
              <a:t>rdfs:label</a:t>
            </a:r>
            <a:r>
              <a:rPr lang="en-US" altLang="en-US" sz="1400" b="1" dirty="0">
                <a:latin typeface="CourierNew"/>
              </a:rPr>
              <a:t> ?</a:t>
            </a:r>
            <a:r>
              <a:rPr lang="en-US" altLang="en-US" sz="1400" b="1" dirty="0" err="1">
                <a:latin typeface="CourierNew"/>
              </a:rPr>
              <a:t>author_name</a:t>
            </a:r>
            <a:r>
              <a:rPr lang="en-US" altLang="en-US" sz="1400" b="1" dirty="0">
                <a:latin typeface="CourierNew"/>
              </a:rPr>
              <a:t> 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CourierNew"/>
              </a:rPr>
              <a:t> ?author </a:t>
            </a:r>
            <a:r>
              <a:rPr lang="en-US" altLang="en-US" sz="1400" b="1" dirty="0" err="1">
                <a:latin typeface="CourierNew"/>
              </a:rPr>
              <a:t>dbo:notableWork</a:t>
            </a:r>
            <a:r>
              <a:rPr lang="en-US" altLang="en-US" sz="1400" b="1" dirty="0">
                <a:latin typeface="CourierNew"/>
              </a:rPr>
              <a:t> ?work 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CourierNew"/>
              </a:rPr>
              <a:t> ?work </a:t>
            </a:r>
            <a:r>
              <a:rPr lang="en-US" altLang="en-US" sz="1400" b="1" dirty="0" err="1">
                <a:latin typeface="CourierNew"/>
              </a:rPr>
              <a:t>rdfs:label</a:t>
            </a:r>
            <a:r>
              <a:rPr lang="en-US" altLang="en-US" sz="1400" b="1" dirty="0">
                <a:latin typeface="CourierNew"/>
              </a:rPr>
              <a:t> ?title 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CourierNew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ORDER BY ASC (?</a:t>
            </a:r>
            <a:r>
              <a:rPr lang="en-US" sz="1400" dirty="0" err="1"/>
              <a:t>author_name</a:t>
            </a:r>
            <a:r>
              <a:rPr lang="en-US" sz="1400" dirty="0"/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 LIMIT 100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New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New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4266FD-C1C9-6A49-8E3E-8598A46E8471}"/>
              </a:ext>
            </a:extLst>
          </p:cNvPr>
          <p:cNvSpPr txBox="1"/>
          <p:nvPr/>
        </p:nvSpPr>
        <p:spPr>
          <a:xfrm>
            <a:off x="1396181" y="1769806"/>
            <a:ext cx="5908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Nombre</a:t>
            </a:r>
            <a:r>
              <a:rPr lang="en-US" dirty="0"/>
              <a:t> y </a:t>
            </a:r>
            <a:r>
              <a:rPr lang="en-US" dirty="0" err="1"/>
              <a:t>título</a:t>
            </a:r>
            <a:r>
              <a:rPr lang="en-US" dirty="0"/>
              <a:t> de </a:t>
            </a:r>
            <a:r>
              <a:rPr lang="en-US" dirty="0" err="1"/>
              <a:t>trabajos</a:t>
            </a:r>
            <a:r>
              <a:rPr lang="en-US" dirty="0"/>
              <a:t> </a:t>
            </a:r>
            <a:r>
              <a:rPr lang="en-US" dirty="0" err="1"/>
              <a:t>notablesm</a:t>
            </a:r>
            <a:r>
              <a:rPr lang="en-US" dirty="0"/>
              <a:t>, </a:t>
            </a:r>
            <a:r>
              <a:rPr lang="en-US" dirty="0" err="1"/>
              <a:t>ordenados</a:t>
            </a:r>
            <a:r>
              <a:rPr lang="en-US" dirty="0"/>
              <a:t> con </a:t>
            </a:r>
            <a:r>
              <a:rPr lang="en-US" dirty="0" err="1"/>
              <a:t>límite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544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A487A-6BBA-214B-9B7B-1E236A350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CCB0B-C6B9-F94B-B676-CB7E165A4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PREFIX : &lt;http://</a:t>
            </a:r>
            <a:r>
              <a:rPr lang="en-US" dirty="0" err="1"/>
              <a:t>dbpedia.org</a:t>
            </a:r>
            <a:r>
              <a:rPr lang="en-US" dirty="0"/>
              <a:t>/resource/&gt;</a:t>
            </a:r>
          </a:p>
          <a:p>
            <a:pPr marL="0" indent="0">
              <a:buNone/>
            </a:pPr>
            <a:r>
              <a:rPr lang="en-US" dirty="0"/>
              <a:t>PREFIX </a:t>
            </a:r>
            <a:r>
              <a:rPr lang="en-US" dirty="0" err="1"/>
              <a:t>rdf</a:t>
            </a:r>
            <a:r>
              <a:rPr lang="en-US" dirty="0"/>
              <a:t>: &lt;http://www.w3.org/1999/02/22-rdf-syntax-ns#&gt;</a:t>
            </a:r>
          </a:p>
          <a:p>
            <a:pPr marL="0" indent="0">
              <a:buNone/>
            </a:pPr>
            <a:r>
              <a:rPr lang="en-US" dirty="0"/>
              <a:t>PREFIX </a:t>
            </a:r>
            <a:r>
              <a:rPr lang="en-US" dirty="0" err="1"/>
              <a:t>rdfs</a:t>
            </a:r>
            <a:r>
              <a:rPr lang="en-US" dirty="0"/>
              <a:t>: &lt;http://www.w3.org/2000/01/</a:t>
            </a:r>
            <a:r>
              <a:rPr lang="en-US" dirty="0" err="1"/>
              <a:t>rdf</a:t>
            </a:r>
            <a:r>
              <a:rPr lang="en-US" dirty="0"/>
              <a:t>-schema#&gt;</a:t>
            </a:r>
          </a:p>
          <a:p>
            <a:pPr marL="0" indent="0">
              <a:buNone/>
            </a:pPr>
            <a:r>
              <a:rPr lang="en-US" dirty="0"/>
              <a:t>PREFIX </a:t>
            </a:r>
            <a:r>
              <a:rPr lang="en-US" dirty="0" err="1"/>
              <a:t>dbo</a:t>
            </a:r>
            <a:r>
              <a:rPr lang="en-US" dirty="0"/>
              <a:t>: &lt;http://</a:t>
            </a:r>
            <a:r>
              <a:rPr lang="en-US" dirty="0" err="1"/>
              <a:t>dbpedia.org</a:t>
            </a:r>
            <a:r>
              <a:rPr lang="en-US" dirty="0"/>
              <a:t>/ontology/&gt;</a:t>
            </a:r>
          </a:p>
          <a:p>
            <a:pPr marL="0" indent="0">
              <a:buNone/>
            </a:pPr>
            <a:r>
              <a:rPr lang="en-US" dirty="0"/>
              <a:t>SELECT ?</a:t>
            </a:r>
            <a:r>
              <a:rPr lang="en-US" dirty="0" err="1"/>
              <a:t>author_name</a:t>
            </a:r>
            <a:r>
              <a:rPr lang="en-US" dirty="0"/>
              <a:t> ?title ?pages</a:t>
            </a:r>
          </a:p>
          <a:p>
            <a:pPr marL="0" indent="0">
              <a:buNone/>
            </a:pPr>
            <a:r>
              <a:rPr lang="en-US" dirty="0"/>
              <a:t> FROM &lt;http://</a:t>
            </a:r>
            <a:r>
              <a:rPr lang="en-US" dirty="0" err="1"/>
              <a:t>dbpedia.org</a:t>
            </a:r>
            <a:r>
              <a:rPr lang="en-US" dirty="0"/>
              <a:t>/&gt;</a:t>
            </a:r>
          </a:p>
          <a:p>
            <a:pPr marL="0" indent="0">
              <a:buNone/>
            </a:pPr>
            <a:r>
              <a:rPr lang="en-US" dirty="0"/>
              <a:t> WHERE {</a:t>
            </a:r>
          </a:p>
          <a:p>
            <a:pPr marL="0" indent="0">
              <a:buNone/>
            </a:pPr>
            <a:r>
              <a:rPr lang="en-US" dirty="0"/>
              <a:t> ?author </a:t>
            </a:r>
            <a:r>
              <a:rPr lang="en-US" dirty="0" err="1"/>
              <a:t>rdf:type</a:t>
            </a:r>
            <a:r>
              <a:rPr lang="en-US" dirty="0"/>
              <a:t> </a:t>
            </a:r>
            <a:r>
              <a:rPr lang="en-US" dirty="0" err="1"/>
              <a:t>dbo:Writer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 ?author </a:t>
            </a:r>
            <a:r>
              <a:rPr lang="en-US" dirty="0" err="1"/>
              <a:t>rdfs:label</a:t>
            </a:r>
            <a:r>
              <a:rPr lang="en-US" dirty="0"/>
              <a:t> ?</a:t>
            </a:r>
            <a:r>
              <a:rPr lang="en-US" dirty="0" err="1"/>
              <a:t>author_name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FILTER (LANG(?</a:t>
            </a:r>
            <a:r>
              <a:rPr lang="en-US" dirty="0" err="1"/>
              <a:t>author_name</a:t>
            </a:r>
            <a:r>
              <a:rPr lang="en-US" dirty="0"/>
              <a:t>)="</a:t>
            </a:r>
            <a:r>
              <a:rPr lang="en-US" dirty="0" err="1"/>
              <a:t>en</a:t>
            </a:r>
            <a:r>
              <a:rPr lang="en-US" dirty="0"/>
              <a:t>").</a:t>
            </a:r>
          </a:p>
          <a:p>
            <a:pPr marL="0" indent="0">
              <a:buNone/>
            </a:pPr>
            <a:r>
              <a:rPr lang="en-US" dirty="0"/>
              <a:t> ?author </a:t>
            </a:r>
            <a:r>
              <a:rPr lang="en-US" dirty="0" err="1"/>
              <a:t>dbo:notableWork</a:t>
            </a:r>
            <a:r>
              <a:rPr lang="en-US" dirty="0"/>
              <a:t> ?work .</a:t>
            </a:r>
          </a:p>
          <a:p>
            <a:pPr marL="0" indent="0">
              <a:buNone/>
            </a:pPr>
            <a:r>
              <a:rPr lang="en-US" dirty="0"/>
              <a:t> ?work </a:t>
            </a:r>
            <a:r>
              <a:rPr lang="en-US" dirty="0" err="1"/>
              <a:t>dbo:numberOfPages</a:t>
            </a:r>
            <a:r>
              <a:rPr lang="en-US" dirty="0"/>
              <a:t> ?pages</a:t>
            </a:r>
          </a:p>
          <a:p>
            <a:pPr marL="0" indent="0">
              <a:buNone/>
            </a:pPr>
            <a:r>
              <a:rPr lang="en-US" dirty="0"/>
              <a:t> FILTER (?pages &gt; 500) .</a:t>
            </a:r>
          </a:p>
          <a:p>
            <a:pPr marL="0" indent="0">
              <a:buNone/>
            </a:pPr>
            <a:r>
              <a:rPr lang="en-US" dirty="0"/>
              <a:t> ?work </a:t>
            </a:r>
            <a:r>
              <a:rPr lang="en-US" dirty="0" err="1"/>
              <a:t>rdfs:label</a:t>
            </a:r>
            <a:r>
              <a:rPr lang="en-US" dirty="0"/>
              <a:t> ?title .</a:t>
            </a:r>
          </a:p>
          <a:p>
            <a:pPr marL="0" indent="0">
              <a:buNone/>
            </a:pPr>
            <a:r>
              <a:rPr lang="en-US" dirty="0"/>
              <a:t> FILTER (LANG(?title)="</a:t>
            </a:r>
            <a:r>
              <a:rPr lang="en-US" dirty="0" err="1"/>
              <a:t>en</a:t>
            </a:r>
            <a:r>
              <a:rPr lang="en-US" dirty="0"/>
              <a:t>").</a:t>
            </a:r>
          </a:p>
          <a:p>
            <a:pPr marL="0" indent="0">
              <a:buNone/>
            </a:pPr>
            <a:r>
              <a:rPr lang="en-US" dirty="0"/>
              <a:t>} LIMIT 100</a:t>
            </a:r>
          </a:p>
        </p:txBody>
      </p:sp>
    </p:spTree>
    <p:extLst>
      <p:ext uri="{BB962C8B-B14F-4D97-AF65-F5344CB8AC3E}">
        <p14:creationId xmlns:p14="http://schemas.microsoft.com/office/powerpoint/2010/main" val="4293156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63" y="3151868"/>
            <a:ext cx="10515600" cy="1325563"/>
          </a:xfrm>
        </p:spPr>
        <p:txBody>
          <a:bodyPr>
            <a:noAutofit/>
          </a:bodyPr>
          <a:lstStyle/>
          <a:p>
            <a:r>
              <a:rPr lang="en-US" sz="1400" dirty="0"/>
              <a:t>PREFIX : &lt;http://dbpedia.org/resource/&gt;</a:t>
            </a:r>
            <a:br>
              <a:rPr lang="en-US" sz="1400" dirty="0"/>
            </a:br>
            <a:r>
              <a:rPr lang="en-US" sz="1400" dirty="0"/>
              <a:t>PREFIX </a:t>
            </a:r>
            <a:r>
              <a:rPr lang="en-US" sz="1400" dirty="0" err="1"/>
              <a:t>rdf</a:t>
            </a:r>
            <a:r>
              <a:rPr lang="en-US" sz="1400" dirty="0"/>
              <a:t>: &lt;http://www.w3.org/1999/02/22-rdf-syntax-ns#&gt;</a:t>
            </a:r>
            <a:br>
              <a:rPr lang="en-US" sz="1400" dirty="0"/>
            </a:br>
            <a:r>
              <a:rPr lang="en-US" sz="1400" dirty="0"/>
              <a:t>PREFIX </a:t>
            </a:r>
            <a:r>
              <a:rPr lang="en-US" sz="1400" dirty="0" err="1"/>
              <a:t>rdfs</a:t>
            </a:r>
            <a:r>
              <a:rPr lang="en-US" sz="1400" dirty="0"/>
              <a:t>: &lt;http://www.w3.org/2000/01/rdf-schema#&gt;</a:t>
            </a:r>
            <a:br>
              <a:rPr lang="en-US" sz="1400" dirty="0"/>
            </a:br>
            <a:r>
              <a:rPr lang="en-US" sz="1400" dirty="0"/>
              <a:t>PREFIX </a:t>
            </a:r>
            <a:r>
              <a:rPr lang="en-US" sz="1400" dirty="0" err="1"/>
              <a:t>dbo</a:t>
            </a:r>
            <a:r>
              <a:rPr lang="en-US" sz="1400" dirty="0"/>
              <a:t>: &lt;http://dbpedia.org/ontology/&gt;</a:t>
            </a:r>
            <a:br>
              <a:rPr lang="en-US" sz="1400" dirty="0"/>
            </a:br>
            <a:r>
              <a:rPr lang="en-US" sz="1400" dirty="0"/>
              <a:t>SELECT COUNT(?title)</a:t>
            </a:r>
            <a:br>
              <a:rPr lang="en-US" sz="1400" dirty="0"/>
            </a:br>
            <a:r>
              <a:rPr lang="en-US" sz="1400" dirty="0"/>
              <a:t> FROM &lt;http://dbpedia.org/&gt;</a:t>
            </a:r>
            <a:br>
              <a:rPr lang="en-US" sz="1400" dirty="0"/>
            </a:br>
            <a:r>
              <a:rPr lang="en-US" sz="1400" dirty="0"/>
              <a:t> WHERE {</a:t>
            </a:r>
            <a:br>
              <a:rPr lang="en-US" sz="1400" dirty="0"/>
            </a:br>
            <a:r>
              <a:rPr lang="en-US" sz="1400" dirty="0"/>
              <a:t> ?author </a:t>
            </a:r>
            <a:r>
              <a:rPr lang="en-US" sz="1400" dirty="0" err="1"/>
              <a:t>rdf:type</a:t>
            </a:r>
            <a:r>
              <a:rPr lang="en-US" sz="1400" dirty="0"/>
              <a:t> </a:t>
            </a:r>
            <a:r>
              <a:rPr lang="en-US" sz="1400" dirty="0" err="1"/>
              <a:t>dbo:Writer</a:t>
            </a:r>
            <a:r>
              <a:rPr lang="en-US" sz="1400" dirty="0"/>
              <a:t> .</a:t>
            </a:r>
            <a:br>
              <a:rPr lang="en-US" sz="1400" dirty="0"/>
            </a:br>
            <a:r>
              <a:rPr lang="en-US" sz="1400" dirty="0"/>
              <a:t> ?author </a:t>
            </a:r>
            <a:r>
              <a:rPr lang="en-US" sz="1400" dirty="0" err="1"/>
              <a:t>rdfs:label</a:t>
            </a:r>
            <a:r>
              <a:rPr lang="en-US" sz="1400" dirty="0"/>
              <a:t> ?</a:t>
            </a:r>
            <a:r>
              <a:rPr lang="en-US" sz="1400" dirty="0" err="1"/>
              <a:t>author_name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FILTER (LANG(?</a:t>
            </a:r>
            <a:r>
              <a:rPr lang="en-US" sz="1400" dirty="0" err="1"/>
              <a:t>author_name</a:t>
            </a:r>
            <a:r>
              <a:rPr lang="en-US" sz="1400" dirty="0"/>
              <a:t>)="</a:t>
            </a:r>
            <a:r>
              <a:rPr lang="en-US" sz="1400" dirty="0" err="1"/>
              <a:t>en</a:t>
            </a:r>
            <a:r>
              <a:rPr lang="en-US" sz="1400" dirty="0"/>
              <a:t>").</a:t>
            </a:r>
            <a:br>
              <a:rPr lang="en-US" sz="1400" dirty="0"/>
            </a:br>
            <a:r>
              <a:rPr lang="en-US" sz="1400" dirty="0"/>
              <a:t> ?author </a:t>
            </a:r>
            <a:r>
              <a:rPr lang="en-US" sz="1400" dirty="0" err="1"/>
              <a:t>dbo:notableWork</a:t>
            </a:r>
            <a:r>
              <a:rPr lang="en-US" sz="1400" dirty="0"/>
              <a:t> ?work .</a:t>
            </a:r>
            <a:br>
              <a:rPr lang="en-US" sz="1400" dirty="0"/>
            </a:br>
            <a:r>
              <a:rPr lang="en-US" sz="1400" dirty="0"/>
              <a:t> ?work </a:t>
            </a:r>
            <a:r>
              <a:rPr lang="en-US" sz="1400" dirty="0" err="1"/>
              <a:t>dbo:numberOfPages</a:t>
            </a:r>
            <a:r>
              <a:rPr lang="en-US" sz="1400" dirty="0"/>
              <a:t> ?pages</a:t>
            </a:r>
            <a:br>
              <a:rPr lang="en-US" sz="1400" dirty="0"/>
            </a:br>
            <a:r>
              <a:rPr lang="en-US" sz="1400" dirty="0"/>
              <a:t> FILTER (?pages &gt; 500) .</a:t>
            </a:r>
            <a:br>
              <a:rPr lang="en-US" sz="1400" dirty="0"/>
            </a:br>
            <a:r>
              <a:rPr lang="en-US" sz="1400" dirty="0"/>
              <a:t> ?work </a:t>
            </a:r>
            <a:r>
              <a:rPr lang="en-US" sz="1400" dirty="0" err="1"/>
              <a:t>rdfs:label</a:t>
            </a:r>
            <a:r>
              <a:rPr lang="en-US" sz="1400" dirty="0"/>
              <a:t> ?title .</a:t>
            </a:r>
            <a:br>
              <a:rPr lang="en-US" sz="1400" dirty="0"/>
            </a:br>
            <a:r>
              <a:rPr lang="en-US" sz="1400" dirty="0"/>
              <a:t> FILTER (LANG(?title)="</a:t>
            </a:r>
            <a:r>
              <a:rPr lang="en-US" sz="1400" dirty="0" err="1"/>
              <a:t>en</a:t>
            </a:r>
            <a:r>
              <a:rPr lang="en-US" sz="1400" dirty="0"/>
              <a:t>").</a:t>
            </a:r>
            <a:br>
              <a:rPr lang="en-US" sz="1400" dirty="0"/>
            </a:br>
            <a:r>
              <a:rPr lang="en-US" sz="1400" dirty="0"/>
              <a:t>} LIMIT 100</a:t>
            </a: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26443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F1BD3-0246-644A-8521-8F854108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Expresiones</a:t>
            </a:r>
            <a:r>
              <a:rPr lang="en-US" dirty="0"/>
              <a:t> </a:t>
            </a:r>
            <a:r>
              <a:rPr lang="en-US" dirty="0" err="1"/>
              <a:t>regulares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D2035-2CED-5D4E-BF56-85B4450BE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PREFIX : &lt;http://</a:t>
            </a:r>
            <a:r>
              <a:rPr lang="en-US" dirty="0" err="1"/>
              <a:t>dbpedia.org</a:t>
            </a:r>
            <a:r>
              <a:rPr lang="en-US" dirty="0"/>
              <a:t>/resource/&gt;</a:t>
            </a:r>
          </a:p>
          <a:p>
            <a:pPr marL="0" indent="0">
              <a:buNone/>
            </a:pPr>
            <a:r>
              <a:rPr lang="en-US" dirty="0"/>
              <a:t>PREFIX </a:t>
            </a:r>
            <a:r>
              <a:rPr lang="en-US" dirty="0" err="1"/>
              <a:t>rdf</a:t>
            </a:r>
            <a:r>
              <a:rPr lang="en-US" dirty="0"/>
              <a:t>: &lt;http://www.w3.org/1999/02/22-rdf-syntax-ns#&gt;</a:t>
            </a:r>
          </a:p>
          <a:p>
            <a:pPr marL="0" indent="0">
              <a:buNone/>
            </a:pPr>
            <a:r>
              <a:rPr lang="en-US" dirty="0"/>
              <a:t>PREFIX </a:t>
            </a:r>
            <a:r>
              <a:rPr lang="en-US" dirty="0" err="1"/>
              <a:t>rdfs</a:t>
            </a:r>
            <a:r>
              <a:rPr lang="en-US" dirty="0"/>
              <a:t>: &lt;http://www.w3.org/2000/01/</a:t>
            </a:r>
            <a:r>
              <a:rPr lang="en-US" dirty="0" err="1"/>
              <a:t>rdf</a:t>
            </a:r>
            <a:r>
              <a:rPr lang="en-US" dirty="0"/>
              <a:t>-schema#&gt;</a:t>
            </a:r>
          </a:p>
          <a:p>
            <a:pPr marL="0" indent="0">
              <a:buNone/>
            </a:pPr>
            <a:r>
              <a:rPr lang="en-US" dirty="0"/>
              <a:t>PREFIX </a:t>
            </a:r>
            <a:r>
              <a:rPr lang="en-US" dirty="0" err="1"/>
              <a:t>dbo</a:t>
            </a:r>
            <a:r>
              <a:rPr lang="en-US" dirty="0"/>
              <a:t>: &lt;http://</a:t>
            </a:r>
            <a:r>
              <a:rPr lang="en-US" dirty="0" err="1"/>
              <a:t>dbpedia.org</a:t>
            </a:r>
            <a:r>
              <a:rPr lang="en-US" dirty="0"/>
              <a:t>/ontology/&gt;</a:t>
            </a:r>
          </a:p>
          <a:p>
            <a:pPr marL="0" indent="0">
              <a:buNone/>
            </a:pPr>
            <a:r>
              <a:rPr lang="en-US" dirty="0"/>
              <a:t>SELECT ?</a:t>
            </a:r>
            <a:r>
              <a:rPr lang="en-US" dirty="0" err="1"/>
              <a:t>author_name</a:t>
            </a:r>
            <a:r>
              <a:rPr lang="en-US" dirty="0"/>
              <a:t> ?title</a:t>
            </a:r>
          </a:p>
          <a:p>
            <a:pPr marL="0" indent="0">
              <a:buNone/>
            </a:pPr>
            <a:r>
              <a:rPr lang="en-US" dirty="0"/>
              <a:t>FROM &lt;http://</a:t>
            </a:r>
            <a:r>
              <a:rPr lang="en-US" dirty="0" err="1"/>
              <a:t>dbpedia.org</a:t>
            </a:r>
            <a:r>
              <a:rPr lang="en-US" dirty="0"/>
              <a:t>/&gt;</a:t>
            </a:r>
          </a:p>
          <a:p>
            <a:pPr marL="0" indent="0">
              <a:buNone/>
            </a:pPr>
            <a:r>
              <a:rPr lang="en-US" dirty="0"/>
              <a:t>WHERE {</a:t>
            </a:r>
          </a:p>
          <a:p>
            <a:pPr marL="0" indent="0">
              <a:buNone/>
            </a:pPr>
            <a:r>
              <a:rPr lang="en-US" dirty="0"/>
              <a:t> ?author </a:t>
            </a:r>
            <a:r>
              <a:rPr lang="en-US" dirty="0" err="1"/>
              <a:t>rdf:type</a:t>
            </a:r>
            <a:r>
              <a:rPr lang="en-US" dirty="0"/>
              <a:t> </a:t>
            </a:r>
            <a:r>
              <a:rPr lang="en-US" dirty="0" err="1"/>
              <a:t>dbo:Writer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 ?author </a:t>
            </a:r>
            <a:r>
              <a:rPr lang="en-US" dirty="0" err="1"/>
              <a:t>rdfs:label</a:t>
            </a:r>
            <a:r>
              <a:rPr lang="en-US" dirty="0"/>
              <a:t> ?</a:t>
            </a:r>
            <a:r>
              <a:rPr lang="en-US" dirty="0" err="1"/>
              <a:t>author_name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FILTER (LANG(?</a:t>
            </a:r>
            <a:r>
              <a:rPr lang="en-US" dirty="0" err="1"/>
              <a:t>author_name</a:t>
            </a:r>
            <a:r>
              <a:rPr lang="en-US" dirty="0"/>
              <a:t>)="</a:t>
            </a:r>
            <a:r>
              <a:rPr lang="en-US" dirty="0" err="1"/>
              <a:t>en</a:t>
            </a:r>
            <a:r>
              <a:rPr lang="en-US" dirty="0"/>
              <a:t>").</a:t>
            </a:r>
          </a:p>
          <a:p>
            <a:pPr marL="0" indent="0">
              <a:buNone/>
            </a:pPr>
            <a:r>
              <a:rPr lang="en-US" dirty="0"/>
              <a:t> ?author </a:t>
            </a:r>
            <a:r>
              <a:rPr lang="en-US" dirty="0" err="1"/>
              <a:t>dbo:notableWork</a:t>
            </a:r>
            <a:r>
              <a:rPr lang="en-US" dirty="0"/>
              <a:t> ?work .</a:t>
            </a:r>
          </a:p>
          <a:p>
            <a:pPr marL="0" indent="0">
              <a:buNone/>
            </a:pPr>
            <a:r>
              <a:rPr lang="en-US" dirty="0"/>
              <a:t> ?work </a:t>
            </a:r>
            <a:r>
              <a:rPr lang="en-US" dirty="0" err="1"/>
              <a:t>rdfs:label</a:t>
            </a:r>
            <a:r>
              <a:rPr lang="en-US" dirty="0"/>
              <a:t> ?title .</a:t>
            </a:r>
          </a:p>
          <a:p>
            <a:pPr marL="0" indent="0">
              <a:buNone/>
            </a:pPr>
            <a:r>
              <a:rPr lang="en-US" dirty="0"/>
              <a:t> FILTER (LANG(?title)="</a:t>
            </a:r>
            <a:r>
              <a:rPr lang="en-US" dirty="0" err="1"/>
              <a:t>en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 FILTER REGEX (?title, "love", "</a:t>
            </a:r>
            <a:r>
              <a:rPr lang="en-US" dirty="0" err="1"/>
              <a:t>i</a:t>
            </a:r>
            <a:r>
              <a:rPr lang="en-US" dirty="0"/>
              <a:t>").</a:t>
            </a:r>
          </a:p>
          <a:p>
            <a:pPr marL="0" indent="0">
              <a:buNone/>
            </a:pPr>
            <a:r>
              <a:rPr lang="en-US" dirty="0"/>
              <a:t>} LIMIT 100</a:t>
            </a:r>
          </a:p>
        </p:txBody>
      </p:sp>
    </p:spTree>
    <p:extLst>
      <p:ext uri="{BB962C8B-B14F-4D97-AF65-F5344CB8AC3E}">
        <p14:creationId xmlns:p14="http://schemas.microsoft.com/office/powerpoint/2010/main" val="1569625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PREFIX : &lt;http://dbpedia.org/resource/&gt;</a:t>
            </a:r>
          </a:p>
          <a:p>
            <a:pPr marL="0" indent="0">
              <a:buNone/>
            </a:pPr>
            <a:r>
              <a:rPr lang="en-US" dirty="0"/>
              <a:t>PREFIX </a:t>
            </a:r>
            <a:r>
              <a:rPr lang="en-US" dirty="0" err="1"/>
              <a:t>rdf</a:t>
            </a:r>
            <a:r>
              <a:rPr lang="en-US" dirty="0"/>
              <a:t>: &lt;http://www.w3.org/1999/02/22-rdf-syntax-ns#&gt;</a:t>
            </a:r>
          </a:p>
          <a:p>
            <a:pPr marL="0" indent="0">
              <a:buNone/>
            </a:pPr>
            <a:r>
              <a:rPr lang="en-US" dirty="0"/>
              <a:t>PREFIX </a:t>
            </a:r>
            <a:r>
              <a:rPr lang="en-US" dirty="0" err="1"/>
              <a:t>rdfs</a:t>
            </a:r>
            <a:r>
              <a:rPr lang="en-US" dirty="0"/>
              <a:t>: &lt;http://www.w3.org/2000/01/rdf-schema#&gt;</a:t>
            </a:r>
          </a:p>
          <a:p>
            <a:pPr marL="0" indent="0">
              <a:buNone/>
            </a:pPr>
            <a:r>
              <a:rPr lang="en-US" dirty="0"/>
              <a:t>PREFIX </a:t>
            </a:r>
            <a:r>
              <a:rPr lang="en-US" dirty="0" err="1"/>
              <a:t>dbo</a:t>
            </a:r>
            <a:r>
              <a:rPr lang="en-US" dirty="0"/>
              <a:t>: &lt;http://dbpedia.org/ontology/&gt;</a:t>
            </a:r>
          </a:p>
          <a:p>
            <a:pPr marL="0" indent="0">
              <a:buNone/>
            </a:pPr>
            <a:r>
              <a:rPr lang="en-US" dirty="0"/>
              <a:t>SELECT ?</a:t>
            </a:r>
            <a:r>
              <a:rPr lang="en-US" dirty="0" err="1"/>
              <a:t>author_name</a:t>
            </a:r>
            <a:r>
              <a:rPr lang="en-US" dirty="0"/>
              <a:t> ?</a:t>
            </a:r>
            <a:r>
              <a:rPr lang="en-US" dirty="0" err="1"/>
              <a:t>en_title</a:t>
            </a:r>
            <a:r>
              <a:rPr lang="en-US" dirty="0"/>
              <a:t> ?</a:t>
            </a:r>
            <a:r>
              <a:rPr lang="en-US" dirty="0" err="1"/>
              <a:t>de_title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&lt;http://dbpedia.org/&gt;</a:t>
            </a:r>
          </a:p>
          <a:p>
            <a:pPr marL="0" indent="0">
              <a:buNone/>
            </a:pPr>
            <a:r>
              <a:rPr lang="en-US" dirty="0"/>
              <a:t>WHERE {</a:t>
            </a:r>
          </a:p>
          <a:p>
            <a:pPr marL="0" indent="0">
              <a:buNone/>
            </a:pPr>
            <a:r>
              <a:rPr lang="en-US" dirty="0"/>
              <a:t> ?author </a:t>
            </a:r>
            <a:r>
              <a:rPr lang="en-US" dirty="0" err="1"/>
              <a:t>rdf:type</a:t>
            </a:r>
            <a:r>
              <a:rPr lang="en-US" dirty="0"/>
              <a:t> </a:t>
            </a:r>
            <a:r>
              <a:rPr lang="en-US" dirty="0" err="1"/>
              <a:t>dbo:Writer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 ?author </a:t>
            </a:r>
            <a:r>
              <a:rPr lang="en-US" dirty="0" err="1"/>
              <a:t>rdfs:label</a:t>
            </a:r>
            <a:r>
              <a:rPr lang="en-US" dirty="0"/>
              <a:t> ?</a:t>
            </a:r>
            <a:r>
              <a:rPr lang="en-US" dirty="0" err="1"/>
              <a:t>author_name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FILTER (LANG(?</a:t>
            </a:r>
            <a:r>
              <a:rPr lang="en-US" dirty="0" err="1"/>
              <a:t>author_name</a:t>
            </a:r>
            <a:r>
              <a:rPr lang="en-US" dirty="0"/>
              <a:t>)="</a:t>
            </a:r>
            <a:r>
              <a:rPr lang="en-US" dirty="0" err="1"/>
              <a:t>en</a:t>
            </a:r>
            <a:r>
              <a:rPr lang="en-US" dirty="0"/>
              <a:t>").</a:t>
            </a:r>
          </a:p>
          <a:p>
            <a:pPr marL="0" indent="0">
              <a:buNone/>
            </a:pPr>
            <a:r>
              <a:rPr lang="en-US" dirty="0"/>
              <a:t> ?author </a:t>
            </a:r>
            <a:r>
              <a:rPr lang="en-US" dirty="0" err="1"/>
              <a:t>dbo:notableWork</a:t>
            </a:r>
            <a:r>
              <a:rPr lang="en-US" dirty="0"/>
              <a:t> ?work .</a:t>
            </a:r>
          </a:p>
          <a:p>
            <a:pPr marL="0" indent="0">
              <a:buNone/>
            </a:pPr>
            <a:r>
              <a:rPr lang="en-US" dirty="0"/>
              <a:t> ?work </a:t>
            </a:r>
            <a:r>
              <a:rPr lang="en-US" dirty="0" err="1"/>
              <a:t>rdfs:label</a:t>
            </a:r>
            <a:r>
              <a:rPr lang="en-US" dirty="0"/>
              <a:t> ?</a:t>
            </a:r>
            <a:r>
              <a:rPr lang="en-US" dirty="0" err="1"/>
              <a:t>en_title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 FILTER (LANG(?</a:t>
            </a:r>
            <a:r>
              <a:rPr lang="en-US" dirty="0" err="1"/>
              <a:t>en_title</a:t>
            </a:r>
            <a:r>
              <a:rPr lang="en-US" dirty="0"/>
              <a:t>)="</a:t>
            </a:r>
            <a:r>
              <a:rPr lang="en-US" dirty="0" err="1"/>
              <a:t>en</a:t>
            </a:r>
            <a:r>
              <a:rPr lang="en-US" dirty="0"/>
              <a:t>") .</a:t>
            </a:r>
          </a:p>
          <a:p>
            <a:pPr marL="0" indent="0">
              <a:buNone/>
            </a:pPr>
            <a:r>
              <a:rPr lang="en-US" dirty="0"/>
              <a:t> OPTIONAL {?work </a:t>
            </a:r>
            <a:r>
              <a:rPr lang="en-US" dirty="0" err="1"/>
              <a:t>rdfs:label</a:t>
            </a:r>
            <a:r>
              <a:rPr lang="en-US" dirty="0"/>
              <a:t> ?</a:t>
            </a:r>
            <a:r>
              <a:rPr lang="en-US" dirty="0" err="1"/>
              <a:t>de_title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FILTER (LANG(?</a:t>
            </a:r>
            <a:r>
              <a:rPr lang="en-US" dirty="0" err="1"/>
              <a:t>de_title</a:t>
            </a:r>
            <a:r>
              <a:rPr lang="en-US" dirty="0"/>
              <a:t>)="de") .</a:t>
            </a:r>
          </a:p>
          <a:p>
            <a:pPr marL="0" indent="0">
              <a:buNone/>
            </a:pPr>
            <a:r>
              <a:rPr lang="en-US" dirty="0"/>
              <a:t> }</a:t>
            </a:r>
          </a:p>
          <a:p>
            <a:pPr marL="0" indent="0">
              <a:buNone/>
            </a:pPr>
            <a:r>
              <a:rPr lang="en-US" dirty="0"/>
              <a:t>} LIMIT 100</a:t>
            </a:r>
          </a:p>
        </p:txBody>
      </p:sp>
    </p:spTree>
    <p:extLst>
      <p:ext uri="{BB962C8B-B14F-4D97-AF65-F5344CB8AC3E}">
        <p14:creationId xmlns:p14="http://schemas.microsoft.com/office/powerpoint/2010/main" val="528496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PREFIX : &lt;http://dbpedia.org/resource/&gt;</a:t>
            </a:r>
          </a:p>
          <a:p>
            <a:pPr marL="0" indent="0">
              <a:buNone/>
            </a:pPr>
            <a:r>
              <a:rPr lang="en-US" dirty="0"/>
              <a:t>PREFIX </a:t>
            </a:r>
            <a:r>
              <a:rPr lang="en-US" dirty="0" err="1"/>
              <a:t>rdf</a:t>
            </a:r>
            <a:r>
              <a:rPr lang="en-US" dirty="0"/>
              <a:t>: &lt;http://www.w3.org/1999/02/22-rdf-syntax-ns#&gt;</a:t>
            </a:r>
          </a:p>
          <a:p>
            <a:pPr marL="0" indent="0">
              <a:buNone/>
            </a:pPr>
            <a:r>
              <a:rPr lang="en-US" dirty="0"/>
              <a:t>PREFIX </a:t>
            </a:r>
            <a:r>
              <a:rPr lang="en-US" dirty="0" err="1"/>
              <a:t>rdfs</a:t>
            </a:r>
            <a:r>
              <a:rPr lang="en-US" dirty="0"/>
              <a:t>: &lt;http://www.w3.org/2000/01/rdf-schema#&gt;</a:t>
            </a:r>
          </a:p>
          <a:p>
            <a:pPr marL="0" indent="0">
              <a:buNone/>
            </a:pPr>
            <a:r>
              <a:rPr lang="en-US" dirty="0"/>
              <a:t>PREFIX </a:t>
            </a:r>
            <a:r>
              <a:rPr lang="en-US" dirty="0" err="1"/>
              <a:t>dbo</a:t>
            </a:r>
            <a:r>
              <a:rPr lang="en-US" dirty="0"/>
              <a:t>: &lt;http://dbpedia.org/ontology/&gt;</a:t>
            </a:r>
          </a:p>
          <a:p>
            <a:pPr marL="0" indent="0">
              <a:buNone/>
            </a:pPr>
            <a:r>
              <a:rPr lang="en-US" dirty="0"/>
              <a:t>SELECT ?author</a:t>
            </a:r>
          </a:p>
          <a:p>
            <a:pPr marL="0" indent="0">
              <a:buNone/>
            </a:pPr>
            <a:r>
              <a:rPr lang="en-US" dirty="0"/>
              <a:t>FROM &lt;http://dbpedia.org/&gt;</a:t>
            </a:r>
          </a:p>
          <a:p>
            <a:pPr marL="0" indent="0">
              <a:buNone/>
            </a:pPr>
            <a:r>
              <a:rPr lang="en-US" dirty="0"/>
              <a:t>WHERE {</a:t>
            </a:r>
          </a:p>
          <a:p>
            <a:pPr marL="0" indent="0">
              <a:buNone/>
            </a:pPr>
            <a:r>
              <a:rPr lang="en-US" dirty="0"/>
              <a:t> ?author </a:t>
            </a:r>
            <a:r>
              <a:rPr lang="en-US" dirty="0" err="1"/>
              <a:t>rdf:type</a:t>
            </a:r>
            <a:r>
              <a:rPr lang="en-US" dirty="0"/>
              <a:t> </a:t>
            </a:r>
            <a:r>
              <a:rPr lang="en-US" dirty="0" err="1"/>
              <a:t>dbo:Writer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 OPTIONAL {?author </a:t>
            </a:r>
            <a:r>
              <a:rPr lang="en-US" dirty="0" err="1"/>
              <a:t>dbo:notableWork</a:t>
            </a:r>
            <a:r>
              <a:rPr lang="en-US" dirty="0"/>
              <a:t> ?work . }</a:t>
            </a:r>
          </a:p>
          <a:p>
            <a:pPr marL="0" indent="0">
              <a:buNone/>
            </a:pPr>
            <a:r>
              <a:rPr lang="en-US" dirty="0"/>
              <a:t> FILTER (!BOUND(?work)) .</a:t>
            </a:r>
          </a:p>
          <a:p>
            <a:pPr marL="0" indent="0">
              <a:buNone/>
            </a:pPr>
            <a:r>
              <a:rPr lang="en-US" dirty="0"/>
              <a:t>} LIMIT 100</a:t>
            </a:r>
          </a:p>
        </p:txBody>
      </p:sp>
    </p:spTree>
    <p:extLst>
      <p:ext uri="{BB962C8B-B14F-4D97-AF65-F5344CB8AC3E}">
        <p14:creationId xmlns:p14="http://schemas.microsoft.com/office/powerpoint/2010/main" val="2776136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DE26-B4B8-AA4C-9551-27ADEF3D4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opcionales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0AB90-9FFA-C947-84F4-205F4F44D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PREFIX : &lt;http://</a:t>
            </a:r>
            <a:r>
              <a:rPr lang="en-US" dirty="0" err="1"/>
              <a:t>dbpedia.org</a:t>
            </a:r>
            <a:r>
              <a:rPr lang="en-US" dirty="0"/>
              <a:t>/resource/&gt;</a:t>
            </a:r>
          </a:p>
          <a:p>
            <a:pPr marL="0" indent="0">
              <a:buNone/>
            </a:pPr>
            <a:r>
              <a:rPr lang="en-US" dirty="0"/>
              <a:t>PREFIX </a:t>
            </a:r>
            <a:r>
              <a:rPr lang="en-US" dirty="0" err="1"/>
              <a:t>rdf</a:t>
            </a:r>
            <a:r>
              <a:rPr lang="en-US" dirty="0"/>
              <a:t>: &lt;http://www.w3.org/1999/02/22-rdf-syntax-ns#&gt;</a:t>
            </a:r>
          </a:p>
          <a:p>
            <a:pPr marL="0" indent="0">
              <a:buNone/>
            </a:pPr>
            <a:r>
              <a:rPr lang="en-US" dirty="0"/>
              <a:t>PREFIX </a:t>
            </a:r>
            <a:r>
              <a:rPr lang="en-US" dirty="0" err="1"/>
              <a:t>rdfs</a:t>
            </a:r>
            <a:r>
              <a:rPr lang="en-US" dirty="0"/>
              <a:t>: &lt;http://www.w3.org/2000/01/</a:t>
            </a:r>
            <a:r>
              <a:rPr lang="en-US" dirty="0" err="1"/>
              <a:t>rdf</a:t>
            </a:r>
            <a:r>
              <a:rPr lang="en-US" dirty="0"/>
              <a:t>-schema#&gt;</a:t>
            </a:r>
          </a:p>
          <a:p>
            <a:pPr marL="0" indent="0">
              <a:buNone/>
            </a:pPr>
            <a:r>
              <a:rPr lang="en-US" dirty="0"/>
              <a:t>PREFIX </a:t>
            </a:r>
            <a:r>
              <a:rPr lang="en-US" dirty="0" err="1"/>
              <a:t>dbo</a:t>
            </a:r>
            <a:r>
              <a:rPr lang="en-US" dirty="0"/>
              <a:t>: &lt;http://</a:t>
            </a:r>
            <a:r>
              <a:rPr lang="en-US" dirty="0" err="1"/>
              <a:t>dbpedia.org</a:t>
            </a:r>
            <a:r>
              <a:rPr lang="en-US" dirty="0"/>
              <a:t>/ontology/&gt;</a:t>
            </a:r>
          </a:p>
          <a:p>
            <a:pPr marL="0" indent="0">
              <a:buNone/>
            </a:pPr>
            <a:r>
              <a:rPr lang="en-US" dirty="0"/>
              <a:t>SELECT ?</a:t>
            </a:r>
            <a:r>
              <a:rPr lang="en-US" dirty="0" err="1"/>
              <a:t>author_name</a:t>
            </a:r>
            <a:r>
              <a:rPr lang="en-US" dirty="0"/>
              <a:t> ?</a:t>
            </a:r>
            <a:r>
              <a:rPr lang="en-US" dirty="0" err="1"/>
              <a:t>en_title</a:t>
            </a:r>
            <a:r>
              <a:rPr lang="en-US" dirty="0"/>
              <a:t> ?</a:t>
            </a:r>
            <a:r>
              <a:rPr lang="en-US" dirty="0" err="1"/>
              <a:t>de_title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&lt;http://</a:t>
            </a:r>
            <a:r>
              <a:rPr lang="en-US" dirty="0" err="1"/>
              <a:t>dbpedia.org</a:t>
            </a:r>
            <a:r>
              <a:rPr lang="en-US" dirty="0"/>
              <a:t>/&gt;</a:t>
            </a:r>
          </a:p>
          <a:p>
            <a:pPr marL="0" indent="0">
              <a:buNone/>
            </a:pPr>
            <a:r>
              <a:rPr lang="en-US" dirty="0"/>
              <a:t>WHERE {</a:t>
            </a:r>
          </a:p>
          <a:p>
            <a:pPr marL="0" indent="0">
              <a:buNone/>
            </a:pPr>
            <a:r>
              <a:rPr lang="en-US" dirty="0"/>
              <a:t> ?author </a:t>
            </a:r>
            <a:r>
              <a:rPr lang="en-US" dirty="0" err="1"/>
              <a:t>rdf:type</a:t>
            </a:r>
            <a:r>
              <a:rPr lang="en-US" dirty="0"/>
              <a:t> </a:t>
            </a:r>
            <a:r>
              <a:rPr lang="en-US" dirty="0" err="1"/>
              <a:t>dbo:Writer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 ?author </a:t>
            </a:r>
            <a:r>
              <a:rPr lang="en-US" dirty="0" err="1"/>
              <a:t>rdfs:label</a:t>
            </a:r>
            <a:r>
              <a:rPr lang="en-US" dirty="0"/>
              <a:t> ?</a:t>
            </a:r>
            <a:r>
              <a:rPr lang="en-US" dirty="0" err="1"/>
              <a:t>author_name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FILTER (LANG(?</a:t>
            </a:r>
            <a:r>
              <a:rPr lang="en-US" dirty="0" err="1"/>
              <a:t>author_name</a:t>
            </a:r>
            <a:r>
              <a:rPr lang="en-US" dirty="0"/>
              <a:t>)="</a:t>
            </a:r>
            <a:r>
              <a:rPr lang="en-US" dirty="0" err="1"/>
              <a:t>en</a:t>
            </a:r>
            <a:r>
              <a:rPr lang="en-US" dirty="0"/>
              <a:t>").</a:t>
            </a:r>
          </a:p>
          <a:p>
            <a:pPr marL="0" indent="0">
              <a:buNone/>
            </a:pPr>
            <a:r>
              <a:rPr lang="en-US" dirty="0"/>
              <a:t> ?author </a:t>
            </a:r>
            <a:r>
              <a:rPr lang="en-US" dirty="0" err="1"/>
              <a:t>dbo:notableWork</a:t>
            </a:r>
            <a:r>
              <a:rPr lang="en-US" dirty="0"/>
              <a:t> ?work .</a:t>
            </a:r>
          </a:p>
          <a:p>
            <a:pPr marL="0" indent="0">
              <a:buNone/>
            </a:pPr>
            <a:r>
              <a:rPr lang="en-US" dirty="0"/>
              <a:t> ?work </a:t>
            </a:r>
            <a:r>
              <a:rPr lang="en-US" dirty="0" err="1"/>
              <a:t>rdfs:label</a:t>
            </a:r>
            <a:r>
              <a:rPr lang="en-US" dirty="0"/>
              <a:t> ?</a:t>
            </a:r>
            <a:r>
              <a:rPr lang="en-US" dirty="0" err="1"/>
              <a:t>en_title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 FILTER (LANG(?</a:t>
            </a:r>
            <a:r>
              <a:rPr lang="en-US" dirty="0" err="1"/>
              <a:t>en_title</a:t>
            </a:r>
            <a:r>
              <a:rPr lang="en-US" dirty="0"/>
              <a:t>)="</a:t>
            </a:r>
            <a:r>
              <a:rPr lang="en-US" dirty="0" err="1"/>
              <a:t>en</a:t>
            </a:r>
            <a:r>
              <a:rPr lang="en-US" dirty="0"/>
              <a:t>") .</a:t>
            </a:r>
          </a:p>
          <a:p>
            <a:pPr marL="0" indent="0">
              <a:buNone/>
            </a:pPr>
            <a:r>
              <a:rPr lang="en-US" dirty="0"/>
              <a:t> OPTIONAL {?work </a:t>
            </a:r>
            <a:r>
              <a:rPr lang="en-US" dirty="0" err="1"/>
              <a:t>rdfs:label</a:t>
            </a:r>
            <a:r>
              <a:rPr lang="en-US" dirty="0"/>
              <a:t> ?</a:t>
            </a:r>
            <a:r>
              <a:rPr lang="en-US" dirty="0" err="1"/>
              <a:t>de_title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FILTER (LANG(?</a:t>
            </a:r>
            <a:r>
              <a:rPr lang="en-US" dirty="0" err="1"/>
              <a:t>de_title</a:t>
            </a:r>
            <a:r>
              <a:rPr lang="en-US" dirty="0"/>
              <a:t>)="de") .</a:t>
            </a:r>
          </a:p>
          <a:p>
            <a:pPr marL="0" indent="0">
              <a:buNone/>
            </a:pPr>
            <a:r>
              <a:rPr lang="en-US" dirty="0"/>
              <a:t> }</a:t>
            </a:r>
          </a:p>
          <a:p>
            <a:pPr marL="0" indent="0">
              <a:buNone/>
            </a:pPr>
            <a:r>
              <a:rPr lang="en-US" dirty="0"/>
              <a:t>} LIMIT 100</a:t>
            </a:r>
          </a:p>
        </p:txBody>
      </p:sp>
    </p:spTree>
    <p:extLst>
      <p:ext uri="{BB962C8B-B14F-4D97-AF65-F5344CB8AC3E}">
        <p14:creationId xmlns:p14="http://schemas.microsoft.com/office/powerpoint/2010/main" val="3365246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6EFD4-54E3-AE44-8026-CED76099B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7DE71-487C-5C47-BAE2-99F5465AF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PREFIX : &lt;http://</a:t>
            </a:r>
            <a:r>
              <a:rPr lang="en-US" dirty="0" err="1"/>
              <a:t>dbpedia.org</a:t>
            </a:r>
            <a:r>
              <a:rPr lang="en-US" dirty="0"/>
              <a:t>/resource/&gt;</a:t>
            </a:r>
          </a:p>
          <a:p>
            <a:pPr marL="0" indent="0">
              <a:buNone/>
            </a:pPr>
            <a:r>
              <a:rPr lang="en-US" dirty="0"/>
              <a:t>PREFIX </a:t>
            </a:r>
            <a:r>
              <a:rPr lang="en-US" dirty="0" err="1"/>
              <a:t>rdf</a:t>
            </a:r>
            <a:r>
              <a:rPr lang="en-US" dirty="0"/>
              <a:t>: &lt;http://www.w3.org/1999/02/22-rdf-syntax-ns#&gt;</a:t>
            </a:r>
          </a:p>
          <a:p>
            <a:pPr marL="0" indent="0">
              <a:buNone/>
            </a:pPr>
            <a:r>
              <a:rPr lang="en-US" dirty="0"/>
              <a:t>PREFIX </a:t>
            </a:r>
            <a:r>
              <a:rPr lang="en-US" dirty="0" err="1"/>
              <a:t>rdfs</a:t>
            </a:r>
            <a:r>
              <a:rPr lang="en-US" dirty="0"/>
              <a:t>: &lt;http://www.w3.org/2000/01/</a:t>
            </a:r>
            <a:r>
              <a:rPr lang="en-US" dirty="0" err="1"/>
              <a:t>rdf</a:t>
            </a:r>
            <a:r>
              <a:rPr lang="en-US" dirty="0"/>
              <a:t>-schema#&gt;</a:t>
            </a:r>
          </a:p>
          <a:p>
            <a:pPr marL="0" indent="0">
              <a:buNone/>
            </a:pPr>
            <a:r>
              <a:rPr lang="en-US" dirty="0"/>
              <a:t>PREFIX </a:t>
            </a:r>
            <a:r>
              <a:rPr lang="en-US" dirty="0" err="1"/>
              <a:t>dbo</a:t>
            </a:r>
            <a:r>
              <a:rPr lang="en-US" dirty="0"/>
              <a:t>: &lt;http://</a:t>
            </a:r>
            <a:r>
              <a:rPr lang="en-US" dirty="0" err="1"/>
              <a:t>dbpedia.org</a:t>
            </a:r>
            <a:r>
              <a:rPr lang="en-US" dirty="0"/>
              <a:t>/ontology/&gt;</a:t>
            </a:r>
          </a:p>
          <a:p>
            <a:pPr marL="0" indent="0">
              <a:buNone/>
            </a:pPr>
            <a:r>
              <a:rPr lang="en-US" dirty="0"/>
              <a:t>SELECT ?author</a:t>
            </a:r>
          </a:p>
          <a:p>
            <a:pPr marL="0" indent="0">
              <a:buNone/>
            </a:pPr>
            <a:r>
              <a:rPr lang="en-US" dirty="0"/>
              <a:t>FROM &lt;http://</a:t>
            </a:r>
            <a:r>
              <a:rPr lang="en-US" dirty="0" err="1"/>
              <a:t>dbpedia.org</a:t>
            </a:r>
            <a:r>
              <a:rPr lang="en-US" dirty="0"/>
              <a:t>/&gt;</a:t>
            </a:r>
          </a:p>
          <a:p>
            <a:pPr marL="0" indent="0">
              <a:buNone/>
            </a:pPr>
            <a:r>
              <a:rPr lang="en-US" dirty="0"/>
              <a:t>WHERE {</a:t>
            </a:r>
          </a:p>
          <a:p>
            <a:pPr marL="0" indent="0">
              <a:buNone/>
            </a:pPr>
            <a:r>
              <a:rPr lang="en-US" dirty="0"/>
              <a:t> ?author </a:t>
            </a:r>
            <a:r>
              <a:rPr lang="en-US" dirty="0" err="1"/>
              <a:t>rdf:type</a:t>
            </a:r>
            <a:r>
              <a:rPr lang="en-US" dirty="0"/>
              <a:t> </a:t>
            </a:r>
            <a:r>
              <a:rPr lang="en-US" dirty="0" err="1"/>
              <a:t>dbo:Writer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 OPTIONAL {?author </a:t>
            </a:r>
            <a:r>
              <a:rPr lang="en-US" dirty="0" err="1"/>
              <a:t>dbo:notableWork</a:t>
            </a:r>
            <a:r>
              <a:rPr lang="en-US" dirty="0"/>
              <a:t> ?work . }</a:t>
            </a:r>
          </a:p>
          <a:p>
            <a:pPr marL="0" indent="0">
              <a:buNone/>
            </a:pPr>
            <a:r>
              <a:rPr lang="en-US" dirty="0"/>
              <a:t> FILTER (!BOUND(?work)) .</a:t>
            </a:r>
          </a:p>
          <a:p>
            <a:pPr marL="0" indent="0">
              <a:buNone/>
            </a:pPr>
            <a:r>
              <a:rPr lang="en-US" dirty="0"/>
              <a:t>} LIMIT 100</a:t>
            </a:r>
          </a:p>
        </p:txBody>
      </p:sp>
    </p:spTree>
    <p:extLst>
      <p:ext uri="{BB962C8B-B14F-4D97-AF65-F5344CB8AC3E}">
        <p14:creationId xmlns:p14="http://schemas.microsoft.com/office/powerpoint/2010/main" val="1284568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4561F-4B1F-3D4D-8513-6D2BEF2F0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nombrar</a:t>
            </a:r>
            <a:r>
              <a:rPr lang="en-US" dirty="0"/>
              <a:t> las </a:t>
            </a:r>
            <a:r>
              <a:rPr lang="en-US" dirty="0" err="1"/>
              <a:t>cosas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C0083-E474-E549-9C08-52C818759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URI: Universal Resource Identifier (</a:t>
            </a:r>
            <a:r>
              <a:rPr lang="en-US" dirty="0" err="1"/>
              <a:t>Identificador</a:t>
            </a:r>
            <a:r>
              <a:rPr lang="en-US" dirty="0"/>
              <a:t> Universal) Un </a:t>
            </a:r>
            <a:r>
              <a:rPr lang="en-US" dirty="0" err="1"/>
              <a:t>recurso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objeto</a:t>
            </a:r>
            <a:endParaRPr lang="en-US" dirty="0"/>
          </a:p>
          <a:p>
            <a:r>
              <a:rPr lang="en-US" dirty="0" err="1"/>
              <a:t>Triángulo</a:t>
            </a:r>
            <a:r>
              <a:rPr lang="en-US" dirty="0"/>
              <a:t> </a:t>
            </a:r>
            <a:r>
              <a:rPr lang="en-US" dirty="0" err="1"/>
              <a:t>semiótico</a:t>
            </a:r>
            <a:r>
              <a:rPr lang="en-US" dirty="0"/>
              <a:t>: </a:t>
            </a:r>
            <a:r>
              <a:rPr lang="en-US" dirty="0" err="1"/>
              <a:t>relación</a:t>
            </a:r>
            <a:r>
              <a:rPr lang="en-US" dirty="0"/>
              <a:t> de </a:t>
            </a:r>
            <a:r>
              <a:rPr lang="en-US" dirty="0" err="1"/>
              <a:t>concepto</a:t>
            </a:r>
            <a:r>
              <a:rPr lang="en-US" dirty="0"/>
              <a:t> con </a:t>
            </a:r>
            <a:r>
              <a:rPr lang="en-US" dirty="0" err="1"/>
              <a:t>símbolo</a:t>
            </a:r>
            <a:r>
              <a:rPr lang="en-US" dirty="0"/>
              <a:t>, con le </a:t>
            </a:r>
            <a:r>
              <a:rPr lang="en-US" dirty="0" err="1"/>
              <a:t>objeto</a:t>
            </a:r>
            <a:endParaRPr lang="en-US" dirty="0"/>
          </a:p>
          <a:p>
            <a:r>
              <a:rPr lang="en-US" dirty="0" err="1"/>
              <a:t>Conocer</a:t>
            </a:r>
            <a:r>
              <a:rPr lang="en-US" dirty="0"/>
              <a:t> el </a:t>
            </a:r>
            <a:r>
              <a:rPr lang="en-US" dirty="0" err="1"/>
              <a:t>nombre</a:t>
            </a:r>
            <a:r>
              <a:rPr lang="en-US" dirty="0"/>
              <a:t> de </a:t>
            </a:r>
            <a:r>
              <a:rPr lang="en-US" dirty="0" err="1"/>
              <a:t>algo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da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el </a:t>
            </a:r>
            <a:r>
              <a:rPr lang="en-US" dirty="0" err="1"/>
              <a:t>objeto</a:t>
            </a:r>
            <a:r>
              <a:rPr lang="en-US" dirty="0"/>
              <a:t>. </a:t>
            </a:r>
          </a:p>
          <a:p>
            <a:r>
              <a:rPr lang="en-US" dirty="0"/>
              <a:t>Torre Eiffel, </a:t>
            </a:r>
            <a:r>
              <a:rPr lang="en-US" dirty="0">
                <a:hlinkClick r:id="rId2"/>
              </a:rPr>
              <a:t>http://dbpedia.org/page/Eiffel_Tower</a:t>
            </a:r>
            <a:r>
              <a:rPr lang="en-US" dirty="0"/>
              <a:t> </a:t>
            </a:r>
          </a:p>
          <a:p>
            <a:r>
              <a:rPr lang="en-US" dirty="0"/>
              <a:t>Vs </a:t>
            </a:r>
            <a:r>
              <a:rPr lang="en-US" dirty="0">
                <a:hlinkClick r:id="rId3"/>
              </a:rPr>
              <a:t>http://dbpedia.org/data/Eiffel_Tower</a:t>
            </a:r>
            <a:endParaRPr lang="en-US" dirty="0"/>
          </a:p>
          <a:p>
            <a:r>
              <a:rPr lang="en-US" dirty="0"/>
              <a:t>La </a:t>
            </a:r>
            <a:r>
              <a:rPr lang="en-US" dirty="0" err="1"/>
              <a:t>representación</a:t>
            </a:r>
            <a:r>
              <a:rPr lang="en-US" dirty="0"/>
              <a:t> define la </a:t>
            </a:r>
            <a:r>
              <a:rPr lang="en-US" dirty="0" err="1"/>
              <a:t>presentación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49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5F095-221A-9D43-9D76-2AA64A23A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Ordenando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CA3C5-2EF6-A745-9AEA-6D63F1BF1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PREFIX </a:t>
            </a:r>
            <a:r>
              <a:rPr lang="en-US" dirty="0" err="1"/>
              <a:t>rdf</a:t>
            </a:r>
            <a:r>
              <a:rPr lang="en-US" dirty="0"/>
              <a:t>: &lt;http://www.w3.org/1999/02/22-rdf-syntax-ns#&gt;</a:t>
            </a:r>
          </a:p>
          <a:p>
            <a:pPr marL="0" indent="0">
              <a:buNone/>
            </a:pPr>
            <a:r>
              <a:rPr lang="en-US" dirty="0"/>
              <a:t>PREFIX </a:t>
            </a:r>
            <a:r>
              <a:rPr lang="en-US" dirty="0" err="1"/>
              <a:t>rdfs</a:t>
            </a:r>
            <a:r>
              <a:rPr lang="en-US" dirty="0"/>
              <a:t>: &lt;http://www.w3.org/2000/01/</a:t>
            </a:r>
            <a:r>
              <a:rPr lang="en-US" dirty="0" err="1"/>
              <a:t>rdf</a:t>
            </a:r>
            <a:r>
              <a:rPr lang="en-US" dirty="0"/>
              <a:t>-schema#&gt;</a:t>
            </a:r>
          </a:p>
          <a:p>
            <a:pPr marL="0" indent="0">
              <a:buNone/>
            </a:pPr>
            <a:r>
              <a:rPr lang="en-US" dirty="0"/>
              <a:t>PREFIX </a:t>
            </a:r>
            <a:r>
              <a:rPr lang="en-US" dirty="0" err="1"/>
              <a:t>dbo</a:t>
            </a:r>
            <a:r>
              <a:rPr lang="en-US" dirty="0"/>
              <a:t>: &lt;http://</a:t>
            </a:r>
            <a:r>
              <a:rPr lang="en-US" dirty="0" err="1"/>
              <a:t>dbpedia.org</a:t>
            </a:r>
            <a:r>
              <a:rPr lang="en-US" dirty="0"/>
              <a:t>/ontology/&gt;</a:t>
            </a:r>
          </a:p>
          <a:p>
            <a:pPr marL="0" indent="0">
              <a:buNone/>
            </a:pPr>
            <a:r>
              <a:rPr lang="en-US" dirty="0"/>
              <a:t>PREFIX </a:t>
            </a:r>
            <a:r>
              <a:rPr lang="en-US" dirty="0" err="1"/>
              <a:t>dbp</a:t>
            </a:r>
            <a:r>
              <a:rPr lang="en-US" dirty="0"/>
              <a:t>: &lt;http://</a:t>
            </a:r>
            <a:r>
              <a:rPr lang="en-US" dirty="0" err="1"/>
              <a:t>dbpedia.org</a:t>
            </a:r>
            <a:r>
              <a:rPr lang="en-US" dirty="0"/>
              <a:t>/property/&gt;</a:t>
            </a:r>
          </a:p>
          <a:p>
            <a:pPr marL="0" indent="0">
              <a:buNone/>
            </a:pPr>
            <a:r>
              <a:rPr lang="en-US" dirty="0"/>
              <a:t>PREFIX </a:t>
            </a:r>
            <a:r>
              <a:rPr lang="en-US" dirty="0" err="1"/>
              <a:t>xsd</a:t>
            </a:r>
            <a:r>
              <a:rPr lang="en-US" dirty="0"/>
              <a:t>: &lt;http://www.w3.org/2001/</a:t>
            </a:r>
            <a:r>
              <a:rPr lang="en-US" dirty="0" err="1"/>
              <a:t>XMLSchema</a:t>
            </a:r>
            <a:r>
              <a:rPr lang="en-US" dirty="0"/>
              <a:t>#&gt;</a:t>
            </a:r>
          </a:p>
          <a:p>
            <a:pPr marL="0" indent="0">
              <a:buNone/>
            </a:pPr>
            <a:r>
              <a:rPr lang="en-US" dirty="0"/>
              <a:t>SELECT ?author ?work </a:t>
            </a:r>
            <a:r>
              <a:rPr lang="en-US" dirty="0" err="1"/>
              <a:t>xsd:integer</a:t>
            </a:r>
            <a:r>
              <a:rPr lang="en-US" dirty="0"/>
              <a:t>(?date) AS ?year</a:t>
            </a:r>
          </a:p>
          <a:p>
            <a:pPr marL="0" indent="0">
              <a:buNone/>
            </a:pPr>
            <a:r>
              <a:rPr lang="en-US" dirty="0"/>
              <a:t>FROM &lt;http://</a:t>
            </a:r>
            <a:r>
              <a:rPr lang="en-US" dirty="0" err="1"/>
              <a:t>dbpedia.org</a:t>
            </a:r>
            <a:r>
              <a:rPr lang="en-US" dirty="0"/>
              <a:t>/&gt;</a:t>
            </a:r>
          </a:p>
          <a:p>
            <a:pPr marL="0" indent="0">
              <a:buNone/>
            </a:pPr>
            <a:r>
              <a:rPr lang="en-US" dirty="0"/>
              <a:t>WHERE {</a:t>
            </a:r>
          </a:p>
          <a:p>
            <a:pPr marL="0" indent="0">
              <a:buNone/>
            </a:pPr>
            <a:r>
              <a:rPr lang="en-US" dirty="0"/>
              <a:t> ?author </a:t>
            </a:r>
            <a:r>
              <a:rPr lang="en-US" dirty="0" err="1"/>
              <a:t>rdf:type</a:t>
            </a:r>
            <a:r>
              <a:rPr lang="en-US" dirty="0"/>
              <a:t> </a:t>
            </a:r>
            <a:r>
              <a:rPr lang="en-US" dirty="0" err="1"/>
              <a:t>dbo:Writer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 ?author </a:t>
            </a:r>
            <a:r>
              <a:rPr lang="en-US" dirty="0" err="1"/>
              <a:t>dbo:notableWork</a:t>
            </a:r>
            <a:r>
              <a:rPr lang="en-US" dirty="0"/>
              <a:t> ?work .</a:t>
            </a:r>
          </a:p>
          <a:p>
            <a:pPr marL="0" indent="0">
              <a:buNone/>
            </a:pPr>
            <a:r>
              <a:rPr lang="en-US" dirty="0"/>
              <a:t> ?work </a:t>
            </a:r>
            <a:r>
              <a:rPr lang="en-US" dirty="0" err="1"/>
              <a:t>dbp:releaseDate</a:t>
            </a:r>
            <a:r>
              <a:rPr lang="en-US" dirty="0"/>
              <a:t> ?date</a:t>
            </a:r>
          </a:p>
          <a:p>
            <a:pPr marL="0" indent="0">
              <a:buNone/>
            </a:pPr>
            <a:r>
              <a:rPr lang="en-US" dirty="0"/>
              <a:t>} ORDER BY DESC(?year)</a:t>
            </a:r>
          </a:p>
          <a:p>
            <a:pPr marL="0" indent="0">
              <a:buNone/>
            </a:pPr>
            <a:r>
              <a:rPr lang="en-US" dirty="0"/>
              <a:t>LIMIT 100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846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EAFEF-ACB8-CC45-87AE-93BE420F4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Transformando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9D4F4-1B82-2C4D-B569-1166FF5DF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PREFIX </a:t>
            </a:r>
            <a:r>
              <a:rPr lang="en-US" dirty="0" err="1"/>
              <a:t>rdf</a:t>
            </a:r>
            <a:r>
              <a:rPr lang="en-US" dirty="0"/>
              <a:t>: &lt;http://www.w3.org/1999/02/22-rdf-syntax-ns#&gt;</a:t>
            </a:r>
          </a:p>
          <a:p>
            <a:pPr marL="0" indent="0">
              <a:buNone/>
            </a:pPr>
            <a:r>
              <a:rPr lang="en-US" dirty="0"/>
              <a:t>PREFIX </a:t>
            </a:r>
            <a:r>
              <a:rPr lang="en-US" dirty="0" err="1"/>
              <a:t>rdfs</a:t>
            </a:r>
            <a:r>
              <a:rPr lang="en-US" dirty="0"/>
              <a:t>: &lt;http://www.w3.org/2000/01/</a:t>
            </a:r>
            <a:r>
              <a:rPr lang="en-US" dirty="0" err="1"/>
              <a:t>rdf</a:t>
            </a:r>
            <a:r>
              <a:rPr lang="en-US" dirty="0"/>
              <a:t>-schema#&gt;</a:t>
            </a:r>
          </a:p>
          <a:p>
            <a:pPr marL="0" indent="0">
              <a:buNone/>
            </a:pPr>
            <a:r>
              <a:rPr lang="en-US" dirty="0"/>
              <a:t>PREFIX </a:t>
            </a:r>
            <a:r>
              <a:rPr lang="en-US" dirty="0" err="1"/>
              <a:t>dbo</a:t>
            </a:r>
            <a:r>
              <a:rPr lang="en-US" dirty="0"/>
              <a:t>: &lt;http://</a:t>
            </a:r>
            <a:r>
              <a:rPr lang="en-US" dirty="0" err="1"/>
              <a:t>dbpedia.org</a:t>
            </a:r>
            <a:r>
              <a:rPr lang="en-US" dirty="0"/>
              <a:t>/ontology/&gt;</a:t>
            </a:r>
          </a:p>
          <a:p>
            <a:pPr marL="0" indent="0">
              <a:buNone/>
            </a:pPr>
            <a:r>
              <a:rPr lang="en-US" dirty="0"/>
              <a:t>PREFIX </a:t>
            </a:r>
            <a:r>
              <a:rPr lang="en-US" dirty="0" err="1"/>
              <a:t>dbp</a:t>
            </a:r>
            <a:r>
              <a:rPr lang="en-US" dirty="0"/>
              <a:t>: &lt;http://</a:t>
            </a:r>
            <a:r>
              <a:rPr lang="en-US" dirty="0" err="1"/>
              <a:t>dbpedia.org</a:t>
            </a:r>
            <a:r>
              <a:rPr lang="en-US" dirty="0"/>
              <a:t>/property/&gt;</a:t>
            </a:r>
          </a:p>
          <a:p>
            <a:pPr marL="0" indent="0">
              <a:buNone/>
            </a:pPr>
            <a:r>
              <a:rPr lang="en-US" dirty="0"/>
              <a:t>PREFIX </a:t>
            </a:r>
            <a:r>
              <a:rPr lang="en-US" dirty="0" err="1"/>
              <a:t>xsd</a:t>
            </a:r>
            <a:r>
              <a:rPr lang="en-US" dirty="0"/>
              <a:t>: &lt;http://www.w3.org/2001/</a:t>
            </a:r>
            <a:r>
              <a:rPr lang="en-US" dirty="0" err="1"/>
              <a:t>XMLSchema</a:t>
            </a:r>
            <a:r>
              <a:rPr lang="en-US" dirty="0"/>
              <a:t>#&gt;</a:t>
            </a:r>
          </a:p>
          <a:p>
            <a:pPr marL="0" indent="0">
              <a:buNone/>
            </a:pPr>
            <a:r>
              <a:rPr lang="en-US" dirty="0"/>
              <a:t>SELECT ?author ?work SUBSTR((REPLACE(STR(?date),"[^0-9]", "")), 1, 4) AS ?year</a:t>
            </a:r>
          </a:p>
          <a:p>
            <a:pPr marL="0" indent="0">
              <a:buNone/>
            </a:pPr>
            <a:r>
              <a:rPr lang="en-US" dirty="0"/>
              <a:t>FROM &lt;http://</a:t>
            </a:r>
            <a:r>
              <a:rPr lang="en-US" dirty="0" err="1"/>
              <a:t>dbpedia.org</a:t>
            </a:r>
            <a:r>
              <a:rPr lang="en-US" dirty="0"/>
              <a:t>/&gt;</a:t>
            </a:r>
          </a:p>
          <a:p>
            <a:pPr marL="0" indent="0">
              <a:buNone/>
            </a:pPr>
            <a:r>
              <a:rPr lang="en-US" dirty="0"/>
              <a:t>WHERE {</a:t>
            </a:r>
          </a:p>
          <a:p>
            <a:pPr marL="0" indent="0">
              <a:buNone/>
            </a:pPr>
            <a:r>
              <a:rPr lang="en-US" dirty="0"/>
              <a:t> ?author </a:t>
            </a:r>
            <a:r>
              <a:rPr lang="en-US" dirty="0" err="1"/>
              <a:t>rdf:type</a:t>
            </a:r>
            <a:r>
              <a:rPr lang="en-US" dirty="0"/>
              <a:t> </a:t>
            </a:r>
            <a:r>
              <a:rPr lang="en-US" dirty="0" err="1"/>
              <a:t>dbo:Writer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 ?author </a:t>
            </a:r>
            <a:r>
              <a:rPr lang="en-US" dirty="0" err="1"/>
              <a:t>dbo:notableWork</a:t>
            </a:r>
            <a:r>
              <a:rPr lang="en-US" dirty="0"/>
              <a:t> ?work .</a:t>
            </a:r>
          </a:p>
          <a:p>
            <a:pPr marL="0" indent="0">
              <a:buNone/>
            </a:pPr>
            <a:r>
              <a:rPr lang="en-US" dirty="0"/>
              <a:t> ?work </a:t>
            </a:r>
            <a:r>
              <a:rPr lang="en-US" dirty="0" err="1"/>
              <a:t>dbp:releaseDate</a:t>
            </a:r>
            <a:r>
              <a:rPr lang="en-US" dirty="0"/>
              <a:t> ?date</a:t>
            </a:r>
          </a:p>
          <a:p>
            <a:pPr marL="0" indent="0">
              <a:buNone/>
            </a:pPr>
            <a:r>
              <a:rPr lang="en-US" dirty="0"/>
              <a:t> FILTER REGEX (?date, "[0-9]{4}") .</a:t>
            </a:r>
          </a:p>
          <a:p>
            <a:pPr marL="0" indent="0">
              <a:buNone/>
            </a:pPr>
            <a:r>
              <a:rPr lang="en-US" dirty="0"/>
              <a:t>} ORDER BY DESC(?year)</a:t>
            </a:r>
          </a:p>
          <a:p>
            <a:pPr marL="0" indent="0">
              <a:buNone/>
            </a:pPr>
            <a:r>
              <a:rPr lang="en-US" dirty="0"/>
              <a:t>LIMIT 100</a:t>
            </a:r>
          </a:p>
        </p:txBody>
      </p:sp>
    </p:spTree>
    <p:extLst>
      <p:ext uri="{BB962C8B-B14F-4D97-AF65-F5344CB8AC3E}">
        <p14:creationId xmlns:p14="http://schemas.microsoft.com/office/powerpoint/2010/main" val="3892627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E782-D0E5-E947-8FA7-A3DDAED13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Agregados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7A3B6-9C30-BD40-B8E7-65464DE1D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PREFIX </a:t>
            </a:r>
            <a:r>
              <a:rPr lang="en-US" dirty="0" err="1"/>
              <a:t>rdf</a:t>
            </a:r>
            <a:r>
              <a:rPr lang="en-US" dirty="0"/>
              <a:t>: &lt;http://www.w3.org/1999/02/22-rdf-syntax-ns#&gt;</a:t>
            </a:r>
          </a:p>
          <a:p>
            <a:pPr marL="0" indent="0">
              <a:buNone/>
            </a:pPr>
            <a:r>
              <a:rPr lang="en-US" dirty="0"/>
              <a:t>PREFIX </a:t>
            </a:r>
            <a:r>
              <a:rPr lang="en-US" dirty="0" err="1"/>
              <a:t>dbo</a:t>
            </a:r>
            <a:r>
              <a:rPr lang="en-US" dirty="0"/>
              <a:t>: &lt;http://</a:t>
            </a:r>
            <a:r>
              <a:rPr lang="en-US" dirty="0" err="1"/>
              <a:t>dbpedia.org</a:t>
            </a:r>
            <a:r>
              <a:rPr lang="en-US" dirty="0"/>
              <a:t>/ontology/&gt;</a:t>
            </a:r>
          </a:p>
          <a:p>
            <a:pPr marL="0" indent="0">
              <a:buNone/>
            </a:pPr>
            <a:r>
              <a:rPr lang="en-US" dirty="0"/>
              <a:t>SELECT ?author COUNT(?work) AS ?</a:t>
            </a:r>
            <a:r>
              <a:rPr lang="en-US" dirty="0" err="1"/>
              <a:t>num_works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&lt;http://</a:t>
            </a:r>
            <a:r>
              <a:rPr lang="en-US" dirty="0" err="1"/>
              <a:t>dbpedia.org</a:t>
            </a:r>
            <a:r>
              <a:rPr lang="en-US" dirty="0"/>
              <a:t>/&gt;</a:t>
            </a:r>
          </a:p>
          <a:p>
            <a:pPr marL="0" indent="0">
              <a:buNone/>
            </a:pPr>
            <a:r>
              <a:rPr lang="en-US" dirty="0"/>
              <a:t>WHERE {</a:t>
            </a:r>
          </a:p>
          <a:p>
            <a:pPr marL="0" indent="0">
              <a:buNone/>
            </a:pPr>
            <a:r>
              <a:rPr lang="en-US" dirty="0"/>
              <a:t> ?author </a:t>
            </a:r>
            <a:r>
              <a:rPr lang="en-US" dirty="0" err="1"/>
              <a:t>rdf:type</a:t>
            </a:r>
            <a:r>
              <a:rPr lang="en-US" dirty="0"/>
              <a:t> </a:t>
            </a:r>
            <a:r>
              <a:rPr lang="en-US" dirty="0" err="1"/>
              <a:t>dbo:Writer</a:t>
            </a:r>
            <a:r>
              <a:rPr lang="en-US" dirty="0"/>
              <a:t> 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dbo:notableWork</a:t>
            </a:r>
            <a:r>
              <a:rPr lang="en-US" dirty="0"/>
              <a:t> ?work .</a:t>
            </a:r>
          </a:p>
          <a:p>
            <a:pPr marL="0" indent="0">
              <a:buNone/>
            </a:pPr>
            <a:r>
              <a:rPr lang="en-US" dirty="0"/>
              <a:t>} GROUP BY ?author</a:t>
            </a:r>
          </a:p>
          <a:p>
            <a:pPr marL="0" indent="0">
              <a:buNone/>
            </a:pPr>
            <a:r>
              <a:rPr lang="en-US" dirty="0"/>
              <a:t>ORDER BY DESC (?</a:t>
            </a:r>
            <a:r>
              <a:rPr lang="en-US" dirty="0" err="1"/>
              <a:t>num_works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74029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PREFIX </a:t>
            </a:r>
            <a:r>
              <a:rPr lang="en-US" dirty="0" err="1"/>
              <a:t>dbo</a:t>
            </a:r>
            <a:r>
              <a:rPr lang="en-US" dirty="0"/>
              <a:t>: &lt;http://dbpedia.org/resource/Batman&gt;</a:t>
            </a:r>
          </a:p>
          <a:p>
            <a:pPr marL="0" indent="0">
              <a:buNone/>
            </a:pPr>
            <a:r>
              <a:rPr lang="en-US" dirty="0"/>
              <a:t>PREFIX </a:t>
            </a:r>
            <a:r>
              <a:rPr lang="en-US" dirty="0" err="1"/>
              <a:t>dbr</a:t>
            </a:r>
            <a:r>
              <a:rPr lang="en-US" dirty="0"/>
              <a:t>: &lt;http://dbpedia.org/resource/Justice_League&gt; PREFIX </a:t>
            </a:r>
            <a:r>
              <a:rPr lang="en-US" dirty="0" err="1"/>
              <a:t>rdf</a:t>
            </a:r>
            <a:r>
              <a:rPr lang="en-US" dirty="0"/>
              <a:t>: &lt;http://www.w3.org/1999/02/22-rdf-syntax-ns#&gt;</a:t>
            </a:r>
          </a:p>
          <a:p>
            <a:pPr marL="0" indent="0">
              <a:buNone/>
            </a:pPr>
            <a:r>
              <a:rPr lang="en-US" dirty="0"/>
              <a:t>SELECT count(?</a:t>
            </a:r>
            <a:r>
              <a:rPr lang="en-US" dirty="0" err="1"/>
              <a:t>Integrante</a:t>
            </a:r>
            <a:r>
              <a:rPr lang="en-US" dirty="0"/>
              <a:t>) WHERE {</a:t>
            </a:r>
          </a:p>
          <a:p>
            <a:pPr marL="0" indent="0">
              <a:buNone/>
            </a:pPr>
            <a:r>
              <a:rPr lang="en-US" dirty="0"/>
              <a:t>?</a:t>
            </a:r>
            <a:r>
              <a:rPr lang="en-US" dirty="0" err="1"/>
              <a:t>Aliados</a:t>
            </a:r>
            <a:r>
              <a:rPr lang="en-US" dirty="0"/>
              <a:t> </a:t>
            </a:r>
            <a:r>
              <a:rPr lang="en-US" dirty="0" err="1"/>
              <a:t>dbp:alliances</a:t>
            </a:r>
            <a:r>
              <a:rPr lang="en-US" dirty="0"/>
              <a:t> ?res ;</a:t>
            </a:r>
          </a:p>
          <a:p>
            <a:pPr marL="0" indent="0">
              <a:buNone/>
            </a:pPr>
            <a:r>
              <a:rPr lang="en-US" dirty="0" err="1"/>
              <a:t>rdfs:label</a:t>
            </a:r>
            <a:r>
              <a:rPr lang="en-US" dirty="0"/>
              <a:t> ?</a:t>
            </a:r>
            <a:r>
              <a:rPr lang="en-US" dirty="0" err="1"/>
              <a:t>Integrante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FILTER(?res =&lt;http://dbpedia.org/resource/Justice_League&gt;)</a:t>
            </a:r>
          </a:p>
          <a:p>
            <a:pPr marL="0" indent="0">
              <a:buNone/>
            </a:pPr>
            <a:r>
              <a:rPr lang="en-US" dirty="0"/>
              <a:t>FILTER (LANG(?</a:t>
            </a:r>
            <a:r>
              <a:rPr lang="en-US" dirty="0" err="1"/>
              <a:t>Integrante</a:t>
            </a:r>
            <a:r>
              <a:rPr lang="en-US" dirty="0"/>
              <a:t>)="</a:t>
            </a:r>
            <a:r>
              <a:rPr lang="en-US" dirty="0" err="1"/>
              <a:t>en</a:t>
            </a:r>
            <a:r>
              <a:rPr lang="en-US" dirty="0"/>
              <a:t>"). 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553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PREFIX </a:t>
            </a:r>
            <a:r>
              <a:rPr lang="en-US" dirty="0" err="1"/>
              <a:t>dbo</a:t>
            </a:r>
            <a:r>
              <a:rPr lang="en-US" dirty="0"/>
              <a:t>: &lt;http://dbpedia.org/resource/Batman&gt;</a:t>
            </a:r>
          </a:p>
          <a:p>
            <a:pPr marL="0" indent="0">
              <a:buNone/>
            </a:pPr>
            <a:r>
              <a:rPr lang="en-US" dirty="0"/>
              <a:t>PREFIX </a:t>
            </a:r>
            <a:r>
              <a:rPr lang="en-US" dirty="0" err="1"/>
              <a:t>dbr</a:t>
            </a:r>
            <a:r>
              <a:rPr lang="en-US" dirty="0"/>
              <a:t>: &lt;http://dbpedia.org/resource/Justice_League&gt; PREFIX </a:t>
            </a:r>
            <a:r>
              <a:rPr lang="en-US" dirty="0" err="1"/>
              <a:t>rdf</a:t>
            </a:r>
            <a:r>
              <a:rPr lang="en-US" dirty="0"/>
              <a:t>: &lt;http://www.w3.org/1999/02/22-rdf-syntax-ns#&gt;</a:t>
            </a:r>
          </a:p>
          <a:p>
            <a:pPr marL="0" indent="0">
              <a:buNone/>
            </a:pPr>
            <a:r>
              <a:rPr lang="en-US" dirty="0"/>
              <a:t>SELECT distinct (?</a:t>
            </a:r>
            <a:r>
              <a:rPr lang="en-US" dirty="0" err="1"/>
              <a:t>Integrante</a:t>
            </a:r>
            <a:r>
              <a:rPr lang="en-US" dirty="0"/>
              <a:t>) WHERE {</a:t>
            </a:r>
          </a:p>
          <a:p>
            <a:pPr marL="0" indent="0">
              <a:buNone/>
            </a:pPr>
            <a:r>
              <a:rPr lang="en-US" dirty="0"/>
              <a:t>?</a:t>
            </a:r>
            <a:r>
              <a:rPr lang="en-US" dirty="0" err="1"/>
              <a:t>Aliados</a:t>
            </a:r>
            <a:r>
              <a:rPr lang="en-US" dirty="0"/>
              <a:t> </a:t>
            </a:r>
            <a:r>
              <a:rPr lang="en-US" dirty="0" err="1"/>
              <a:t>dbp:alliances</a:t>
            </a:r>
            <a:r>
              <a:rPr lang="en-US" dirty="0"/>
              <a:t> ?res ;</a:t>
            </a:r>
          </a:p>
          <a:p>
            <a:pPr marL="0" indent="0">
              <a:buNone/>
            </a:pPr>
            <a:r>
              <a:rPr lang="en-US" dirty="0" err="1"/>
              <a:t>rdfs:label</a:t>
            </a:r>
            <a:r>
              <a:rPr lang="en-US" dirty="0"/>
              <a:t> ?</a:t>
            </a:r>
            <a:r>
              <a:rPr lang="en-US" dirty="0" err="1"/>
              <a:t>Integrante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FILTER(?res =&lt;http://dbpedia.org/resource/Justice_League&gt;)</a:t>
            </a:r>
          </a:p>
          <a:p>
            <a:pPr marL="0" indent="0">
              <a:buNone/>
            </a:pPr>
            <a:r>
              <a:rPr lang="en-US" dirty="0"/>
              <a:t>FILTER (LANG(?</a:t>
            </a:r>
            <a:r>
              <a:rPr lang="en-US" dirty="0" err="1"/>
              <a:t>Integrante</a:t>
            </a:r>
            <a:r>
              <a:rPr lang="en-US" dirty="0"/>
              <a:t>)="</a:t>
            </a:r>
            <a:r>
              <a:rPr lang="en-US" dirty="0" err="1"/>
              <a:t>en</a:t>
            </a:r>
            <a:r>
              <a:rPr lang="en-US" dirty="0"/>
              <a:t>"). }</a:t>
            </a:r>
          </a:p>
        </p:txBody>
      </p:sp>
    </p:spTree>
    <p:extLst>
      <p:ext uri="{BB962C8B-B14F-4D97-AF65-F5344CB8AC3E}">
        <p14:creationId xmlns:p14="http://schemas.microsoft.com/office/powerpoint/2010/main" val="1219195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PREFIX : &lt;http://dbpedia.org/resource/&gt;</a:t>
            </a:r>
          </a:p>
          <a:p>
            <a:pPr marL="0" indent="0">
              <a:buNone/>
            </a:pPr>
            <a:r>
              <a:rPr lang="en-US" dirty="0"/>
              <a:t>PREFIX </a:t>
            </a:r>
            <a:r>
              <a:rPr lang="en-US" dirty="0" err="1"/>
              <a:t>rdf</a:t>
            </a:r>
            <a:r>
              <a:rPr lang="en-US" dirty="0"/>
              <a:t>: &lt;http://www.w3.org/1999/02/22-rdf-syntax-ns#&gt; PREFIX </a:t>
            </a:r>
            <a:r>
              <a:rPr lang="en-US" dirty="0" err="1"/>
              <a:t>rdfs</a:t>
            </a:r>
            <a:r>
              <a:rPr lang="en-US" dirty="0"/>
              <a:t>: &lt;http://www.w3.org/2000/01/rdf-schema#&gt; PREFIX </a:t>
            </a:r>
            <a:r>
              <a:rPr lang="en-US" dirty="0" err="1"/>
              <a:t>dbo</a:t>
            </a:r>
            <a:r>
              <a:rPr lang="en-US" dirty="0"/>
              <a:t>: &lt;http://dbpedia.org/ontology/&gt;</a:t>
            </a:r>
          </a:p>
          <a:p>
            <a:pPr marL="0" indent="0">
              <a:buNone/>
            </a:pPr>
            <a:r>
              <a:rPr lang="en-US" dirty="0"/>
              <a:t>SELECT count(distinct ?res) as ?</a:t>
            </a:r>
            <a:r>
              <a:rPr lang="en-US" dirty="0" err="1"/>
              <a:t>Series,count</a:t>
            </a:r>
            <a:r>
              <a:rPr lang="en-US" dirty="0"/>
              <a:t>(*) as ?</a:t>
            </a:r>
            <a:r>
              <a:rPr lang="en-US" dirty="0" err="1"/>
              <a:t>Temporadas</a:t>
            </a:r>
            <a:r>
              <a:rPr lang="en-US" dirty="0"/>
              <a:t> from &lt;http://dbpedia.org/page/Netflix/&gt;</a:t>
            </a:r>
          </a:p>
          <a:p>
            <a:pPr marL="0" indent="0">
              <a:buNone/>
            </a:pPr>
            <a:r>
              <a:rPr lang="en-US" dirty="0"/>
              <a:t>WHERE {</a:t>
            </a:r>
          </a:p>
          <a:p>
            <a:pPr marL="0" indent="0">
              <a:buNone/>
            </a:pPr>
            <a:r>
              <a:rPr lang="en-US" dirty="0"/>
              <a:t>?Net </a:t>
            </a:r>
            <a:r>
              <a:rPr lang="en-US" dirty="0" err="1"/>
              <a:t>dbp:mainCharTeam</a:t>
            </a:r>
            <a:r>
              <a:rPr lang="en-US" dirty="0"/>
              <a:t> ?res. }</a:t>
            </a:r>
          </a:p>
        </p:txBody>
      </p:sp>
    </p:spTree>
    <p:extLst>
      <p:ext uri="{BB962C8B-B14F-4D97-AF65-F5344CB8AC3E}">
        <p14:creationId xmlns:p14="http://schemas.microsoft.com/office/powerpoint/2010/main" val="34297257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?predicate (COUNT(*)AS ?frequency)</a:t>
            </a:r>
          </a:p>
          <a:p>
            <a:pPr marL="0" indent="0">
              <a:buNone/>
            </a:pPr>
            <a:r>
              <a:rPr lang="en-US" dirty="0"/>
              <a:t>WHERE {</a:t>
            </a:r>
          </a:p>
          <a:p>
            <a:pPr marL="0" indent="0">
              <a:buNone/>
            </a:pPr>
            <a:r>
              <a:rPr lang="en-US" dirty="0"/>
              <a:t>?subject ?predicate ?</a:t>
            </a:r>
            <a:r>
              <a:rPr lang="en-US" dirty="0" err="1"/>
              <a:t>obDEject</a:t>
            </a:r>
            <a:r>
              <a:rPr lang="en-US" dirty="0"/>
              <a:t> }</a:t>
            </a:r>
          </a:p>
          <a:p>
            <a:pPr marL="0" indent="0">
              <a:buNone/>
            </a:pPr>
            <a:r>
              <a:rPr lang="en-US" dirty="0"/>
              <a:t>GROUP BY ?predicate ORDER BY DESC(?frequency)</a:t>
            </a:r>
          </a:p>
        </p:txBody>
      </p:sp>
    </p:spTree>
    <p:extLst>
      <p:ext uri="{BB962C8B-B14F-4D97-AF65-F5344CB8AC3E}">
        <p14:creationId xmlns:p14="http://schemas.microsoft.com/office/powerpoint/2010/main" val="37280144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PREFIX : &lt;http://dbpedia.org/resource/&gt;</a:t>
            </a:r>
          </a:p>
          <a:p>
            <a:pPr marL="0" indent="0">
              <a:buNone/>
            </a:pPr>
            <a:r>
              <a:rPr lang="en-US" dirty="0"/>
              <a:t>PREFIX </a:t>
            </a:r>
            <a:r>
              <a:rPr lang="en-US" dirty="0" err="1"/>
              <a:t>rdf</a:t>
            </a:r>
            <a:r>
              <a:rPr lang="en-US" dirty="0"/>
              <a:t>: &lt;http://www.w3.org/1999/02/22-rdf-syntax-ns#&gt;</a:t>
            </a:r>
          </a:p>
          <a:p>
            <a:pPr marL="0" indent="0">
              <a:buNone/>
            </a:pPr>
            <a:r>
              <a:rPr lang="en-US" dirty="0"/>
              <a:t>PREFIX </a:t>
            </a:r>
            <a:r>
              <a:rPr lang="en-US" dirty="0" err="1"/>
              <a:t>rdfs</a:t>
            </a:r>
            <a:r>
              <a:rPr lang="en-US" dirty="0"/>
              <a:t>: &lt;http://www.w3.org/2000/01/rdf-schema#&gt;</a:t>
            </a:r>
          </a:p>
          <a:p>
            <a:pPr marL="0" indent="0">
              <a:buNone/>
            </a:pPr>
            <a:r>
              <a:rPr lang="en-US" dirty="0"/>
              <a:t>PREFIX </a:t>
            </a:r>
            <a:r>
              <a:rPr lang="en-US" dirty="0" err="1"/>
              <a:t>dbo</a:t>
            </a:r>
            <a:r>
              <a:rPr lang="en-US" dirty="0"/>
              <a:t>: &lt;http://dbpedia.org/ontology/&gt; SELECT ?</a:t>
            </a:r>
            <a:r>
              <a:rPr lang="en-US" dirty="0" err="1"/>
              <a:t>stadium_name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&lt;http://dbpedia.org/&gt;</a:t>
            </a:r>
          </a:p>
          <a:p>
            <a:pPr marL="0" indent="0">
              <a:buNone/>
            </a:pPr>
            <a:r>
              <a:rPr lang="en-US" dirty="0"/>
              <a:t>WHERE {</a:t>
            </a:r>
          </a:p>
          <a:p>
            <a:pPr marL="0" indent="0">
              <a:buNone/>
            </a:pPr>
            <a:r>
              <a:rPr lang="en-US" dirty="0"/>
              <a:t>?stadium </a:t>
            </a:r>
            <a:r>
              <a:rPr lang="en-US" dirty="0" err="1"/>
              <a:t>rdf:type</a:t>
            </a:r>
            <a:r>
              <a:rPr lang="en-US" dirty="0"/>
              <a:t> </a:t>
            </a:r>
            <a:r>
              <a:rPr lang="en-US" dirty="0" err="1"/>
              <a:t>dbo:SportsTeam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?stadium </a:t>
            </a:r>
            <a:r>
              <a:rPr lang="en-US" dirty="0" err="1"/>
              <a:t>rdfs:label</a:t>
            </a:r>
            <a:r>
              <a:rPr lang="en-US" dirty="0"/>
              <a:t> ?</a:t>
            </a:r>
            <a:r>
              <a:rPr lang="en-US" dirty="0" err="1"/>
              <a:t>stadium_name</a:t>
            </a:r>
            <a:r>
              <a:rPr lang="en-US" dirty="0"/>
              <a:t> . }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ORDER BY ASC (?</a:t>
            </a:r>
            <a:r>
              <a:rPr lang="en-US" dirty="0" err="1"/>
              <a:t>stadium_name</a:t>
            </a:r>
            <a:r>
              <a:rPr lang="en-US" dirty="0"/>
              <a:t>) LIMIT 100</a:t>
            </a:r>
          </a:p>
        </p:txBody>
      </p:sp>
    </p:spTree>
    <p:extLst>
      <p:ext uri="{BB962C8B-B14F-4D97-AF65-F5344CB8AC3E}">
        <p14:creationId xmlns:p14="http://schemas.microsoft.com/office/powerpoint/2010/main" val="862566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55BB5-E290-2448-AA99-A47B11447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Representación</a:t>
            </a:r>
            <a:r>
              <a:rPr lang="en-US" dirty="0"/>
              <a:t> de </a:t>
            </a:r>
            <a:r>
              <a:rPr lang="en-US" dirty="0" err="1"/>
              <a:t>conocimiento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57A9C-B9BB-4E4E-AB5C-62585F102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Hecho</a:t>
            </a:r>
            <a:r>
              <a:rPr lang="en-US" dirty="0"/>
              <a:t>: </a:t>
            </a:r>
            <a:r>
              <a:rPr lang="en-US" dirty="0" err="1"/>
              <a:t>Plutón</a:t>
            </a:r>
            <a:r>
              <a:rPr lang="en-US" dirty="0"/>
              <a:t> </a:t>
            </a:r>
            <a:r>
              <a:rPr lang="en-US" dirty="0" err="1"/>
              <a:t>fue</a:t>
            </a:r>
            <a:r>
              <a:rPr lang="en-US" dirty="0"/>
              <a:t> </a:t>
            </a:r>
            <a:r>
              <a:rPr lang="en-US" dirty="0" err="1"/>
              <a:t>descubierto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1930</a:t>
            </a:r>
          </a:p>
          <a:p>
            <a:r>
              <a:rPr lang="en-US" dirty="0" err="1"/>
              <a:t>Reto</a:t>
            </a:r>
            <a:r>
              <a:rPr lang="en-US" dirty="0"/>
              <a:t>: </a:t>
            </a:r>
            <a:r>
              <a:rPr lang="en-US" dirty="0" err="1"/>
              <a:t>representar</a:t>
            </a:r>
            <a:r>
              <a:rPr lang="en-US" dirty="0"/>
              <a:t> el </a:t>
            </a:r>
            <a:r>
              <a:rPr lang="en-US" dirty="0" err="1"/>
              <a:t>mismo</a:t>
            </a:r>
            <a:r>
              <a:rPr lang="en-US" dirty="0"/>
              <a:t> </a:t>
            </a:r>
            <a:r>
              <a:rPr lang="en-US" dirty="0" err="1"/>
              <a:t>conocimiento</a:t>
            </a:r>
            <a:endParaRPr lang="en-US" dirty="0"/>
          </a:p>
          <a:p>
            <a:r>
              <a:rPr lang="en-US" dirty="0" err="1"/>
              <a:t>Sujeto</a:t>
            </a:r>
            <a:r>
              <a:rPr lang="en-US" dirty="0"/>
              <a:t>: </a:t>
            </a:r>
            <a:r>
              <a:rPr lang="en-US" dirty="0" err="1"/>
              <a:t>Plutón</a:t>
            </a:r>
            <a:r>
              <a:rPr lang="en-US" dirty="0"/>
              <a:t>; </a:t>
            </a:r>
            <a:r>
              <a:rPr lang="en-US" dirty="0" err="1"/>
              <a:t>Predicado</a:t>
            </a:r>
            <a:r>
              <a:rPr lang="en-US" dirty="0"/>
              <a:t>: </a:t>
            </a:r>
            <a:r>
              <a:rPr lang="en-US" dirty="0" err="1"/>
              <a:t>fue</a:t>
            </a:r>
            <a:r>
              <a:rPr lang="en-US" dirty="0"/>
              <a:t> </a:t>
            </a:r>
            <a:r>
              <a:rPr lang="en-US" dirty="0" err="1"/>
              <a:t>descubierto</a:t>
            </a:r>
            <a:r>
              <a:rPr lang="en-US" dirty="0"/>
              <a:t>; </a:t>
            </a:r>
            <a:r>
              <a:rPr lang="en-US" dirty="0" err="1"/>
              <a:t>objeto</a:t>
            </a:r>
            <a:r>
              <a:rPr lang="en-US" dirty="0"/>
              <a:t>: 1930</a:t>
            </a:r>
          </a:p>
          <a:p>
            <a:r>
              <a:rPr lang="en-US" dirty="0" err="1"/>
              <a:t>Solución</a:t>
            </a:r>
            <a:r>
              <a:rPr lang="en-US" dirty="0"/>
              <a:t>: </a:t>
            </a:r>
            <a:r>
              <a:rPr lang="en-US" dirty="0" err="1"/>
              <a:t>grafo</a:t>
            </a:r>
            <a:r>
              <a:rPr lang="en-US" dirty="0"/>
              <a:t> </a:t>
            </a:r>
            <a:r>
              <a:rPr lang="en-US" dirty="0" err="1"/>
              <a:t>dirigido</a:t>
            </a:r>
            <a:r>
              <a:rPr lang="en-US" dirty="0"/>
              <a:t>, RDF Triple</a:t>
            </a:r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2E2C58A-43ED-D947-86DF-F5F43A2B373D}"/>
              </a:ext>
            </a:extLst>
          </p:cNvPr>
          <p:cNvSpPr/>
          <p:nvPr/>
        </p:nvSpPr>
        <p:spPr>
          <a:xfrm>
            <a:off x="2989006" y="4188542"/>
            <a:ext cx="1484671" cy="865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Plutón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3EA2029-2E7E-D045-96FE-9F74A3E8DE9F}"/>
              </a:ext>
            </a:extLst>
          </p:cNvPr>
          <p:cNvSpPr/>
          <p:nvPr/>
        </p:nvSpPr>
        <p:spPr>
          <a:xfrm>
            <a:off x="5882147" y="4188541"/>
            <a:ext cx="1484671" cy="865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1930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4CFE86-7687-7044-BCC9-79411A562BD9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4473677" y="4621161"/>
            <a:ext cx="14084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9DCC5B0-FEB2-7041-ADD5-050DF7EBE20C}"/>
              </a:ext>
            </a:extLst>
          </p:cNvPr>
          <p:cNvSpPr txBox="1"/>
          <p:nvPr/>
        </p:nvSpPr>
        <p:spPr>
          <a:xfrm>
            <a:off x="4386734" y="4245915"/>
            <a:ext cx="1582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Fue</a:t>
            </a:r>
            <a:r>
              <a:rPr lang="en-US" sz="1400" dirty="0"/>
              <a:t> </a:t>
            </a:r>
            <a:r>
              <a:rPr lang="en-US" sz="1400" dirty="0" err="1"/>
              <a:t>descubierto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72750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DEAB4-0FF0-FC41-9C9C-4DA33DE27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Notación</a:t>
            </a:r>
            <a:r>
              <a:rPr lang="en-US" dirty="0"/>
              <a:t> N-Triples / Turtle (</a:t>
            </a:r>
            <a:r>
              <a:rPr lang="en-US" dirty="0" err="1"/>
              <a:t>prefijos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2A666-1ABC-9742-AF0F-DE528029C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&lt;http://dbpedia.org/resource/Pluto&gt; &lt;http://dbpedia.org/ontology/discovered&gt; “1930” .</a:t>
            </a:r>
          </a:p>
          <a:p>
            <a:r>
              <a:rPr lang="en-US" dirty="0"/>
              <a:t>@prefix </a:t>
            </a:r>
            <a:r>
              <a:rPr lang="en-US" dirty="0" err="1"/>
              <a:t>dbo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http://dbpedia.org/ontology/</a:t>
            </a:r>
            <a:endParaRPr lang="en-US" dirty="0"/>
          </a:p>
          <a:p>
            <a:r>
              <a:rPr lang="en-US" dirty="0"/>
              <a:t>@base &lt;http://</a:t>
            </a:r>
            <a:r>
              <a:rPr lang="en-US" dirty="0" err="1"/>
              <a:t>dpedia.org</a:t>
            </a:r>
            <a:r>
              <a:rPr lang="en-US" dirty="0"/>
              <a:t>/resource/&gt;</a:t>
            </a:r>
          </a:p>
          <a:p>
            <a:r>
              <a:rPr lang="en-US" dirty="0"/>
              <a:t>&lt;Pluto&gt; </a:t>
            </a:r>
            <a:r>
              <a:rPr lang="en-US" dirty="0" err="1"/>
              <a:t>dbo:discovered</a:t>
            </a:r>
            <a:r>
              <a:rPr lang="en-US" dirty="0"/>
              <a:t> “1930”</a:t>
            </a:r>
          </a:p>
          <a:p>
            <a:r>
              <a:rPr lang="en-US" dirty="0"/>
              <a:t>&lt;Pluto&gt; </a:t>
            </a:r>
            <a:r>
              <a:rPr lang="en-US" dirty="0" err="1"/>
              <a:t>dbo:discoverer</a:t>
            </a:r>
            <a:r>
              <a:rPr lang="en-US" dirty="0"/>
              <a:t> &lt;</a:t>
            </a:r>
            <a:r>
              <a:rPr lang="en-US" dirty="0" err="1"/>
              <a:t>Clyde_Tombaugh</a:t>
            </a:r>
            <a:r>
              <a:rPr lang="en-US" dirty="0"/>
              <a:t>&gt;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348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9C8A5-00C6-D341-8B53-9EBCB5EDF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FB938-F76C-F140-8A69-4AA0110CA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Esquema</a:t>
            </a:r>
            <a:endParaRPr lang="en-US" dirty="0"/>
          </a:p>
          <a:p>
            <a:r>
              <a:rPr lang="en-US" dirty="0">
                <a:hlinkClick r:id="rId2"/>
              </a:rPr>
              <a:t>http://dbpedia.org/ontology/Planet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https://dbpedia.org/sparql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73581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FCB00-AC61-2D4E-AC87-AF736E31C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Inferencias</a:t>
            </a:r>
            <a:r>
              <a:rPr lang="en-US" dirty="0"/>
              <a:t> con RDFS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AB3D6-280D-C943-9842-E1B0D65E0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¿Hay </a:t>
            </a:r>
            <a:r>
              <a:rPr lang="en-US" dirty="0" err="1"/>
              <a:t>conocimiento</a:t>
            </a:r>
            <a:r>
              <a:rPr lang="en-US" dirty="0"/>
              <a:t> </a:t>
            </a:r>
            <a:r>
              <a:rPr lang="en-US" dirty="0" err="1"/>
              <a:t>escondido</a:t>
            </a:r>
            <a:r>
              <a:rPr lang="en-US" dirty="0"/>
              <a:t>?</a:t>
            </a: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912F19E1-2E5A-7D43-9CD4-055E35F7C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793" y="2281437"/>
            <a:ext cx="9130890" cy="431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374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A72B3-CE8B-DF44-8B54-F02FC9AF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Consulta</a:t>
            </a:r>
            <a:r>
              <a:rPr lang="en-US" dirty="0"/>
              <a:t> simple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DD554-C313-BA46-BE3D-3E5D6F9F4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PREFIX </a:t>
            </a:r>
            <a:r>
              <a:rPr lang="en-US" dirty="0" err="1"/>
              <a:t>rdf</a:t>
            </a:r>
            <a:r>
              <a:rPr lang="en-US" dirty="0"/>
              <a:t>: &lt;http://www.w3.org/1999/02/22-rdf-syntax-ns#&gt;</a:t>
            </a:r>
          </a:p>
          <a:p>
            <a:pPr marL="0" indent="0">
              <a:buNone/>
            </a:pPr>
            <a:r>
              <a:rPr lang="en-US" dirty="0"/>
              <a:t>PREFIX </a:t>
            </a:r>
            <a:r>
              <a:rPr lang="en-US" dirty="0" err="1"/>
              <a:t>dbo</a:t>
            </a:r>
            <a:r>
              <a:rPr lang="en-US" dirty="0"/>
              <a:t>: &lt;http://</a:t>
            </a:r>
            <a:r>
              <a:rPr lang="en-US" dirty="0" err="1"/>
              <a:t>dbpedia.org</a:t>
            </a:r>
            <a:r>
              <a:rPr lang="en-US" dirty="0"/>
              <a:t>/ontology/&gt;</a:t>
            </a:r>
          </a:p>
          <a:p>
            <a:pPr marL="0" indent="0">
              <a:buNone/>
            </a:pPr>
            <a:r>
              <a:rPr lang="en-US" dirty="0"/>
              <a:t>SELECT ?author ?work</a:t>
            </a:r>
          </a:p>
          <a:p>
            <a:pPr marL="0" indent="0">
              <a:buNone/>
            </a:pPr>
            <a:r>
              <a:rPr lang="en-US" dirty="0"/>
              <a:t>WHERE {</a:t>
            </a:r>
          </a:p>
          <a:p>
            <a:pPr marL="0" indent="0">
              <a:buNone/>
            </a:pPr>
            <a:r>
              <a:rPr lang="en-US" dirty="0"/>
              <a:t> ?author </a:t>
            </a:r>
            <a:r>
              <a:rPr lang="en-US" dirty="0" err="1"/>
              <a:t>rdf:type</a:t>
            </a:r>
            <a:r>
              <a:rPr lang="en-US" dirty="0"/>
              <a:t> </a:t>
            </a:r>
            <a:r>
              <a:rPr lang="en-US" dirty="0" err="1"/>
              <a:t>dbo:Writer</a:t>
            </a:r>
            <a:r>
              <a:rPr lang="en-US" dirty="0"/>
              <a:t> 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dbo:notableWork</a:t>
            </a:r>
            <a:r>
              <a:rPr lang="en-US" dirty="0"/>
              <a:t> ?work .</a:t>
            </a:r>
          </a:p>
          <a:p>
            <a:pPr marL="0" indent="0">
              <a:buNone/>
            </a:pPr>
            <a:r>
              <a:rPr lang="en-US" dirty="0"/>
              <a:t>} LIMIT 100</a:t>
            </a:r>
          </a:p>
        </p:txBody>
      </p:sp>
    </p:spTree>
    <p:extLst>
      <p:ext uri="{BB962C8B-B14F-4D97-AF65-F5344CB8AC3E}">
        <p14:creationId xmlns:p14="http://schemas.microsoft.com/office/powerpoint/2010/main" val="3567834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616F9-1EB9-1847-931C-554542C58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Traer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elementos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ADD30-E768-9346-99B4-4470C56E1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PREFIX </a:t>
            </a:r>
            <a:r>
              <a:rPr lang="en-US" dirty="0" err="1"/>
              <a:t>rdf</a:t>
            </a:r>
            <a:r>
              <a:rPr lang="en-US" dirty="0"/>
              <a:t>: &lt;http://www.w3.org/1999/02/22-rdf-syntax-ns#&gt;</a:t>
            </a:r>
          </a:p>
          <a:p>
            <a:pPr marL="0" indent="0">
              <a:buNone/>
            </a:pPr>
            <a:r>
              <a:rPr lang="en-US" dirty="0"/>
              <a:t>PREFIX </a:t>
            </a:r>
            <a:r>
              <a:rPr lang="en-US" dirty="0" err="1"/>
              <a:t>rdfs</a:t>
            </a:r>
            <a:r>
              <a:rPr lang="en-US" dirty="0"/>
              <a:t>: &lt;http://www.w3.org/2000/01/</a:t>
            </a:r>
            <a:r>
              <a:rPr lang="en-US" dirty="0" err="1"/>
              <a:t>rdf</a:t>
            </a:r>
            <a:r>
              <a:rPr lang="en-US" dirty="0"/>
              <a:t>-schema#&gt;</a:t>
            </a:r>
          </a:p>
          <a:p>
            <a:pPr marL="0" indent="0">
              <a:buNone/>
            </a:pPr>
            <a:r>
              <a:rPr lang="en-US" dirty="0"/>
              <a:t>PREFIX </a:t>
            </a:r>
            <a:r>
              <a:rPr lang="en-US" dirty="0" err="1"/>
              <a:t>dbo</a:t>
            </a:r>
            <a:r>
              <a:rPr lang="en-US" dirty="0"/>
              <a:t>: &lt;http://</a:t>
            </a:r>
            <a:r>
              <a:rPr lang="en-US" dirty="0" err="1"/>
              <a:t>dbpedia.org</a:t>
            </a:r>
            <a:r>
              <a:rPr lang="en-US" dirty="0"/>
              <a:t>/ontology/&gt;</a:t>
            </a:r>
          </a:p>
          <a:p>
            <a:pPr marL="0" indent="0">
              <a:buNone/>
            </a:pPr>
            <a:r>
              <a:rPr lang="en-US" dirty="0"/>
              <a:t>PREFIX </a:t>
            </a:r>
            <a:r>
              <a:rPr lang="en-US" dirty="0" err="1"/>
              <a:t>dbp</a:t>
            </a:r>
            <a:r>
              <a:rPr lang="en-US" dirty="0"/>
              <a:t>: &lt;http://</a:t>
            </a:r>
            <a:r>
              <a:rPr lang="en-US" dirty="0" err="1"/>
              <a:t>dbpedia.org</a:t>
            </a:r>
            <a:r>
              <a:rPr lang="en-US" dirty="0"/>
              <a:t>/property/&gt;</a:t>
            </a:r>
          </a:p>
          <a:p>
            <a:pPr marL="0" indent="0">
              <a:buNone/>
            </a:pPr>
            <a:r>
              <a:rPr lang="en-US" dirty="0"/>
              <a:t>SELECT ?author ?work ?date</a:t>
            </a:r>
          </a:p>
          <a:p>
            <a:pPr marL="0" indent="0">
              <a:buNone/>
            </a:pPr>
            <a:r>
              <a:rPr lang="en-US" dirty="0"/>
              <a:t>FROM &lt;http://</a:t>
            </a:r>
            <a:r>
              <a:rPr lang="en-US" dirty="0" err="1"/>
              <a:t>dbpedia.org</a:t>
            </a:r>
            <a:r>
              <a:rPr lang="en-US" dirty="0"/>
              <a:t>/&gt;</a:t>
            </a:r>
          </a:p>
          <a:p>
            <a:pPr marL="0" indent="0">
              <a:buNone/>
            </a:pPr>
            <a:r>
              <a:rPr lang="en-US" dirty="0"/>
              <a:t>WHERE {</a:t>
            </a:r>
          </a:p>
          <a:p>
            <a:pPr marL="0" indent="0">
              <a:buNone/>
            </a:pPr>
            <a:r>
              <a:rPr lang="en-US" dirty="0"/>
              <a:t> ?author </a:t>
            </a:r>
            <a:r>
              <a:rPr lang="en-US" dirty="0" err="1"/>
              <a:t>rdf:type</a:t>
            </a:r>
            <a:r>
              <a:rPr lang="en-US" dirty="0"/>
              <a:t> </a:t>
            </a:r>
            <a:r>
              <a:rPr lang="en-US" dirty="0" err="1"/>
              <a:t>dbo:Writer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 ?author </a:t>
            </a:r>
            <a:r>
              <a:rPr lang="en-US" dirty="0" err="1"/>
              <a:t>dbo:notableWork</a:t>
            </a:r>
            <a:r>
              <a:rPr lang="en-US" dirty="0"/>
              <a:t> ?work .</a:t>
            </a:r>
          </a:p>
          <a:p>
            <a:pPr marL="0" indent="0">
              <a:buNone/>
            </a:pPr>
            <a:r>
              <a:rPr lang="en-US" dirty="0"/>
              <a:t> ?work </a:t>
            </a:r>
            <a:r>
              <a:rPr lang="en-US" dirty="0" err="1"/>
              <a:t>dbp:releaseDate</a:t>
            </a:r>
            <a:r>
              <a:rPr lang="en-US" dirty="0"/>
              <a:t> ?date</a:t>
            </a:r>
          </a:p>
          <a:p>
            <a:pPr marL="0" indent="0">
              <a:buNone/>
            </a:pPr>
            <a:r>
              <a:rPr lang="en-US" dirty="0"/>
              <a:t>} ORDER BY ?date</a:t>
            </a:r>
          </a:p>
          <a:p>
            <a:pPr marL="0" indent="0">
              <a:buNone/>
            </a:pPr>
            <a:r>
              <a:rPr lang="en-US" dirty="0"/>
              <a:t>LIMIT 100</a:t>
            </a:r>
          </a:p>
        </p:txBody>
      </p:sp>
    </p:spTree>
    <p:extLst>
      <p:ext uri="{BB962C8B-B14F-4D97-AF65-F5344CB8AC3E}">
        <p14:creationId xmlns:p14="http://schemas.microsoft.com/office/powerpoint/2010/main" val="272342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E22AD-C489-1848-8D23-7D5EC430F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Contando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120B7-DFE3-A04B-95D5-24D1EDF40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PREFIX </a:t>
            </a:r>
            <a:r>
              <a:rPr lang="en-US" dirty="0" err="1"/>
              <a:t>rdf</a:t>
            </a:r>
            <a:r>
              <a:rPr lang="en-US" dirty="0"/>
              <a:t>: &lt;http://www.w3.org/1999/02/22-rdf-syntax-ns#&gt;</a:t>
            </a:r>
          </a:p>
          <a:p>
            <a:pPr marL="0" indent="0">
              <a:buNone/>
            </a:pPr>
            <a:r>
              <a:rPr lang="en-US" dirty="0"/>
              <a:t>PREFIX </a:t>
            </a:r>
            <a:r>
              <a:rPr lang="en-US" dirty="0" err="1"/>
              <a:t>dbo</a:t>
            </a:r>
            <a:r>
              <a:rPr lang="en-US" dirty="0"/>
              <a:t>: &lt;http://</a:t>
            </a:r>
            <a:r>
              <a:rPr lang="en-US" dirty="0" err="1"/>
              <a:t>dbpedia.org</a:t>
            </a:r>
            <a:r>
              <a:rPr lang="en-US" dirty="0"/>
              <a:t>/ontology/&gt;</a:t>
            </a:r>
          </a:p>
          <a:p>
            <a:pPr marL="0" indent="0">
              <a:buNone/>
            </a:pPr>
            <a:r>
              <a:rPr lang="en-US" dirty="0"/>
              <a:t>SELECT COUNT(?author) AS ?</a:t>
            </a:r>
            <a:r>
              <a:rPr lang="en-US" dirty="0" err="1"/>
              <a:t>num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&lt;http://</a:t>
            </a:r>
            <a:r>
              <a:rPr lang="en-US" dirty="0" err="1"/>
              <a:t>dbpedia.org</a:t>
            </a:r>
            <a:r>
              <a:rPr lang="en-US" dirty="0"/>
              <a:t>/&gt;</a:t>
            </a:r>
          </a:p>
          <a:p>
            <a:pPr marL="0" indent="0">
              <a:buNone/>
            </a:pPr>
            <a:r>
              <a:rPr lang="en-US" dirty="0"/>
              <a:t>WHERE {</a:t>
            </a:r>
          </a:p>
          <a:p>
            <a:pPr marL="0" indent="0">
              <a:buNone/>
            </a:pPr>
            <a:r>
              <a:rPr lang="en-US" dirty="0"/>
              <a:t> ?author </a:t>
            </a:r>
            <a:r>
              <a:rPr lang="en-US" dirty="0" err="1"/>
              <a:t>rdf:type</a:t>
            </a:r>
            <a:r>
              <a:rPr lang="en-US" dirty="0"/>
              <a:t> </a:t>
            </a:r>
            <a:r>
              <a:rPr lang="en-US" dirty="0" err="1"/>
              <a:t>dbo:Writer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6102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1659</Words>
  <Application>Microsoft Office PowerPoint</Application>
  <PresentationFormat>Widescreen</PresentationFormat>
  <Paragraphs>268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CourierNew</vt:lpstr>
      <vt:lpstr>Wingdings</vt:lpstr>
      <vt:lpstr>Office Theme</vt:lpstr>
      <vt:lpstr>Introducción a la web semántica</vt:lpstr>
      <vt:lpstr>Cómo nombrar las cosas</vt:lpstr>
      <vt:lpstr>Representación de conocimiento</vt:lpstr>
      <vt:lpstr>Notación N-Triples / Turtle (prefijos)</vt:lpstr>
      <vt:lpstr>RDFS</vt:lpstr>
      <vt:lpstr>Inferencias con RDFS</vt:lpstr>
      <vt:lpstr>Consulta simple</vt:lpstr>
      <vt:lpstr>Traer diferentes elementos</vt:lpstr>
      <vt:lpstr>Contando</vt:lpstr>
      <vt:lpstr>Distinct</vt:lpstr>
      <vt:lpstr>SPARQL - Consultas</vt:lpstr>
      <vt:lpstr>Consulta</vt:lpstr>
      <vt:lpstr>FILTER</vt:lpstr>
      <vt:lpstr>PREFIX : &lt;http://dbpedia.org/resource/&gt; PREFIX rdf: &lt;http://www.w3.org/1999/02/22-rdf-syntax-ns#&gt; PREFIX rdfs: &lt;http://www.w3.org/2000/01/rdf-schema#&gt; PREFIX dbo: &lt;http://dbpedia.org/ontology/&gt; SELECT COUNT(?title)  FROM &lt;http://dbpedia.org/&gt;  WHERE {  ?author rdf:type dbo:Writer .  ?author rdfs:label ?author_name  FILTER (LANG(?author_name)="en").  ?author dbo:notableWork ?work .  ?work dbo:numberOfPages ?pages  FILTER (?pages &gt; 500) .  ?work rdfs:label ?title .  FILTER (LANG(?title)="en"). } LIMIT 100 </vt:lpstr>
      <vt:lpstr>Expresiones regulares</vt:lpstr>
      <vt:lpstr>PowerPoint Presentation</vt:lpstr>
      <vt:lpstr>PowerPoint Presentation</vt:lpstr>
      <vt:lpstr>Elementos opcionales</vt:lpstr>
      <vt:lpstr>FILTER Not</vt:lpstr>
      <vt:lpstr>Ordenando</vt:lpstr>
      <vt:lpstr>Transformando</vt:lpstr>
      <vt:lpstr>Agregados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web semántica</dc:title>
  <dc:creator>Alberto De Obeso</dc:creator>
  <cp:lastModifiedBy>Cordero, Carlos</cp:lastModifiedBy>
  <cp:revision>8</cp:revision>
  <dcterms:created xsi:type="dcterms:W3CDTF">2019-04-03T22:20:55Z</dcterms:created>
  <dcterms:modified xsi:type="dcterms:W3CDTF">2020-03-25T03:47:04Z</dcterms:modified>
</cp:coreProperties>
</file>