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7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CC77C-D4D8-C449-BC7B-4546BBFF2B0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64935-A8D5-7549-9360-918A07AC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</a:t>
            </a:r>
          </a:p>
          <a:p>
            <a:r>
              <a:rPr lang="en-US" dirty="0" err="1"/>
              <a:t>PruebaAptitudA</a:t>
            </a:r>
            <a:r>
              <a:rPr lang="en-US" dirty="0"/>
              <a:t> - </a:t>
            </a:r>
            <a:r>
              <a:rPr lang="en-US" dirty="0" err="1"/>
              <a:t>Escritura</a:t>
            </a:r>
            <a:endParaRPr lang="en-US" dirty="0"/>
          </a:p>
          <a:p>
            <a:r>
              <a:rPr lang="en-US" dirty="0" err="1"/>
              <a:t>PruebaAptitud</a:t>
            </a:r>
            <a:r>
              <a:rPr lang="en-US" b="1" dirty="0" err="1"/>
              <a:t>B</a:t>
            </a:r>
            <a:r>
              <a:rPr lang="en-US" b="1" dirty="0"/>
              <a:t> - </a:t>
            </a:r>
            <a:r>
              <a:rPr lang="en-US" b="1" dirty="0" err="1"/>
              <a:t>Matemáticas</a:t>
            </a:r>
            <a:endParaRPr lang="en-US" b="1" dirty="0"/>
          </a:p>
          <a:p>
            <a:r>
              <a:rPr lang="en-US" dirty="0" err="1"/>
              <a:t>PruebaAptitudC</a:t>
            </a:r>
            <a:r>
              <a:rPr lang="en-US" dirty="0"/>
              <a:t> - </a:t>
            </a:r>
            <a:r>
              <a:rPr lang="en-US" dirty="0" err="1"/>
              <a:t>Inglés</a:t>
            </a:r>
            <a:endParaRPr lang="en-US" dirty="0"/>
          </a:p>
          <a:p>
            <a:r>
              <a:rPr lang="en-US" b="1" dirty="0" err="1"/>
              <a:t>Promedio</a:t>
            </a:r>
            <a:r>
              <a:rPr lang="en-US" b="1" dirty="0"/>
              <a:t> </a:t>
            </a:r>
            <a:r>
              <a:rPr lang="en-US" b="1" dirty="0" err="1"/>
              <a:t>Bachillerato</a:t>
            </a:r>
            <a:endParaRPr lang="en-US" b="1" dirty="0"/>
          </a:p>
          <a:p>
            <a:r>
              <a:rPr lang="en-US" b="1" dirty="0" err="1"/>
              <a:t>Género</a:t>
            </a:r>
            <a:endParaRPr lang="en-US" b="1" dirty="0"/>
          </a:p>
          <a:p>
            <a:r>
              <a:rPr lang="en-US" b="1" dirty="0" err="1"/>
              <a:t>EdadIngreso</a:t>
            </a:r>
            <a:endParaRPr lang="en-US" b="1" dirty="0"/>
          </a:p>
          <a:p>
            <a:r>
              <a:rPr lang="en-US" b="1" dirty="0" err="1"/>
              <a:t>NivelSocioEconómico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EA</a:t>
            </a:r>
          </a:p>
          <a:p>
            <a:r>
              <a:rPr lang="en-US" b="1" dirty="0" err="1"/>
              <a:t>AsistenciaPorCurso</a:t>
            </a:r>
            <a:endParaRPr lang="en-US" b="1" dirty="0"/>
          </a:p>
          <a:p>
            <a:r>
              <a:rPr lang="en-US" b="1" dirty="0" err="1"/>
              <a:t>EvaluacioExamen</a:t>
            </a:r>
            <a:endParaRPr lang="en-US" b="1" dirty="0"/>
          </a:p>
          <a:p>
            <a:r>
              <a:rPr lang="en-US" b="1" dirty="0" err="1"/>
              <a:t>CalificaciónFinal</a:t>
            </a:r>
            <a:endParaRPr lang="en-US" b="1" dirty="0"/>
          </a:p>
          <a:p>
            <a:r>
              <a:rPr lang="en-US" b="1" dirty="0" err="1"/>
              <a:t>UsoPlataformaEnLínea</a:t>
            </a:r>
            <a:endParaRPr lang="en-US" b="1" dirty="0"/>
          </a:p>
          <a:p>
            <a:r>
              <a:rPr lang="en-US" b="1" dirty="0" err="1"/>
              <a:t>UsoBiblioteca</a:t>
            </a:r>
            <a:endParaRPr lang="en-US" b="1" dirty="0"/>
          </a:p>
          <a:p>
            <a:r>
              <a:rPr lang="en-US" b="1" dirty="0" err="1"/>
              <a:t>EvaluacionTareas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SIA</a:t>
            </a:r>
          </a:p>
          <a:p>
            <a:r>
              <a:rPr lang="en-US" b="1" dirty="0" err="1"/>
              <a:t>ProfesorClase</a:t>
            </a:r>
            <a:endParaRPr lang="en-US" b="1" dirty="0"/>
          </a:p>
          <a:p>
            <a:r>
              <a:rPr lang="en-US" b="1" dirty="0" err="1"/>
              <a:t>HorarioClase</a:t>
            </a:r>
            <a:endParaRPr lang="en-US" b="1" dirty="0"/>
          </a:p>
          <a:p>
            <a:r>
              <a:rPr lang="en-US" b="1" dirty="0" err="1"/>
              <a:t>ResultadoEvaluaciónProfesorClase</a:t>
            </a:r>
            <a:endParaRPr lang="en-US" b="1" dirty="0"/>
          </a:p>
          <a:p>
            <a:r>
              <a:rPr lang="en-US" b="1" dirty="0" err="1"/>
              <a:t>RegistroColegiaturas</a:t>
            </a:r>
            <a:endParaRPr lang="en-US" b="1" dirty="0"/>
          </a:p>
          <a:p>
            <a:r>
              <a:rPr lang="en-US" b="1" dirty="0" err="1"/>
              <a:t>ReporteIncidentes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34F71-64B6-A549-AB8F-3C17B5D94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3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326C-ADD7-3B48-8998-7651E37A6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2A604-6A13-6348-B776-36DF04AA9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7C29-D2FA-6942-8655-7FD274DB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8A58-5C50-DC4A-91A6-C0916175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B93E-12A4-544C-B547-D47EC5BD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EA59-ECA7-6548-8120-77E86A43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78246-E336-9D49-9DDE-9F4B40799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8AE7-E541-2B45-9046-136B32B9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4034E-7A2E-8145-9A94-159A2BFC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27DD-0246-5847-AAED-A9A58984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E3DFE-94FB-0E4D-A335-A32C8D08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096C-B14B-CC45-85B0-395342C0B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FCC3-A0C0-8E42-B721-390D42E2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E3CC-0B01-D746-98E3-AC09032F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C0CE-0278-A348-962F-1298E372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59D1-9DCB-FD46-908F-781C63C0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77FA-7297-DC48-BE15-BA1B98A5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8B6D2-C054-8047-A036-1E1C8C1F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3F5F-E76D-674F-B1BA-B8B48FFA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8082-09F7-0240-8429-026D217D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AB22-77D2-EC49-B923-CFE6469C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7E5EC-0D24-6944-99A9-3E54298A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7DB7-25F5-7549-8291-18FA4CB7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70C19-3B78-744A-A3D1-675C30EA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3A19-35E4-624F-9082-35085B8E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2129-1A0F-0845-9314-498389D2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C581-9441-5348-810C-6F864A231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0B11-0E1A-9D42-A8BF-00F10903C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8BF24-D948-F145-8D01-682A4D77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639A3-CADE-EC4C-BC8E-21472836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AFA78-A6D9-154B-ADA7-613664F9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E458-A179-9642-B3EC-DF584D16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0E9C7-585B-9040-8494-AC0D6CF6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AE68-1317-2E41-BCB6-33CF0B85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B6DCD-AA5C-5F4B-9F48-8BA176D07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AFE87-803C-D949-BA9E-3C93F279A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43B63-9E57-324C-A48E-97B98AE4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E0ACA-F3BF-D345-A47D-DF5B9512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D5D5-BA6A-EF46-B4FC-A9276FC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4C1F-F213-0D4F-A2EB-A457C234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936A3-D383-B847-8C05-2E788494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9BAC9-1B0C-4740-9740-4AB9C30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A4E97-C348-B14B-998B-4E0B4AC5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1BA36-884E-7542-B29F-687FADB7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C4ED0-86FA-6F45-96BF-8522D1D0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31235-34EF-B949-B40A-9866FAD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3A6-DAE5-3A43-B1F4-98139252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C592-3A63-8A48-BCA8-4C97EA1C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006AF-F377-E14C-AB48-820E4A5A5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A2F7-237B-8549-A697-99883859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96774-4CC3-784D-81C7-00925B43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21196-8422-5040-90D6-A9AA0981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F3D4-FF7D-254B-8A4E-6C423E11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73267-7A23-4141-A5B4-7B0B645C2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4017-DA39-EC4C-B857-2D69B651E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CDEE3-2A13-1D44-9B05-2FCAE43B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53B63-7895-F440-B8AC-AB5F30CA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06359-4A15-B243-B6B7-8E2EB127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9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39518-BE9B-C546-8612-4CFDB84D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AA367-DE0B-4548-9A7E-F76C848B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B7F1-1A5C-F140-99F3-BB5D871CB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0A9B-3E26-EC4F-8B49-7C6B4FE98460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9223-F56C-774C-969B-BD894370B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78F3-BFAC-FC48-B20D-E2DABCB95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8E6D-2EB6-7D4A-B20D-A4A293CD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6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69B4-F17C-894C-9CD4-4288F7ED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19" y="213931"/>
            <a:ext cx="9233848" cy="745446"/>
          </a:xfrm>
        </p:spPr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de la </a:t>
            </a:r>
            <a:r>
              <a:rPr lang="en-US" dirty="0" err="1"/>
              <a:t>solución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8FCD44-0EBA-5D43-8801-C6D0FA106091}"/>
              </a:ext>
            </a:extLst>
          </p:cNvPr>
          <p:cNvSpPr/>
          <p:nvPr/>
        </p:nvSpPr>
        <p:spPr>
          <a:xfrm>
            <a:off x="1381753" y="1841762"/>
            <a:ext cx="1520687" cy="735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Perfil</a:t>
            </a:r>
            <a:r>
              <a:rPr lang="en-US" dirty="0">
                <a:solidFill>
                  <a:schemeClr val="tx1"/>
                </a:solidFill>
              </a:rPr>
              <a:t> Entrada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26F65D-3864-E24F-8048-676093194E13}"/>
              </a:ext>
            </a:extLst>
          </p:cNvPr>
          <p:cNvSpPr/>
          <p:nvPr/>
        </p:nvSpPr>
        <p:spPr>
          <a:xfrm>
            <a:off x="1381751" y="3010645"/>
            <a:ext cx="1520687" cy="735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Experiencias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Aprendizaje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218A4-5D44-B545-A8DE-C14C6B8439E1}"/>
              </a:ext>
            </a:extLst>
          </p:cNvPr>
          <p:cNvSpPr/>
          <p:nvPr/>
        </p:nvSpPr>
        <p:spPr>
          <a:xfrm>
            <a:off x="1381750" y="5197874"/>
            <a:ext cx="1520687" cy="735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Medidas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remediación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CF925D-1124-584E-A054-CC7D1F73EF52}"/>
              </a:ext>
            </a:extLst>
          </p:cNvPr>
          <p:cNvSpPr/>
          <p:nvPr/>
        </p:nvSpPr>
        <p:spPr>
          <a:xfrm>
            <a:off x="1381751" y="4172487"/>
            <a:ext cx="1520687" cy="735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Sistemas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información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académica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2BCEB-D189-3445-936E-0F63B2DFDCAD}"/>
              </a:ext>
            </a:extLst>
          </p:cNvPr>
          <p:cNvSpPr txBox="1"/>
          <p:nvPr/>
        </p:nvSpPr>
        <p:spPr>
          <a:xfrm>
            <a:off x="3654020" y="4103924"/>
            <a:ext cx="1328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Repositorio</a:t>
            </a:r>
            <a:endParaRPr lang="en-US" dirty="0"/>
          </a:p>
          <a:p>
            <a:r>
              <a:rPr lang="en-US" dirty="0" err="1"/>
              <a:t>centralizado</a:t>
            </a:r>
            <a:endParaRPr lang="en-US" dirty="0"/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3FA8A62F-A70B-3E43-A20B-522C1B122B9F}"/>
              </a:ext>
            </a:extLst>
          </p:cNvPr>
          <p:cNvSpPr/>
          <p:nvPr/>
        </p:nvSpPr>
        <p:spPr>
          <a:xfrm>
            <a:off x="5854156" y="2517227"/>
            <a:ext cx="1938131" cy="9601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Transformación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41E10-3214-FD47-A6E1-72D59A01F9DF}"/>
              </a:ext>
            </a:extLst>
          </p:cNvPr>
          <p:cNvSpPr txBox="1"/>
          <p:nvPr/>
        </p:nvSpPr>
        <p:spPr>
          <a:xfrm>
            <a:off x="112907" y="3657933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900</a:t>
            </a:r>
          </a:p>
          <a:p>
            <a:r>
              <a:rPr lang="en-US" dirty="0" err="1"/>
              <a:t>Alumnos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95BEDF-E2A9-2D4C-8F18-6F3023D9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45" y="4119598"/>
            <a:ext cx="1816100" cy="111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2CA2AD-AC88-374E-A289-03105FDF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503" y="1928191"/>
            <a:ext cx="1473200" cy="1371600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E16CB3CB-E6E4-A04F-90E1-B858FB79506D}"/>
              </a:ext>
            </a:extLst>
          </p:cNvPr>
          <p:cNvSpPr/>
          <p:nvPr/>
        </p:nvSpPr>
        <p:spPr>
          <a:xfrm>
            <a:off x="10439266" y="1836318"/>
            <a:ext cx="1222513" cy="109361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738B7-AD05-B447-BADC-DBFABD19F00A}"/>
              </a:ext>
            </a:extLst>
          </p:cNvPr>
          <p:cNvSpPr txBox="1"/>
          <p:nvPr/>
        </p:nvSpPr>
        <p:spPr>
          <a:xfrm>
            <a:off x="10539677" y="2929932"/>
            <a:ext cx="112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Modelo</a:t>
            </a:r>
            <a:endParaRPr lang="en-US" dirty="0"/>
          </a:p>
          <a:p>
            <a:r>
              <a:rPr lang="en-US" dirty="0" err="1"/>
              <a:t>Predictivo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338E1-D9E9-E244-A589-1DC0B8783346}"/>
              </a:ext>
            </a:extLst>
          </p:cNvPr>
          <p:cNvSpPr txBox="1"/>
          <p:nvPr/>
        </p:nvSpPr>
        <p:spPr>
          <a:xfrm>
            <a:off x="10424100" y="5194563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Alumnos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riesgo</a:t>
            </a:r>
            <a:endParaRPr lang="en-US" dirty="0"/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9B921C8B-307F-A745-97E8-BBCF88505654}"/>
              </a:ext>
            </a:extLst>
          </p:cNvPr>
          <p:cNvSpPr/>
          <p:nvPr/>
        </p:nvSpPr>
        <p:spPr>
          <a:xfrm>
            <a:off x="4318080" y="5015473"/>
            <a:ext cx="1701658" cy="7540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objetiva</a:t>
            </a:r>
            <a:endParaRPr lang="en-US" dirty="0"/>
          </a:p>
        </p:txBody>
      </p:sp>
      <p:sp>
        <p:nvSpPr>
          <p:cNvPr id="23" name="Round Single Corner Rectangle 22">
            <a:extLst>
              <a:ext uri="{FF2B5EF4-FFF2-40B4-BE49-F238E27FC236}">
                <a16:creationId xmlns:a16="http://schemas.microsoft.com/office/drawing/2014/main" id="{C7163AEC-7967-E24E-8C33-927DA6269656}"/>
              </a:ext>
            </a:extLst>
          </p:cNvPr>
          <p:cNvSpPr/>
          <p:nvPr/>
        </p:nvSpPr>
        <p:spPr>
          <a:xfrm>
            <a:off x="6602607" y="6135473"/>
            <a:ext cx="4235011" cy="568563"/>
          </a:xfrm>
          <a:prstGeom prst="round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remediación</a:t>
            </a:r>
            <a:r>
              <a:rPr lang="en-US" dirty="0"/>
              <a:t> a </a:t>
            </a:r>
            <a:r>
              <a:rPr lang="en-US" dirty="0" err="1"/>
              <a:t>aplicar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9BAD8-D722-E042-A42A-0D1C8D78F6D6}"/>
              </a:ext>
            </a:extLst>
          </p:cNvPr>
          <p:cNvSpPr txBox="1"/>
          <p:nvPr/>
        </p:nvSpPr>
        <p:spPr>
          <a:xfrm>
            <a:off x="8736218" y="3285918"/>
            <a:ext cx="105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</a:t>
            </a:r>
          </a:p>
          <a:p>
            <a:r>
              <a:rPr lang="en-US" dirty="0"/>
              <a:t>Neuronal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17281-FC07-184B-84A9-C50C2942109E}"/>
              </a:ext>
            </a:extLst>
          </p:cNvPr>
          <p:cNvSpPr txBox="1"/>
          <p:nvPr/>
        </p:nvSpPr>
        <p:spPr>
          <a:xfrm>
            <a:off x="6915270" y="5262375"/>
            <a:ext cx="19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genético</a:t>
            </a:r>
            <a:endParaRPr lang="en-US" dirty="0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F5032036-2E71-A04D-9156-B4CE0399B15D}"/>
              </a:ext>
            </a:extLst>
          </p:cNvPr>
          <p:cNvSpPr/>
          <p:nvPr/>
        </p:nvSpPr>
        <p:spPr>
          <a:xfrm>
            <a:off x="3658307" y="2388203"/>
            <a:ext cx="1331843" cy="16300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95063A0-BA6A-E145-9830-5614C427B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583" y="149896"/>
            <a:ext cx="1905000" cy="1066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A7B66A-F06C-6F48-B54E-165DEDB63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23" y="2848964"/>
            <a:ext cx="901653" cy="90165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9AD0EF-8889-2D45-B583-366247A564EE}"/>
              </a:ext>
            </a:extLst>
          </p:cNvPr>
          <p:cNvCxnSpPr>
            <a:stCxn id="4" idx="3"/>
            <a:endCxn id="26" idx="2"/>
          </p:cNvCxnSpPr>
          <p:nvPr/>
        </p:nvCxnSpPr>
        <p:spPr>
          <a:xfrm>
            <a:off x="2902440" y="2209510"/>
            <a:ext cx="755867" cy="9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64B61C-D5D8-1D49-8261-DA59C9015535}"/>
              </a:ext>
            </a:extLst>
          </p:cNvPr>
          <p:cNvCxnSpPr>
            <a:cxnSpLocks/>
            <a:stCxn id="5" idx="3"/>
            <a:endCxn id="26" idx="2"/>
          </p:cNvCxnSpPr>
          <p:nvPr/>
        </p:nvCxnSpPr>
        <p:spPr>
          <a:xfrm flipV="1">
            <a:off x="2902438" y="3203212"/>
            <a:ext cx="755869" cy="17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E1C295-BB88-114C-8DC3-EDF33EE6F2FE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 flipV="1">
            <a:off x="2902438" y="3203212"/>
            <a:ext cx="755869" cy="133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369AF3-6801-E743-8CC5-378C14D236F5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 flipV="1">
            <a:off x="2902437" y="3203212"/>
            <a:ext cx="755870" cy="236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A9B5418-792B-DE46-95C8-31C3628625D3}"/>
              </a:ext>
            </a:extLst>
          </p:cNvPr>
          <p:cNvSpPr/>
          <p:nvPr/>
        </p:nvSpPr>
        <p:spPr>
          <a:xfrm>
            <a:off x="5104263" y="2848964"/>
            <a:ext cx="635780" cy="43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6E287C4C-C18F-EF4A-A6F4-28FF98C63065}"/>
              </a:ext>
            </a:extLst>
          </p:cNvPr>
          <p:cNvSpPr/>
          <p:nvPr/>
        </p:nvSpPr>
        <p:spPr>
          <a:xfrm>
            <a:off x="7831003" y="2696541"/>
            <a:ext cx="635780" cy="43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3374AA-E886-BF4F-A00D-D7B73CDB6484}"/>
              </a:ext>
            </a:extLst>
          </p:cNvPr>
          <p:cNvSpPr txBox="1"/>
          <p:nvPr/>
        </p:nvSpPr>
        <p:spPr>
          <a:xfrm>
            <a:off x="10651566" y="1256913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100</a:t>
            </a:r>
          </a:p>
          <a:p>
            <a:endParaRPr lang="en-US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C018950-BF13-A945-9F34-6C848344F4C7}"/>
              </a:ext>
            </a:extLst>
          </p:cNvPr>
          <p:cNvSpPr/>
          <p:nvPr/>
        </p:nvSpPr>
        <p:spPr>
          <a:xfrm>
            <a:off x="10015200" y="2128715"/>
            <a:ext cx="635780" cy="43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E5BEA09-4D94-0840-AC0F-3C21D26CF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749" y="4350888"/>
            <a:ext cx="1435156" cy="929238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D2BDAD84-1EDF-444F-B6CE-550E09AF87F7}"/>
              </a:ext>
            </a:extLst>
          </p:cNvPr>
          <p:cNvSpPr/>
          <p:nvPr/>
        </p:nvSpPr>
        <p:spPr>
          <a:xfrm rot="5400000">
            <a:off x="10706193" y="3704665"/>
            <a:ext cx="635780" cy="43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3889900F-7881-5F49-936B-70786BF81354}"/>
              </a:ext>
            </a:extLst>
          </p:cNvPr>
          <p:cNvSpPr/>
          <p:nvPr/>
        </p:nvSpPr>
        <p:spPr>
          <a:xfrm rot="11563481">
            <a:off x="9359507" y="4687741"/>
            <a:ext cx="635780" cy="43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745EE4-3481-394B-AE13-A2D11787E630}"/>
              </a:ext>
            </a:extLst>
          </p:cNvPr>
          <p:cNvCxnSpPr>
            <a:cxnSpLocks/>
            <a:stCxn id="22" idx="0"/>
            <a:endCxn id="14" idx="1"/>
          </p:cNvCxnSpPr>
          <p:nvPr/>
        </p:nvCxnSpPr>
        <p:spPr>
          <a:xfrm flipV="1">
            <a:off x="6019738" y="4678398"/>
            <a:ext cx="1264207" cy="71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>
            <a:extLst>
              <a:ext uri="{FF2B5EF4-FFF2-40B4-BE49-F238E27FC236}">
                <a16:creationId xmlns:a16="http://schemas.microsoft.com/office/drawing/2014/main" id="{F8D3FAEA-F797-7449-AD7A-96A9FCB94BA2}"/>
              </a:ext>
            </a:extLst>
          </p:cNvPr>
          <p:cNvSpPr/>
          <p:nvPr/>
        </p:nvSpPr>
        <p:spPr>
          <a:xfrm rot="3054856">
            <a:off x="8340475" y="5667804"/>
            <a:ext cx="513458" cy="43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Arquitectura de la 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la solución</dc:title>
  <dc:creator>Alberto De Obeso</dc:creator>
  <cp:lastModifiedBy>Alberto De Obeso</cp:lastModifiedBy>
  <cp:revision>1</cp:revision>
  <dcterms:created xsi:type="dcterms:W3CDTF">2019-03-21T01:07:18Z</dcterms:created>
  <dcterms:modified xsi:type="dcterms:W3CDTF">2019-03-21T01:07:40Z</dcterms:modified>
</cp:coreProperties>
</file>