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5" r:id="rId4"/>
    <p:sldId id="266" r:id="rId5"/>
    <p:sldId id="267" r:id="rId6"/>
    <p:sldId id="268" r:id="rId7"/>
    <p:sldId id="269" r:id="rId8"/>
    <p:sldId id="270"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F397A4-E0E2-4E4C-AB4D-E774318DC095}"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6EF60-A339-4D84-8CAA-574616E8F77F}" type="slidenum">
              <a:rPr lang="en-US" smtClean="0"/>
              <a:t>‹#›</a:t>
            </a:fld>
            <a:endParaRPr lang="en-US"/>
          </a:p>
        </p:txBody>
      </p:sp>
    </p:spTree>
    <p:extLst>
      <p:ext uri="{BB962C8B-B14F-4D97-AF65-F5344CB8AC3E}">
        <p14:creationId xmlns:p14="http://schemas.microsoft.com/office/powerpoint/2010/main" val="73666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F397A4-E0E2-4E4C-AB4D-E774318DC095}"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6EF60-A339-4D84-8CAA-574616E8F77F}" type="slidenum">
              <a:rPr lang="en-US" smtClean="0"/>
              <a:t>‹#›</a:t>
            </a:fld>
            <a:endParaRPr lang="en-US"/>
          </a:p>
        </p:txBody>
      </p:sp>
    </p:spTree>
    <p:extLst>
      <p:ext uri="{BB962C8B-B14F-4D97-AF65-F5344CB8AC3E}">
        <p14:creationId xmlns:p14="http://schemas.microsoft.com/office/powerpoint/2010/main" val="2423295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F397A4-E0E2-4E4C-AB4D-E774318DC095}"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6EF60-A339-4D84-8CAA-574616E8F77F}" type="slidenum">
              <a:rPr lang="en-US" smtClean="0"/>
              <a:t>‹#›</a:t>
            </a:fld>
            <a:endParaRPr lang="en-US"/>
          </a:p>
        </p:txBody>
      </p:sp>
    </p:spTree>
    <p:extLst>
      <p:ext uri="{BB962C8B-B14F-4D97-AF65-F5344CB8AC3E}">
        <p14:creationId xmlns:p14="http://schemas.microsoft.com/office/powerpoint/2010/main" val="537624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07" y="0"/>
            <a:ext cx="12188388" cy="6858000"/>
          </a:xfrm>
          <a:prstGeom prst="rect">
            <a:avLst/>
          </a:prstGeom>
        </p:spPr>
      </p:pic>
      <p:grpSp>
        <p:nvGrpSpPr>
          <p:cNvPr id="54" name="Group 19"/>
          <p:cNvGrpSpPr>
            <a:grpSpLocks noChangeAspect="1"/>
          </p:cNvGrpSpPr>
          <p:nvPr userDrawn="1"/>
        </p:nvGrpSpPr>
        <p:grpSpPr bwMode="auto">
          <a:xfrm>
            <a:off x="10902480" y="5786523"/>
            <a:ext cx="584219" cy="564684"/>
            <a:chOff x="2074" y="843"/>
            <a:chExt cx="1615" cy="1561"/>
          </a:xfrm>
        </p:grpSpPr>
        <p:sp>
          <p:nvSpPr>
            <p:cNvPr id="55"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56"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grpSp>
      <p:grpSp>
        <p:nvGrpSpPr>
          <p:cNvPr id="110" name="Group 4"/>
          <p:cNvGrpSpPr>
            <a:grpSpLocks noChangeAspect="1"/>
          </p:cNvGrpSpPr>
          <p:nvPr userDrawn="1"/>
        </p:nvGrpSpPr>
        <p:grpSpPr bwMode="auto">
          <a:xfrm>
            <a:off x="909511" y="5785204"/>
            <a:ext cx="2777508" cy="566003"/>
            <a:chOff x="235" y="1993"/>
            <a:chExt cx="5290" cy="1078"/>
          </a:xfrm>
        </p:grpSpPr>
        <p:sp>
          <p:nvSpPr>
            <p:cNvPr id="111" name="Freeform 5"/>
            <p:cNvSpPr>
              <a:spLocks noEditPoints="1"/>
            </p:cNvSpPr>
            <p:nvPr/>
          </p:nvSpPr>
          <p:spPr bwMode="auto">
            <a:xfrm>
              <a:off x="869" y="2262"/>
              <a:ext cx="167" cy="241"/>
            </a:xfrm>
            <a:custGeom>
              <a:avLst/>
              <a:gdLst>
                <a:gd name="T0" fmla="*/ 54 w 71"/>
                <a:gd name="T1" fmla="*/ 47 h 101"/>
                <a:gd name="T2" fmla="*/ 71 w 71"/>
                <a:gd name="T3" fmla="*/ 69 h 101"/>
                <a:gd name="T4" fmla="*/ 34 w 71"/>
                <a:gd name="T5" fmla="*/ 101 h 101"/>
                <a:gd name="T6" fmla="*/ 0 w 71"/>
                <a:gd name="T7" fmla="*/ 101 h 101"/>
                <a:gd name="T8" fmla="*/ 0 w 71"/>
                <a:gd name="T9" fmla="*/ 0 h 101"/>
                <a:gd name="T10" fmla="*/ 34 w 71"/>
                <a:gd name="T11" fmla="*/ 0 h 101"/>
                <a:gd name="T12" fmla="*/ 66 w 71"/>
                <a:gd name="T13" fmla="*/ 23 h 101"/>
                <a:gd name="T14" fmla="*/ 54 w 71"/>
                <a:gd name="T15" fmla="*/ 47 h 101"/>
                <a:gd name="T16" fmla="*/ 34 w 71"/>
                <a:gd name="T17" fmla="*/ 39 h 101"/>
                <a:gd name="T18" fmla="*/ 34 w 71"/>
                <a:gd name="T19" fmla="*/ 22 h 101"/>
                <a:gd name="T20" fmla="*/ 24 w 71"/>
                <a:gd name="T21" fmla="*/ 22 h 101"/>
                <a:gd name="T22" fmla="*/ 24 w 71"/>
                <a:gd name="T23" fmla="*/ 39 h 101"/>
                <a:gd name="T24" fmla="*/ 34 w 71"/>
                <a:gd name="T25" fmla="*/ 39 h 101"/>
                <a:gd name="T26" fmla="*/ 24 w 71"/>
                <a:gd name="T27" fmla="*/ 57 h 101"/>
                <a:gd name="T28" fmla="*/ 24 w 71"/>
                <a:gd name="T29" fmla="*/ 78 h 101"/>
                <a:gd name="T30" fmla="*/ 34 w 71"/>
                <a:gd name="T31" fmla="*/ 78 h 101"/>
                <a:gd name="T32" fmla="*/ 34 w 71"/>
                <a:gd name="T33" fmla="*/ 57 h 101"/>
                <a:gd name="T34" fmla="*/ 24 w 71"/>
                <a:gd name="T35" fmla="*/ 5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1" h="101">
                  <a:moveTo>
                    <a:pt x="54" y="47"/>
                  </a:moveTo>
                  <a:cubicBezTo>
                    <a:pt x="66" y="50"/>
                    <a:pt x="71" y="63"/>
                    <a:pt x="71" y="69"/>
                  </a:cubicBezTo>
                  <a:cubicBezTo>
                    <a:pt x="71" y="92"/>
                    <a:pt x="53" y="101"/>
                    <a:pt x="34" y="101"/>
                  </a:cubicBezTo>
                  <a:cubicBezTo>
                    <a:pt x="0" y="101"/>
                    <a:pt x="0" y="101"/>
                    <a:pt x="0" y="101"/>
                  </a:cubicBezTo>
                  <a:cubicBezTo>
                    <a:pt x="0" y="0"/>
                    <a:pt x="0" y="0"/>
                    <a:pt x="0" y="0"/>
                  </a:cubicBezTo>
                  <a:cubicBezTo>
                    <a:pt x="34" y="0"/>
                    <a:pt x="34" y="0"/>
                    <a:pt x="34" y="0"/>
                  </a:cubicBezTo>
                  <a:cubicBezTo>
                    <a:pt x="51" y="0"/>
                    <a:pt x="64" y="8"/>
                    <a:pt x="66" y="23"/>
                  </a:cubicBezTo>
                  <a:cubicBezTo>
                    <a:pt x="68" y="33"/>
                    <a:pt x="64" y="43"/>
                    <a:pt x="54" y="47"/>
                  </a:cubicBezTo>
                  <a:close/>
                  <a:moveTo>
                    <a:pt x="34" y="39"/>
                  </a:moveTo>
                  <a:cubicBezTo>
                    <a:pt x="46" y="39"/>
                    <a:pt x="46" y="22"/>
                    <a:pt x="34" y="22"/>
                  </a:cubicBezTo>
                  <a:cubicBezTo>
                    <a:pt x="24" y="22"/>
                    <a:pt x="24" y="22"/>
                    <a:pt x="24" y="22"/>
                  </a:cubicBezTo>
                  <a:cubicBezTo>
                    <a:pt x="24" y="39"/>
                    <a:pt x="24" y="39"/>
                    <a:pt x="24" y="39"/>
                  </a:cubicBezTo>
                  <a:lnTo>
                    <a:pt x="34" y="39"/>
                  </a:lnTo>
                  <a:close/>
                  <a:moveTo>
                    <a:pt x="24" y="57"/>
                  </a:moveTo>
                  <a:cubicBezTo>
                    <a:pt x="24" y="78"/>
                    <a:pt x="24" y="78"/>
                    <a:pt x="24" y="78"/>
                  </a:cubicBezTo>
                  <a:cubicBezTo>
                    <a:pt x="34" y="78"/>
                    <a:pt x="34" y="78"/>
                    <a:pt x="34" y="78"/>
                  </a:cubicBezTo>
                  <a:cubicBezTo>
                    <a:pt x="50" y="78"/>
                    <a:pt x="50" y="57"/>
                    <a:pt x="34" y="57"/>
                  </a:cubicBezTo>
                  <a:lnTo>
                    <a:pt x="24" y="5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12" name="Freeform 6"/>
            <p:cNvSpPr>
              <a:spLocks noEditPoints="1"/>
            </p:cNvSpPr>
            <p:nvPr/>
          </p:nvSpPr>
          <p:spPr bwMode="auto">
            <a:xfrm>
              <a:off x="1060" y="2262"/>
              <a:ext cx="185" cy="241"/>
            </a:xfrm>
            <a:custGeom>
              <a:avLst/>
              <a:gdLst>
                <a:gd name="T0" fmla="*/ 78 w 78"/>
                <a:gd name="T1" fmla="*/ 101 h 101"/>
                <a:gd name="T2" fmla="*/ 50 w 78"/>
                <a:gd name="T3" fmla="*/ 101 h 101"/>
                <a:gd name="T4" fmla="*/ 29 w 78"/>
                <a:gd name="T5" fmla="*/ 66 h 101"/>
                <a:gd name="T6" fmla="*/ 26 w 78"/>
                <a:gd name="T7" fmla="*/ 66 h 101"/>
                <a:gd name="T8" fmla="*/ 26 w 78"/>
                <a:gd name="T9" fmla="*/ 101 h 101"/>
                <a:gd name="T10" fmla="*/ 0 w 78"/>
                <a:gd name="T11" fmla="*/ 101 h 101"/>
                <a:gd name="T12" fmla="*/ 0 w 78"/>
                <a:gd name="T13" fmla="*/ 0 h 101"/>
                <a:gd name="T14" fmla="*/ 36 w 78"/>
                <a:gd name="T15" fmla="*/ 0 h 101"/>
                <a:gd name="T16" fmla="*/ 68 w 78"/>
                <a:gd name="T17" fmla="*/ 15 h 101"/>
                <a:gd name="T18" fmla="*/ 73 w 78"/>
                <a:gd name="T19" fmla="*/ 33 h 101"/>
                <a:gd name="T20" fmla="*/ 53 w 78"/>
                <a:gd name="T21" fmla="*/ 61 h 101"/>
                <a:gd name="T22" fmla="*/ 78 w 78"/>
                <a:gd name="T23" fmla="*/ 101 h 101"/>
                <a:gd name="T24" fmla="*/ 36 w 78"/>
                <a:gd name="T25" fmla="*/ 44 h 101"/>
                <a:gd name="T26" fmla="*/ 48 w 78"/>
                <a:gd name="T27" fmla="*/ 33 h 101"/>
                <a:gd name="T28" fmla="*/ 36 w 78"/>
                <a:gd name="T29" fmla="*/ 22 h 101"/>
                <a:gd name="T30" fmla="*/ 25 w 78"/>
                <a:gd name="T31" fmla="*/ 22 h 101"/>
                <a:gd name="T32" fmla="*/ 25 w 78"/>
                <a:gd name="T33" fmla="*/ 44 h 101"/>
                <a:gd name="T34" fmla="*/ 36 w 78"/>
                <a:gd name="T35" fmla="*/ 4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101">
                  <a:moveTo>
                    <a:pt x="78" y="101"/>
                  </a:moveTo>
                  <a:cubicBezTo>
                    <a:pt x="50" y="101"/>
                    <a:pt x="50" y="101"/>
                    <a:pt x="50" y="101"/>
                  </a:cubicBezTo>
                  <a:cubicBezTo>
                    <a:pt x="29" y="66"/>
                    <a:pt x="29" y="66"/>
                    <a:pt x="29" y="66"/>
                  </a:cubicBezTo>
                  <a:cubicBezTo>
                    <a:pt x="26" y="66"/>
                    <a:pt x="26" y="66"/>
                    <a:pt x="26" y="66"/>
                  </a:cubicBezTo>
                  <a:cubicBezTo>
                    <a:pt x="26" y="101"/>
                    <a:pt x="26" y="101"/>
                    <a:pt x="26" y="101"/>
                  </a:cubicBezTo>
                  <a:cubicBezTo>
                    <a:pt x="0" y="101"/>
                    <a:pt x="0" y="101"/>
                    <a:pt x="0" y="101"/>
                  </a:cubicBezTo>
                  <a:cubicBezTo>
                    <a:pt x="0" y="0"/>
                    <a:pt x="0" y="0"/>
                    <a:pt x="0" y="0"/>
                  </a:cubicBezTo>
                  <a:cubicBezTo>
                    <a:pt x="36" y="0"/>
                    <a:pt x="36" y="0"/>
                    <a:pt x="36" y="0"/>
                  </a:cubicBezTo>
                  <a:cubicBezTo>
                    <a:pt x="50" y="0"/>
                    <a:pt x="62" y="5"/>
                    <a:pt x="68" y="15"/>
                  </a:cubicBezTo>
                  <a:cubicBezTo>
                    <a:pt x="72" y="21"/>
                    <a:pt x="73" y="27"/>
                    <a:pt x="73" y="33"/>
                  </a:cubicBezTo>
                  <a:cubicBezTo>
                    <a:pt x="73" y="45"/>
                    <a:pt x="66" y="57"/>
                    <a:pt x="53" y="61"/>
                  </a:cubicBezTo>
                  <a:lnTo>
                    <a:pt x="78" y="101"/>
                  </a:lnTo>
                  <a:close/>
                  <a:moveTo>
                    <a:pt x="36" y="44"/>
                  </a:moveTo>
                  <a:cubicBezTo>
                    <a:pt x="44" y="44"/>
                    <a:pt x="48" y="39"/>
                    <a:pt x="48" y="33"/>
                  </a:cubicBezTo>
                  <a:cubicBezTo>
                    <a:pt x="48" y="27"/>
                    <a:pt x="44" y="22"/>
                    <a:pt x="36" y="22"/>
                  </a:cubicBezTo>
                  <a:cubicBezTo>
                    <a:pt x="25" y="22"/>
                    <a:pt x="25" y="22"/>
                    <a:pt x="25" y="22"/>
                  </a:cubicBezTo>
                  <a:cubicBezTo>
                    <a:pt x="25" y="44"/>
                    <a:pt x="25" y="44"/>
                    <a:pt x="25" y="44"/>
                  </a:cubicBezTo>
                  <a:lnTo>
                    <a:pt x="36" y="4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13" name="Rectangle 7"/>
            <p:cNvSpPr>
              <a:spLocks noChangeArrowheads="1"/>
            </p:cNvSpPr>
            <p:nvPr/>
          </p:nvSpPr>
          <p:spPr bwMode="auto">
            <a:xfrm>
              <a:off x="1261" y="2262"/>
              <a:ext cx="59" cy="24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pl-PL" sz="2400"/>
            </a:p>
          </p:txBody>
        </p:sp>
        <p:sp>
          <p:nvSpPr>
            <p:cNvPr id="114" name="Freeform 8"/>
            <p:cNvSpPr>
              <a:spLocks/>
            </p:cNvSpPr>
            <p:nvPr/>
          </p:nvSpPr>
          <p:spPr bwMode="auto">
            <a:xfrm>
              <a:off x="1351" y="2257"/>
              <a:ext cx="241" cy="248"/>
            </a:xfrm>
            <a:custGeom>
              <a:avLst/>
              <a:gdLst>
                <a:gd name="T0" fmla="*/ 95 w 102"/>
                <a:gd name="T1" fmla="*/ 22 h 104"/>
                <a:gd name="T2" fmla="*/ 77 w 102"/>
                <a:gd name="T3" fmla="*/ 34 h 104"/>
                <a:gd name="T4" fmla="*/ 26 w 102"/>
                <a:gd name="T5" fmla="*/ 53 h 104"/>
                <a:gd name="T6" fmla="*/ 52 w 102"/>
                <a:gd name="T7" fmla="*/ 82 h 104"/>
                <a:gd name="T8" fmla="*/ 77 w 102"/>
                <a:gd name="T9" fmla="*/ 65 h 104"/>
                <a:gd name="T10" fmla="*/ 47 w 102"/>
                <a:gd name="T11" fmla="*/ 65 h 104"/>
                <a:gd name="T12" fmla="*/ 47 w 102"/>
                <a:gd name="T13" fmla="*/ 45 h 104"/>
                <a:gd name="T14" fmla="*/ 101 w 102"/>
                <a:gd name="T15" fmla="*/ 45 h 104"/>
                <a:gd name="T16" fmla="*/ 102 w 102"/>
                <a:gd name="T17" fmla="*/ 52 h 104"/>
                <a:gd name="T18" fmla="*/ 52 w 102"/>
                <a:gd name="T19" fmla="*/ 104 h 104"/>
                <a:gd name="T20" fmla="*/ 0 w 102"/>
                <a:gd name="T21" fmla="*/ 53 h 104"/>
                <a:gd name="T22" fmla="*/ 52 w 102"/>
                <a:gd name="T23" fmla="*/ 0 h 104"/>
                <a:gd name="T24" fmla="*/ 95 w 102"/>
                <a:gd name="T25" fmla="*/ 2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04">
                  <a:moveTo>
                    <a:pt x="95" y="22"/>
                  </a:moveTo>
                  <a:cubicBezTo>
                    <a:pt x="77" y="34"/>
                    <a:pt x="77" y="34"/>
                    <a:pt x="77" y="34"/>
                  </a:cubicBezTo>
                  <a:cubicBezTo>
                    <a:pt x="60" y="13"/>
                    <a:pt x="26" y="22"/>
                    <a:pt x="26" y="53"/>
                  </a:cubicBezTo>
                  <a:cubicBezTo>
                    <a:pt x="26" y="66"/>
                    <a:pt x="35" y="82"/>
                    <a:pt x="52" y="82"/>
                  </a:cubicBezTo>
                  <a:cubicBezTo>
                    <a:pt x="62" y="82"/>
                    <a:pt x="75" y="79"/>
                    <a:pt x="77" y="65"/>
                  </a:cubicBezTo>
                  <a:cubicBezTo>
                    <a:pt x="47" y="65"/>
                    <a:pt x="47" y="65"/>
                    <a:pt x="47" y="65"/>
                  </a:cubicBezTo>
                  <a:cubicBezTo>
                    <a:pt x="47" y="45"/>
                    <a:pt x="47" y="45"/>
                    <a:pt x="47" y="45"/>
                  </a:cubicBezTo>
                  <a:cubicBezTo>
                    <a:pt x="101" y="45"/>
                    <a:pt x="101" y="45"/>
                    <a:pt x="101" y="45"/>
                  </a:cubicBezTo>
                  <a:cubicBezTo>
                    <a:pt x="102" y="50"/>
                    <a:pt x="102" y="51"/>
                    <a:pt x="102" y="52"/>
                  </a:cubicBezTo>
                  <a:cubicBezTo>
                    <a:pt x="102" y="86"/>
                    <a:pt x="82" y="104"/>
                    <a:pt x="52" y="104"/>
                  </a:cubicBezTo>
                  <a:cubicBezTo>
                    <a:pt x="18" y="104"/>
                    <a:pt x="1" y="79"/>
                    <a:pt x="0" y="53"/>
                  </a:cubicBezTo>
                  <a:cubicBezTo>
                    <a:pt x="0" y="26"/>
                    <a:pt x="18" y="0"/>
                    <a:pt x="52" y="0"/>
                  </a:cubicBezTo>
                  <a:cubicBezTo>
                    <a:pt x="69" y="0"/>
                    <a:pt x="82" y="5"/>
                    <a:pt x="95" y="2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15" name="Freeform 9"/>
            <p:cNvSpPr>
              <a:spLocks/>
            </p:cNvSpPr>
            <p:nvPr/>
          </p:nvSpPr>
          <p:spPr bwMode="auto">
            <a:xfrm>
              <a:off x="1621" y="2262"/>
              <a:ext cx="186" cy="241"/>
            </a:xfrm>
            <a:custGeom>
              <a:avLst/>
              <a:gdLst>
                <a:gd name="T0" fmla="*/ 127 w 186"/>
                <a:gd name="T1" fmla="*/ 148 h 241"/>
                <a:gd name="T2" fmla="*/ 61 w 186"/>
                <a:gd name="T3" fmla="*/ 148 h 241"/>
                <a:gd name="T4" fmla="*/ 61 w 186"/>
                <a:gd name="T5" fmla="*/ 241 h 241"/>
                <a:gd name="T6" fmla="*/ 0 w 186"/>
                <a:gd name="T7" fmla="*/ 241 h 241"/>
                <a:gd name="T8" fmla="*/ 0 w 186"/>
                <a:gd name="T9" fmla="*/ 0 h 241"/>
                <a:gd name="T10" fmla="*/ 61 w 186"/>
                <a:gd name="T11" fmla="*/ 0 h 241"/>
                <a:gd name="T12" fmla="*/ 61 w 186"/>
                <a:gd name="T13" fmla="*/ 93 h 241"/>
                <a:gd name="T14" fmla="*/ 127 w 186"/>
                <a:gd name="T15" fmla="*/ 93 h 241"/>
                <a:gd name="T16" fmla="*/ 127 w 186"/>
                <a:gd name="T17" fmla="*/ 0 h 241"/>
                <a:gd name="T18" fmla="*/ 186 w 186"/>
                <a:gd name="T19" fmla="*/ 0 h 241"/>
                <a:gd name="T20" fmla="*/ 186 w 186"/>
                <a:gd name="T21" fmla="*/ 241 h 241"/>
                <a:gd name="T22" fmla="*/ 127 w 186"/>
                <a:gd name="T23" fmla="*/ 241 h 241"/>
                <a:gd name="T24" fmla="*/ 127 w 186"/>
                <a:gd name="T25" fmla="*/ 14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 h="241">
                  <a:moveTo>
                    <a:pt x="127" y="148"/>
                  </a:moveTo>
                  <a:lnTo>
                    <a:pt x="61" y="148"/>
                  </a:lnTo>
                  <a:lnTo>
                    <a:pt x="61" y="241"/>
                  </a:lnTo>
                  <a:lnTo>
                    <a:pt x="0" y="241"/>
                  </a:lnTo>
                  <a:lnTo>
                    <a:pt x="0" y="0"/>
                  </a:lnTo>
                  <a:lnTo>
                    <a:pt x="61" y="0"/>
                  </a:lnTo>
                  <a:lnTo>
                    <a:pt x="61" y="93"/>
                  </a:lnTo>
                  <a:lnTo>
                    <a:pt x="127" y="93"/>
                  </a:lnTo>
                  <a:lnTo>
                    <a:pt x="127" y="0"/>
                  </a:lnTo>
                  <a:lnTo>
                    <a:pt x="186" y="0"/>
                  </a:lnTo>
                  <a:lnTo>
                    <a:pt x="186" y="241"/>
                  </a:lnTo>
                  <a:lnTo>
                    <a:pt x="127" y="241"/>
                  </a:lnTo>
                  <a:lnTo>
                    <a:pt x="127" y="14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16" name="Freeform 10"/>
            <p:cNvSpPr>
              <a:spLocks/>
            </p:cNvSpPr>
            <p:nvPr/>
          </p:nvSpPr>
          <p:spPr bwMode="auto">
            <a:xfrm>
              <a:off x="1829" y="2262"/>
              <a:ext cx="172" cy="241"/>
            </a:xfrm>
            <a:custGeom>
              <a:avLst/>
              <a:gdLst>
                <a:gd name="T0" fmla="*/ 172 w 172"/>
                <a:gd name="T1" fmla="*/ 0 h 241"/>
                <a:gd name="T2" fmla="*/ 172 w 172"/>
                <a:gd name="T3" fmla="*/ 53 h 241"/>
                <a:gd name="T4" fmla="*/ 116 w 172"/>
                <a:gd name="T5" fmla="*/ 53 h 241"/>
                <a:gd name="T6" fmla="*/ 116 w 172"/>
                <a:gd name="T7" fmla="*/ 241 h 241"/>
                <a:gd name="T8" fmla="*/ 54 w 172"/>
                <a:gd name="T9" fmla="*/ 241 h 241"/>
                <a:gd name="T10" fmla="*/ 54 w 172"/>
                <a:gd name="T11" fmla="*/ 53 h 241"/>
                <a:gd name="T12" fmla="*/ 0 w 172"/>
                <a:gd name="T13" fmla="*/ 53 h 241"/>
                <a:gd name="T14" fmla="*/ 0 w 172"/>
                <a:gd name="T15" fmla="*/ 0 h 241"/>
                <a:gd name="T16" fmla="*/ 172 w 172"/>
                <a:gd name="T1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241">
                  <a:moveTo>
                    <a:pt x="172" y="0"/>
                  </a:moveTo>
                  <a:lnTo>
                    <a:pt x="172" y="53"/>
                  </a:lnTo>
                  <a:lnTo>
                    <a:pt x="116" y="53"/>
                  </a:lnTo>
                  <a:lnTo>
                    <a:pt x="116" y="241"/>
                  </a:lnTo>
                  <a:lnTo>
                    <a:pt x="54" y="241"/>
                  </a:lnTo>
                  <a:lnTo>
                    <a:pt x="54" y="53"/>
                  </a:lnTo>
                  <a:lnTo>
                    <a:pt x="0" y="53"/>
                  </a:lnTo>
                  <a:lnTo>
                    <a:pt x="0" y="0"/>
                  </a:lnTo>
                  <a:lnTo>
                    <a:pt x="17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22" name="Freeform 11"/>
            <p:cNvSpPr>
              <a:spLocks/>
            </p:cNvSpPr>
            <p:nvPr/>
          </p:nvSpPr>
          <p:spPr bwMode="auto">
            <a:xfrm>
              <a:off x="2091" y="2262"/>
              <a:ext cx="263" cy="241"/>
            </a:xfrm>
            <a:custGeom>
              <a:avLst/>
              <a:gdLst>
                <a:gd name="T0" fmla="*/ 182 w 263"/>
                <a:gd name="T1" fmla="*/ 0 h 241"/>
                <a:gd name="T2" fmla="*/ 263 w 263"/>
                <a:gd name="T3" fmla="*/ 0 h 241"/>
                <a:gd name="T4" fmla="*/ 263 w 263"/>
                <a:gd name="T5" fmla="*/ 241 h 241"/>
                <a:gd name="T6" fmla="*/ 204 w 263"/>
                <a:gd name="T7" fmla="*/ 241 h 241"/>
                <a:gd name="T8" fmla="*/ 204 w 263"/>
                <a:gd name="T9" fmla="*/ 138 h 241"/>
                <a:gd name="T10" fmla="*/ 213 w 263"/>
                <a:gd name="T11" fmla="*/ 74 h 241"/>
                <a:gd name="T12" fmla="*/ 211 w 263"/>
                <a:gd name="T13" fmla="*/ 74 h 241"/>
                <a:gd name="T14" fmla="*/ 187 w 263"/>
                <a:gd name="T15" fmla="*/ 138 h 241"/>
                <a:gd name="T16" fmla="*/ 156 w 263"/>
                <a:gd name="T17" fmla="*/ 205 h 241"/>
                <a:gd name="T18" fmla="*/ 107 w 263"/>
                <a:gd name="T19" fmla="*/ 205 h 241"/>
                <a:gd name="T20" fmla="*/ 78 w 263"/>
                <a:gd name="T21" fmla="*/ 138 h 241"/>
                <a:gd name="T22" fmla="*/ 52 w 263"/>
                <a:gd name="T23" fmla="*/ 74 h 241"/>
                <a:gd name="T24" fmla="*/ 50 w 263"/>
                <a:gd name="T25" fmla="*/ 74 h 241"/>
                <a:gd name="T26" fmla="*/ 59 w 263"/>
                <a:gd name="T27" fmla="*/ 138 h 241"/>
                <a:gd name="T28" fmla="*/ 59 w 263"/>
                <a:gd name="T29" fmla="*/ 241 h 241"/>
                <a:gd name="T30" fmla="*/ 0 w 263"/>
                <a:gd name="T31" fmla="*/ 241 h 241"/>
                <a:gd name="T32" fmla="*/ 0 w 263"/>
                <a:gd name="T33" fmla="*/ 0 h 241"/>
                <a:gd name="T34" fmla="*/ 83 w 263"/>
                <a:gd name="T35" fmla="*/ 0 h 241"/>
                <a:gd name="T36" fmla="*/ 133 w 263"/>
                <a:gd name="T37" fmla="*/ 133 h 241"/>
                <a:gd name="T38" fmla="*/ 182 w 263"/>
                <a:gd name="T39"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3" h="241">
                  <a:moveTo>
                    <a:pt x="182" y="0"/>
                  </a:moveTo>
                  <a:lnTo>
                    <a:pt x="263" y="0"/>
                  </a:lnTo>
                  <a:lnTo>
                    <a:pt x="263" y="241"/>
                  </a:lnTo>
                  <a:lnTo>
                    <a:pt x="204" y="241"/>
                  </a:lnTo>
                  <a:lnTo>
                    <a:pt x="204" y="138"/>
                  </a:lnTo>
                  <a:lnTo>
                    <a:pt x="213" y="74"/>
                  </a:lnTo>
                  <a:lnTo>
                    <a:pt x="211" y="74"/>
                  </a:lnTo>
                  <a:lnTo>
                    <a:pt x="187" y="138"/>
                  </a:lnTo>
                  <a:lnTo>
                    <a:pt x="156" y="205"/>
                  </a:lnTo>
                  <a:lnTo>
                    <a:pt x="107" y="205"/>
                  </a:lnTo>
                  <a:lnTo>
                    <a:pt x="78" y="138"/>
                  </a:lnTo>
                  <a:lnTo>
                    <a:pt x="52" y="74"/>
                  </a:lnTo>
                  <a:lnTo>
                    <a:pt x="50" y="74"/>
                  </a:lnTo>
                  <a:lnTo>
                    <a:pt x="59" y="138"/>
                  </a:lnTo>
                  <a:lnTo>
                    <a:pt x="59" y="241"/>
                  </a:lnTo>
                  <a:lnTo>
                    <a:pt x="0" y="241"/>
                  </a:lnTo>
                  <a:lnTo>
                    <a:pt x="0" y="0"/>
                  </a:lnTo>
                  <a:lnTo>
                    <a:pt x="83" y="0"/>
                  </a:lnTo>
                  <a:lnTo>
                    <a:pt x="133" y="133"/>
                  </a:lnTo>
                  <a:lnTo>
                    <a:pt x="18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23" name="Rectangle 12"/>
            <p:cNvSpPr>
              <a:spLocks noChangeArrowheads="1"/>
            </p:cNvSpPr>
            <p:nvPr/>
          </p:nvSpPr>
          <p:spPr bwMode="auto">
            <a:xfrm>
              <a:off x="2387" y="2262"/>
              <a:ext cx="59" cy="24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pl-PL" sz="2400"/>
            </a:p>
          </p:txBody>
        </p:sp>
        <p:sp>
          <p:nvSpPr>
            <p:cNvPr id="124" name="Freeform 13"/>
            <p:cNvSpPr>
              <a:spLocks/>
            </p:cNvSpPr>
            <p:nvPr/>
          </p:nvSpPr>
          <p:spPr bwMode="auto">
            <a:xfrm>
              <a:off x="2479" y="2262"/>
              <a:ext cx="220" cy="241"/>
            </a:xfrm>
            <a:custGeom>
              <a:avLst/>
              <a:gdLst>
                <a:gd name="T0" fmla="*/ 52 w 220"/>
                <a:gd name="T1" fmla="*/ 60 h 241"/>
                <a:gd name="T2" fmla="*/ 62 w 220"/>
                <a:gd name="T3" fmla="*/ 112 h 241"/>
                <a:gd name="T4" fmla="*/ 62 w 220"/>
                <a:gd name="T5" fmla="*/ 241 h 241"/>
                <a:gd name="T6" fmla="*/ 0 w 220"/>
                <a:gd name="T7" fmla="*/ 241 h 241"/>
                <a:gd name="T8" fmla="*/ 0 w 220"/>
                <a:gd name="T9" fmla="*/ 0 h 241"/>
                <a:gd name="T10" fmla="*/ 81 w 220"/>
                <a:gd name="T11" fmla="*/ 0 h 241"/>
                <a:gd name="T12" fmla="*/ 144 w 220"/>
                <a:gd name="T13" fmla="*/ 131 h 241"/>
                <a:gd name="T14" fmla="*/ 166 w 220"/>
                <a:gd name="T15" fmla="*/ 188 h 241"/>
                <a:gd name="T16" fmla="*/ 168 w 220"/>
                <a:gd name="T17" fmla="*/ 188 h 241"/>
                <a:gd name="T18" fmla="*/ 159 w 220"/>
                <a:gd name="T19" fmla="*/ 129 h 241"/>
                <a:gd name="T20" fmla="*/ 159 w 220"/>
                <a:gd name="T21" fmla="*/ 0 h 241"/>
                <a:gd name="T22" fmla="*/ 220 w 220"/>
                <a:gd name="T23" fmla="*/ 0 h 241"/>
                <a:gd name="T24" fmla="*/ 220 w 220"/>
                <a:gd name="T25" fmla="*/ 241 h 241"/>
                <a:gd name="T26" fmla="*/ 135 w 220"/>
                <a:gd name="T27" fmla="*/ 241 h 241"/>
                <a:gd name="T28" fmla="*/ 73 w 220"/>
                <a:gd name="T29" fmla="*/ 110 h 241"/>
                <a:gd name="T30" fmla="*/ 55 w 220"/>
                <a:gd name="T31" fmla="*/ 57 h 241"/>
                <a:gd name="T32" fmla="*/ 52 w 220"/>
                <a:gd name="T33" fmla="*/ 6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41">
                  <a:moveTo>
                    <a:pt x="52" y="60"/>
                  </a:moveTo>
                  <a:lnTo>
                    <a:pt x="62" y="112"/>
                  </a:lnTo>
                  <a:lnTo>
                    <a:pt x="62" y="241"/>
                  </a:lnTo>
                  <a:lnTo>
                    <a:pt x="0" y="241"/>
                  </a:lnTo>
                  <a:lnTo>
                    <a:pt x="0" y="0"/>
                  </a:lnTo>
                  <a:lnTo>
                    <a:pt x="81" y="0"/>
                  </a:lnTo>
                  <a:lnTo>
                    <a:pt x="144" y="131"/>
                  </a:lnTo>
                  <a:lnTo>
                    <a:pt x="166" y="188"/>
                  </a:lnTo>
                  <a:lnTo>
                    <a:pt x="168" y="188"/>
                  </a:lnTo>
                  <a:lnTo>
                    <a:pt x="159" y="129"/>
                  </a:lnTo>
                  <a:lnTo>
                    <a:pt x="159" y="0"/>
                  </a:lnTo>
                  <a:lnTo>
                    <a:pt x="220" y="0"/>
                  </a:lnTo>
                  <a:lnTo>
                    <a:pt x="220" y="241"/>
                  </a:lnTo>
                  <a:lnTo>
                    <a:pt x="135" y="241"/>
                  </a:lnTo>
                  <a:lnTo>
                    <a:pt x="73" y="110"/>
                  </a:lnTo>
                  <a:lnTo>
                    <a:pt x="55" y="57"/>
                  </a:lnTo>
                  <a:lnTo>
                    <a:pt x="52" y="6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25" name="Freeform 14"/>
            <p:cNvSpPr>
              <a:spLocks noEditPoints="1"/>
            </p:cNvSpPr>
            <p:nvPr/>
          </p:nvSpPr>
          <p:spPr bwMode="auto">
            <a:xfrm>
              <a:off x="2737" y="2262"/>
              <a:ext cx="201" cy="241"/>
            </a:xfrm>
            <a:custGeom>
              <a:avLst/>
              <a:gdLst>
                <a:gd name="T0" fmla="*/ 85 w 85"/>
                <a:gd name="T1" fmla="*/ 50 h 101"/>
                <a:gd name="T2" fmla="*/ 34 w 85"/>
                <a:gd name="T3" fmla="*/ 101 h 101"/>
                <a:gd name="T4" fmla="*/ 0 w 85"/>
                <a:gd name="T5" fmla="*/ 101 h 101"/>
                <a:gd name="T6" fmla="*/ 0 w 85"/>
                <a:gd name="T7" fmla="*/ 0 h 101"/>
                <a:gd name="T8" fmla="*/ 34 w 85"/>
                <a:gd name="T9" fmla="*/ 0 h 101"/>
                <a:gd name="T10" fmla="*/ 85 w 85"/>
                <a:gd name="T11" fmla="*/ 50 h 101"/>
                <a:gd name="T12" fmla="*/ 60 w 85"/>
                <a:gd name="T13" fmla="*/ 51 h 101"/>
                <a:gd name="T14" fmla="*/ 34 w 85"/>
                <a:gd name="T15" fmla="*/ 22 h 101"/>
                <a:gd name="T16" fmla="*/ 25 w 85"/>
                <a:gd name="T17" fmla="*/ 22 h 101"/>
                <a:gd name="T18" fmla="*/ 25 w 85"/>
                <a:gd name="T19" fmla="*/ 79 h 101"/>
                <a:gd name="T20" fmla="*/ 34 w 85"/>
                <a:gd name="T21" fmla="*/ 79 h 101"/>
                <a:gd name="T22" fmla="*/ 60 w 85"/>
                <a:gd name="T23" fmla="*/ 5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 h="101">
                  <a:moveTo>
                    <a:pt x="85" y="50"/>
                  </a:moveTo>
                  <a:cubicBezTo>
                    <a:pt x="85" y="75"/>
                    <a:pt x="68" y="101"/>
                    <a:pt x="34" y="101"/>
                  </a:cubicBezTo>
                  <a:cubicBezTo>
                    <a:pt x="0" y="101"/>
                    <a:pt x="0" y="101"/>
                    <a:pt x="0" y="101"/>
                  </a:cubicBezTo>
                  <a:cubicBezTo>
                    <a:pt x="0" y="0"/>
                    <a:pt x="0" y="0"/>
                    <a:pt x="0" y="0"/>
                  </a:cubicBezTo>
                  <a:cubicBezTo>
                    <a:pt x="34" y="0"/>
                    <a:pt x="34" y="0"/>
                    <a:pt x="34" y="0"/>
                  </a:cubicBezTo>
                  <a:cubicBezTo>
                    <a:pt x="68" y="0"/>
                    <a:pt x="85" y="25"/>
                    <a:pt x="85" y="50"/>
                  </a:cubicBezTo>
                  <a:close/>
                  <a:moveTo>
                    <a:pt x="60" y="51"/>
                  </a:moveTo>
                  <a:cubicBezTo>
                    <a:pt x="60" y="37"/>
                    <a:pt x="51" y="22"/>
                    <a:pt x="34" y="22"/>
                  </a:cubicBezTo>
                  <a:cubicBezTo>
                    <a:pt x="25" y="22"/>
                    <a:pt x="25" y="22"/>
                    <a:pt x="25" y="22"/>
                  </a:cubicBezTo>
                  <a:cubicBezTo>
                    <a:pt x="25" y="79"/>
                    <a:pt x="25" y="79"/>
                    <a:pt x="25" y="79"/>
                  </a:cubicBezTo>
                  <a:cubicBezTo>
                    <a:pt x="34" y="79"/>
                    <a:pt x="34" y="79"/>
                    <a:pt x="34" y="79"/>
                  </a:cubicBezTo>
                  <a:cubicBezTo>
                    <a:pt x="51" y="79"/>
                    <a:pt x="60" y="64"/>
                    <a:pt x="60" y="5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26" name="Freeform 15"/>
            <p:cNvSpPr>
              <a:spLocks/>
            </p:cNvSpPr>
            <p:nvPr/>
          </p:nvSpPr>
          <p:spPr bwMode="auto">
            <a:xfrm>
              <a:off x="2959" y="2260"/>
              <a:ext cx="170" cy="245"/>
            </a:xfrm>
            <a:custGeom>
              <a:avLst/>
              <a:gdLst>
                <a:gd name="T0" fmla="*/ 17 w 72"/>
                <a:gd name="T1" fmla="*/ 70 h 103"/>
                <a:gd name="T2" fmla="*/ 36 w 72"/>
                <a:gd name="T3" fmla="*/ 81 h 103"/>
                <a:gd name="T4" fmla="*/ 46 w 72"/>
                <a:gd name="T5" fmla="*/ 72 h 103"/>
                <a:gd name="T6" fmla="*/ 33 w 72"/>
                <a:gd name="T7" fmla="*/ 60 h 103"/>
                <a:gd name="T8" fmla="*/ 33 w 72"/>
                <a:gd name="T9" fmla="*/ 60 h 103"/>
                <a:gd name="T10" fmla="*/ 3 w 72"/>
                <a:gd name="T11" fmla="*/ 29 h 103"/>
                <a:gd name="T12" fmla="*/ 37 w 72"/>
                <a:gd name="T13" fmla="*/ 0 h 103"/>
                <a:gd name="T14" fmla="*/ 69 w 72"/>
                <a:gd name="T15" fmla="*/ 19 h 103"/>
                <a:gd name="T16" fmla="*/ 52 w 72"/>
                <a:gd name="T17" fmla="*/ 29 h 103"/>
                <a:gd name="T18" fmla="*/ 38 w 72"/>
                <a:gd name="T19" fmla="*/ 22 h 103"/>
                <a:gd name="T20" fmla="*/ 28 w 72"/>
                <a:gd name="T21" fmla="*/ 29 h 103"/>
                <a:gd name="T22" fmla="*/ 40 w 72"/>
                <a:gd name="T23" fmla="*/ 38 h 103"/>
                <a:gd name="T24" fmla="*/ 71 w 72"/>
                <a:gd name="T25" fmla="*/ 74 h 103"/>
                <a:gd name="T26" fmla="*/ 36 w 72"/>
                <a:gd name="T27" fmla="*/ 103 h 103"/>
                <a:gd name="T28" fmla="*/ 0 w 72"/>
                <a:gd name="T29" fmla="*/ 82 h 103"/>
                <a:gd name="T30" fmla="*/ 17 w 72"/>
                <a:gd name="T31" fmla="*/ 7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103">
                  <a:moveTo>
                    <a:pt x="17" y="70"/>
                  </a:moveTo>
                  <a:cubicBezTo>
                    <a:pt x="24" y="80"/>
                    <a:pt x="32" y="81"/>
                    <a:pt x="36" y="81"/>
                  </a:cubicBezTo>
                  <a:cubicBezTo>
                    <a:pt x="42" y="81"/>
                    <a:pt x="46" y="77"/>
                    <a:pt x="46" y="72"/>
                  </a:cubicBezTo>
                  <a:cubicBezTo>
                    <a:pt x="46" y="65"/>
                    <a:pt x="39" y="62"/>
                    <a:pt x="33" y="60"/>
                  </a:cubicBezTo>
                  <a:cubicBezTo>
                    <a:pt x="33" y="60"/>
                    <a:pt x="33" y="60"/>
                    <a:pt x="33" y="60"/>
                  </a:cubicBezTo>
                  <a:cubicBezTo>
                    <a:pt x="23" y="58"/>
                    <a:pt x="3" y="51"/>
                    <a:pt x="3" y="29"/>
                  </a:cubicBezTo>
                  <a:cubicBezTo>
                    <a:pt x="3" y="8"/>
                    <a:pt x="21" y="0"/>
                    <a:pt x="37" y="0"/>
                  </a:cubicBezTo>
                  <a:cubicBezTo>
                    <a:pt x="49" y="0"/>
                    <a:pt x="61" y="5"/>
                    <a:pt x="69" y="19"/>
                  </a:cubicBezTo>
                  <a:cubicBezTo>
                    <a:pt x="52" y="29"/>
                    <a:pt x="52" y="29"/>
                    <a:pt x="52" y="29"/>
                  </a:cubicBezTo>
                  <a:cubicBezTo>
                    <a:pt x="48" y="24"/>
                    <a:pt x="44" y="22"/>
                    <a:pt x="38" y="22"/>
                  </a:cubicBezTo>
                  <a:cubicBezTo>
                    <a:pt x="33" y="22"/>
                    <a:pt x="28" y="24"/>
                    <a:pt x="28" y="29"/>
                  </a:cubicBezTo>
                  <a:cubicBezTo>
                    <a:pt x="28" y="35"/>
                    <a:pt x="35" y="37"/>
                    <a:pt x="40" y="38"/>
                  </a:cubicBezTo>
                  <a:cubicBezTo>
                    <a:pt x="55" y="43"/>
                    <a:pt x="72" y="50"/>
                    <a:pt x="71" y="74"/>
                  </a:cubicBezTo>
                  <a:cubicBezTo>
                    <a:pt x="70" y="94"/>
                    <a:pt x="52" y="103"/>
                    <a:pt x="36" y="103"/>
                  </a:cubicBezTo>
                  <a:cubicBezTo>
                    <a:pt x="24" y="103"/>
                    <a:pt x="9" y="99"/>
                    <a:pt x="0" y="82"/>
                  </a:cubicBezTo>
                  <a:lnTo>
                    <a:pt x="17" y="7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27" name="Freeform 16"/>
            <p:cNvSpPr>
              <a:spLocks/>
            </p:cNvSpPr>
            <p:nvPr/>
          </p:nvSpPr>
          <p:spPr bwMode="auto">
            <a:xfrm>
              <a:off x="235" y="2560"/>
              <a:ext cx="170" cy="245"/>
            </a:xfrm>
            <a:custGeom>
              <a:avLst/>
              <a:gdLst>
                <a:gd name="T0" fmla="*/ 16 w 72"/>
                <a:gd name="T1" fmla="*/ 70 h 103"/>
                <a:gd name="T2" fmla="*/ 36 w 72"/>
                <a:gd name="T3" fmla="*/ 81 h 103"/>
                <a:gd name="T4" fmla="*/ 46 w 72"/>
                <a:gd name="T5" fmla="*/ 72 h 103"/>
                <a:gd name="T6" fmla="*/ 33 w 72"/>
                <a:gd name="T7" fmla="*/ 61 h 103"/>
                <a:gd name="T8" fmla="*/ 33 w 72"/>
                <a:gd name="T9" fmla="*/ 61 h 103"/>
                <a:gd name="T10" fmla="*/ 2 w 72"/>
                <a:gd name="T11" fmla="*/ 30 h 103"/>
                <a:gd name="T12" fmla="*/ 36 w 72"/>
                <a:gd name="T13" fmla="*/ 0 h 103"/>
                <a:gd name="T14" fmla="*/ 68 w 72"/>
                <a:gd name="T15" fmla="*/ 19 h 103"/>
                <a:gd name="T16" fmla="*/ 52 w 72"/>
                <a:gd name="T17" fmla="*/ 29 h 103"/>
                <a:gd name="T18" fmla="*/ 37 w 72"/>
                <a:gd name="T19" fmla="*/ 22 h 103"/>
                <a:gd name="T20" fmla="*/ 28 w 72"/>
                <a:gd name="T21" fmla="*/ 30 h 103"/>
                <a:gd name="T22" fmla="*/ 39 w 72"/>
                <a:gd name="T23" fmla="*/ 39 h 103"/>
                <a:gd name="T24" fmla="*/ 71 w 72"/>
                <a:gd name="T25" fmla="*/ 74 h 103"/>
                <a:gd name="T26" fmla="*/ 35 w 72"/>
                <a:gd name="T27" fmla="*/ 103 h 103"/>
                <a:gd name="T28" fmla="*/ 0 w 72"/>
                <a:gd name="T29" fmla="*/ 82 h 103"/>
                <a:gd name="T30" fmla="*/ 16 w 72"/>
                <a:gd name="T31" fmla="*/ 7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103">
                  <a:moveTo>
                    <a:pt x="16" y="70"/>
                  </a:moveTo>
                  <a:cubicBezTo>
                    <a:pt x="24" y="80"/>
                    <a:pt x="31" y="81"/>
                    <a:pt x="36" y="81"/>
                  </a:cubicBezTo>
                  <a:cubicBezTo>
                    <a:pt x="41" y="81"/>
                    <a:pt x="45" y="77"/>
                    <a:pt x="46" y="72"/>
                  </a:cubicBezTo>
                  <a:cubicBezTo>
                    <a:pt x="46" y="65"/>
                    <a:pt x="39" y="62"/>
                    <a:pt x="33" y="61"/>
                  </a:cubicBezTo>
                  <a:cubicBezTo>
                    <a:pt x="33" y="61"/>
                    <a:pt x="33" y="61"/>
                    <a:pt x="33" y="61"/>
                  </a:cubicBezTo>
                  <a:cubicBezTo>
                    <a:pt x="22" y="58"/>
                    <a:pt x="2" y="51"/>
                    <a:pt x="2" y="30"/>
                  </a:cubicBezTo>
                  <a:cubicBezTo>
                    <a:pt x="3" y="8"/>
                    <a:pt x="20" y="0"/>
                    <a:pt x="36" y="0"/>
                  </a:cubicBezTo>
                  <a:cubicBezTo>
                    <a:pt x="49" y="0"/>
                    <a:pt x="61" y="6"/>
                    <a:pt x="68" y="19"/>
                  </a:cubicBezTo>
                  <a:cubicBezTo>
                    <a:pt x="52" y="29"/>
                    <a:pt x="52" y="29"/>
                    <a:pt x="52" y="29"/>
                  </a:cubicBezTo>
                  <a:cubicBezTo>
                    <a:pt x="48" y="24"/>
                    <a:pt x="43" y="22"/>
                    <a:pt x="37" y="22"/>
                  </a:cubicBezTo>
                  <a:cubicBezTo>
                    <a:pt x="32" y="22"/>
                    <a:pt x="28" y="24"/>
                    <a:pt x="28" y="30"/>
                  </a:cubicBezTo>
                  <a:cubicBezTo>
                    <a:pt x="27" y="35"/>
                    <a:pt x="34" y="37"/>
                    <a:pt x="39" y="39"/>
                  </a:cubicBezTo>
                  <a:cubicBezTo>
                    <a:pt x="55" y="43"/>
                    <a:pt x="72" y="50"/>
                    <a:pt x="71" y="74"/>
                  </a:cubicBezTo>
                  <a:cubicBezTo>
                    <a:pt x="70" y="94"/>
                    <a:pt x="52" y="103"/>
                    <a:pt x="35" y="103"/>
                  </a:cubicBezTo>
                  <a:cubicBezTo>
                    <a:pt x="24" y="103"/>
                    <a:pt x="9" y="99"/>
                    <a:pt x="0" y="82"/>
                  </a:cubicBezTo>
                  <a:lnTo>
                    <a:pt x="16" y="7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28" name="Freeform 17"/>
            <p:cNvSpPr>
              <a:spLocks/>
            </p:cNvSpPr>
            <p:nvPr/>
          </p:nvSpPr>
          <p:spPr bwMode="auto">
            <a:xfrm>
              <a:off x="429" y="2562"/>
              <a:ext cx="186" cy="240"/>
            </a:xfrm>
            <a:custGeom>
              <a:avLst/>
              <a:gdLst>
                <a:gd name="T0" fmla="*/ 125 w 186"/>
                <a:gd name="T1" fmla="*/ 148 h 240"/>
                <a:gd name="T2" fmla="*/ 59 w 186"/>
                <a:gd name="T3" fmla="*/ 148 h 240"/>
                <a:gd name="T4" fmla="*/ 59 w 186"/>
                <a:gd name="T5" fmla="*/ 240 h 240"/>
                <a:gd name="T6" fmla="*/ 0 w 186"/>
                <a:gd name="T7" fmla="*/ 240 h 240"/>
                <a:gd name="T8" fmla="*/ 0 w 186"/>
                <a:gd name="T9" fmla="*/ 0 h 240"/>
                <a:gd name="T10" fmla="*/ 59 w 186"/>
                <a:gd name="T11" fmla="*/ 0 h 240"/>
                <a:gd name="T12" fmla="*/ 59 w 186"/>
                <a:gd name="T13" fmla="*/ 93 h 240"/>
                <a:gd name="T14" fmla="*/ 125 w 186"/>
                <a:gd name="T15" fmla="*/ 93 h 240"/>
                <a:gd name="T16" fmla="*/ 125 w 186"/>
                <a:gd name="T17" fmla="*/ 0 h 240"/>
                <a:gd name="T18" fmla="*/ 186 w 186"/>
                <a:gd name="T19" fmla="*/ 0 h 240"/>
                <a:gd name="T20" fmla="*/ 186 w 186"/>
                <a:gd name="T21" fmla="*/ 240 h 240"/>
                <a:gd name="T22" fmla="*/ 125 w 186"/>
                <a:gd name="T23" fmla="*/ 240 h 240"/>
                <a:gd name="T24" fmla="*/ 125 w 186"/>
                <a:gd name="T25" fmla="*/ 14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 h="240">
                  <a:moveTo>
                    <a:pt x="125" y="148"/>
                  </a:moveTo>
                  <a:lnTo>
                    <a:pt x="59" y="148"/>
                  </a:lnTo>
                  <a:lnTo>
                    <a:pt x="59" y="240"/>
                  </a:lnTo>
                  <a:lnTo>
                    <a:pt x="0" y="240"/>
                  </a:lnTo>
                  <a:lnTo>
                    <a:pt x="0" y="0"/>
                  </a:lnTo>
                  <a:lnTo>
                    <a:pt x="59" y="0"/>
                  </a:lnTo>
                  <a:lnTo>
                    <a:pt x="59" y="93"/>
                  </a:lnTo>
                  <a:lnTo>
                    <a:pt x="125" y="93"/>
                  </a:lnTo>
                  <a:lnTo>
                    <a:pt x="125" y="0"/>
                  </a:lnTo>
                  <a:lnTo>
                    <a:pt x="186" y="0"/>
                  </a:lnTo>
                  <a:lnTo>
                    <a:pt x="186" y="240"/>
                  </a:lnTo>
                  <a:lnTo>
                    <a:pt x="125" y="240"/>
                  </a:lnTo>
                  <a:lnTo>
                    <a:pt x="125" y="14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29" name="Freeform 18"/>
            <p:cNvSpPr>
              <a:spLocks noEditPoints="1"/>
            </p:cNvSpPr>
            <p:nvPr/>
          </p:nvSpPr>
          <p:spPr bwMode="auto">
            <a:xfrm>
              <a:off x="630" y="2562"/>
              <a:ext cx="241" cy="240"/>
            </a:xfrm>
            <a:custGeom>
              <a:avLst/>
              <a:gdLst>
                <a:gd name="T0" fmla="*/ 158 w 241"/>
                <a:gd name="T1" fmla="*/ 181 h 240"/>
                <a:gd name="T2" fmla="*/ 82 w 241"/>
                <a:gd name="T3" fmla="*/ 181 h 240"/>
                <a:gd name="T4" fmla="*/ 64 w 241"/>
                <a:gd name="T5" fmla="*/ 240 h 240"/>
                <a:gd name="T6" fmla="*/ 0 w 241"/>
                <a:gd name="T7" fmla="*/ 240 h 240"/>
                <a:gd name="T8" fmla="*/ 80 w 241"/>
                <a:gd name="T9" fmla="*/ 0 h 240"/>
                <a:gd name="T10" fmla="*/ 158 w 241"/>
                <a:gd name="T11" fmla="*/ 0 h 240"/>
                <a:gd name="T12" fmla="*/ 241 w 241"/>
                <a:gd name="T13" fmla="*/ 240 h 240"/>
                <a:gd name="T14" fmla="*/ 177 w 241"/>
                <a:gd name="T15" fmla="*/ 240 h 240"/>
                <a:gd name="T16" fmla="*/ 158 w 241"/>
                <a:gd name="T17" fmla="*/ 181 h 240"/>
                <a:gd name="T18" fmla="*/ 118 w 241"/>
                <a:gd name="T19" fmla="*/ 45 h 240"/>
                <a:gd name="T20" fmla="*/ 113 w 241"/>
                <a:gd name="T21" fmla="*/ 79 h 240"/>
                <a:gd name="T22" fmla="*/ 97 w 241"/>
                <a:gd name="T23" fmla="*/ 126 h 240"/>
                <a:gd name="T24" fmla="*/ 142 w 241"/>
                <a:gd name="T25" fmla="*/ 126 h 240"/>
                <a:gd name="T26" fmla="*/ 127 w 241"/>
                <a:gd name="T27" fmla="*/ 79 h 240"/>
                <a:gd name="T28" fmla="*/ 120 w 241"/>
                <a:gd name="T29" fmla="*/ 45 h 240"/>
                <a:gd name="T30" fmla="*/ 118 w 241"/>
                <a:gd name="T31" fmla="*/ 4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240">
                  <a:moveTo>
                    <a:pt x="158" y="181"/>
                  </a:moveTo>
                  <a:lnTo>
                    <a:pt x="82" y="181"/>
                  </a:lnTo>
                  <a:lnTo>
                    <a:pt x="64" y="240"/>
                  </a:lnTo>
                  <a:lnTo>
                    <a:pt x="0" y="240"/>
                  </a:lnTo>
                  <a:lnTo>
                    <a:pt x="80" y="0"/>
                  </a:lnTo>
                  <a:lnTo>
                    <a:pt x="158" y="0"/>
                  </a:lnTo>
                  <a:lnTo>
                    <a:pt x="241" y="240"/>
                  </a:lnTo>
                  <a:lnTo>
                    <a:pt x="177" y="240"/>
                  </a:lnTo>
                  <a:lnTo>
                    <a:pt x="158" y="181"/>
                  </a:lnTo>
                  <a:close/>
                  <a:moveTo>
                    <a:pt x="118" y="45"/>
                  </a:moveTo>
                  <a:lnTo>
                    <a:pt x="113" y="79"/>
                  </a:lnTo>
                  <a:lnTo>
                    <a:pt x="97" y="126"/>
                  </a:lnTo>
                  <a:lnTo>
                    <a:pt x="142" y="126"/>
                  </a:lnTo>
                  <a:lnTo>
                    <a:pt x="127" y="79"/>
                  </a:lnTo>
                  <a:lnTo>
                    <a:pt x="120" y="45"/>
                  </a:lnTo>
                  <a:lnTo>
                    <a:pt x="118" y="4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30" name="Freeform 19"/>
            <p:cNvSpPr>
              <a:spLocks noEditPoints="1"/>
            </p:cNvSpPr>
            <p:nvPr/>
          </p:nvSpPr>
          <p:spPr bwMode="auto">
            <a:xfrm>
              <a:off x="883" y="2562"/>
              <a:ext cx="184" cy="240"/>
            </a:xfrm>
            <a:custGeom>
              <a:avLst/>
              <a:gdLst>
                <a:gd name="T0" fmla="*/ 78 w 78"/>
                <a:gd name="T1" fmla="*/ 101 h 101"/>
                <a:gd name="T2" fmla="*/ 49 w 78"/>
                <a:gd name="T3" fmla="*/ 101 h 101"/>
                <a:gd name="T4" fmla="*/ 29 w 78"/>
                <a:gd name="T5" fmla="*/ 66 h 101"/>
                <a:gd name="T6" fmla="*/ 25 w 78"/>
                <a:gd name="T7" fmla="*/ 66 h 101"/>
                <a:gd name="T8" fmla="*/ 25 w 78"/>
                <a:gd name="T9" fmla="*/ 101 h 101"/>
                <a:gd name="T10" fmla="*/ 0 w 78"/>
                <a:gd name="T11" fmla="*/ 101 h 101"/>
                <a:gd name="T12" fmla="*/ 0 w 78"/>
                <a:gd name="T13" fmla="*/ 0 h 101"/>
                <a:gd name="T14" fmla="*/ 35 w 78"/>
                <a:gd name="T15" fmla="*/ 0 h 101"/>
                <a:gd name="T16" fmla="*/ 68 w 78"/>
                <a:gd name="T17" fmla="*/ 15 h 101"/>
                <a:gd name="T18" fmla="*/ 72 w 78"/>
                <a:gd name="T19" fmla="*/ 34 h 101"/>
                <a:gd name="T20" fmla="*/ 53 w 78"/>
                <a:gd name="T21" fmla="*/ 61 h 101"/>
                <a:gd name="T22" fmla="*/ 78 w 78"/>
                <a:gd name="T23" fmla="*/ 101 h 101"/>
                <a:gd name="T24" fmla="*/ 35 w 78"/>
                <a:gd name="T25" fmla="*/ 44 h 101"/>
                <a:gd name="T26" fmla="*/ 47 w 78"/>
                <a:gd name="T27" fmla="*/ 33 h 101"/>
                <a:gd name="T28" fmla="*/ 35 w 78"/>
                <a:gd name="T29" fmla="*/ 22 h 101"/>
                <a:gd name="T30" fmla="*/ 25 w 78"/>
                <a:gd name="T31" fmla="*/ 22 h 101"/>
                <a:gd name="T32" fmla="*/ 25 w 78"/>
                <a:gd name="T33" fmla="*/ 44 h 101"/>
                <a:gd name="T34" fmla="*/ 35 w 78"/>
                <a:gd name="T35" fmla="*/ 4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101">
                  <a:moveTo>
                    <a:pt x="78" y="101"/>
                  </a:moveTo>
                  <a:cubicBezTo>
                    <a:pt x="49" y="101"/>
                    <a:pt x="49" y="101"/>
                    <a:pt x="49" y="101"/>
                  </a:cubicBezTo>
                  <a:cubicBezTo>
                    <a:pt x="29" y="66"/>
                    <a:pt x="29" y="66"/>
                    <a:pt x="29" y="66"/>
                  </a:cubicBezTo>
                  <a:cubicBezTo>
                    <a:pt x="25" y="66"/>
                    <a:pt x="25" y="66"/>
                    <a:pt x="25" y="66"/>
                  </a:cubicBezTo>
                  <a:cubicBezTo>
                    <a:pt x="25" y="101"/>
                    <a:pt x="25" y="101"/>
                    <a:pt x="25" y="101"/>
                  </a:cubicBezTo>
                  <a:cubicBezTo>
                    <a:pt x="0" y="101"/>
                    <a:pt x="0" y="101"/>
                    <a:pt x="0" y="101"/>
                  </a:cubicBezTo>
                  <a:cubicBezTo>
                    <a:pt x="0" y="0"/>
                    <a:pt x="0" y="0"/>
                    <a:pt x="0" y="0"/>
                  </a:cubicBezTo>
                  <a:cubicBezTo>
                    <a:pt x="35" y="0"/>
                    <a:pt x="35" y="0"/>
                    <a:pt x="35" y="0"/>
                  </a:cubicBezTo>
                  <a:cubicBezTo>
                    <a:pt x="50" y="0"/>
                    <a:pt x="61" y="5"/>
                    <a:pt x="68" y="15"/>
                  </a:cubicBezTo>
                  <a:cubicBezTo>
                    <a:pt x="71" y="21"/>
                    <a:pt x="72" y="27"/>
                    <a:pt x="72" y="34"/>
                  </a:cubicBezTo>
                  <a:cubicBezTo>
                    <a:pt x="72" y="45"/>
                    <a:pt x="66" y="57"/>
                    <a:pt x="53" y="61"/>
                  </a:cubicBezTo>
                  <a:lnTo>
                    <a:pt x="78" y="101"/>
                  </a:lnTo>
                  <a:close/>
                  <a:moveTo>
                    <a:pt x="35" y="44"/>
                  </a:moveTo>
                  <a:cubicBezTo>
                    <a:pt x="43" y="44"/>
                    <a:pt x="47" y="39"/>
                    <a:pt x="47" y="33"/>
                  </a:cubicBezTo>
                  <a:cubicBezTo>
                    <a:pt x="47" y="28"/>
                    <a:pt x="43" y="22"/>
                    <a:pt x="35" y="22"/>
                  </a:cubicBezTo>
                  <a:cubicBezTo>
                    <a:pt x="25" y="22"/>
                    <a:pt x="25" y="22"/>
                    <a:pt x="25" y="22"/>
                  </a:cubicBezTo>
                  <a:cubicBezTo>
                    <a:pt x="25" y="44"/>
                    <a:pt x="25" y="44"/>
                    <a:pt x="25" y="44"/>
                  </a:cubicBezTo>
                  <a:lnTo>
                    <a:pt x="35" y="4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31" name="Freeform 20"/>
            <p:cNvSpPr>
              <a:spLocks noEditPoints="1"/>
            </p:cNvSpPr>
            <p:nvPr/>
          </p:nvSpPr>
          <p:spPr bwMode="auto">
            <a:xfrm>
              <a:off x="1086" y="2562"/>
              <a:ext cx="170" cy="240"/>
            </a:xfrm>
            <a:custGeom>
              <a:avLst/>
              <a:gdLst>
                <a:gd name="T0" fmla="*/ 25 w 72"/>
                <a:gd name="T1" fmla="*/ 101 h 101"/>
                <a:gd name="T2" fmla="*/ 0 w 72"/>
                <a:gd name="T3" fmla="*/ 101 h 101"/>
                <a:gd name="T4" fmla="*/ 0 w 72"/>
                <a:gd name="T5" fmla="*/ 0 h 101"/>
                <a:gd name="T6" fmla="*/ 34 w 72"/>
                <a:gd name="T7" fmla="*/ 0 h 101"/>
                <a:gd name="T8" fmla="*/ 72 w 72"/>
                <a:gd name="T9" fmla="*/ 37 h 101"/>
                <a:gd name="T10" fmla="*/ 34 w 72"/>
                <a:gd name="T11" fmla="*/ 72 h 101"/>
                <a:gd name="T12" fmla="*/ 25 w 72"/>
                <a:gd name="T13" fmla="*/ 72 h 101"/>
                <a:gd name="T14" fmla="*/ 25 w 72"/>
                <a:gd name="T15" fmla="*/ 101 h 101"/>
                <a:gd name="T16" fmla="*/ 47 w 72"/>
                <a:gd name="T17" fmla="*/ 37 h 101"/>
                <a:gd name="T18" fmla="*/ 34 w 72"/>
                <a:gd name="T19" fmla="*/ 22 h 101"/>
                <a:gd name="T20" fmla="*/ 25 w 72"/>
                <a:gd name="T21" fmla="*/ 22 h 101"/>
                <a:gd name="T22" fmla="*/ 25 w 72"/>
                <a:gd name="T23" fmla="*/ 52 h 101"/>
                <a:gd name="T24" fmla="*/ 34 w 72"/>
                <a:gd name="T25" fmla="*/ 52 h 101"/>
                <a:gd name="T26" fmla="*/ 47 w 72"/>
                <a:gd name="T27" fmla="*/ 3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25" y="101"/>
                  </a:moveTo>
                  <a:cubicBezTo>
                    <a:pt x="0" y="101"/>
                    <a:pt x="0" y="101"/>
                    <a:pt x="0" y="101"/>
                  </a:cubicBezTo>
                  <a:cubicBezTo>
                    <a:pt x="0" y="0"/>
                    <a:pt x="0" y="0"/>
                    <a:pt x="0" y="0"/>
                  </a:cubicBezTo>
                  <a:cubicBezTo>
                    <a:pt x="34" y="0"/>
                    <a:pt x="34" y="0"/>
                    <a:pt x="34" y="0"/>
                  </a:cubicBezTo>
                  <a:cubicBezTo>
                    <a:pt x="60" y="0"/>
                    <a:pt x="72" y="19"/>
                    <a:pt x="72" y="37"/>
                  </a:cubicBezTo>
                  <a:cubicBezTo>
                    <a:pt x="72" y="55"/>
                    <a:pt x="59" y="72"/>
                    <a:pt x="34" y="72"/>
                  </a:cubicBezTo>
                  <a:cubicBezTo>
                    <a:pt x="25" y="72"/>
                    <a:pt x="25" y="72"/>
                    <a:pt x="25" y="72"/>
                  </a:cubicBezTo>
                  <a:lnTo>
                    <a:pt x="25" y="101"/>
                  </a:lnTo>
                  <a:close/>
                  <a:moveTo>
                    <a:pt x="47" y="37"/>
                  </a:moveTo>
                  <a:cubicBezTo>
                    <a:pt x="47" y="29"/>
                    <a:pt x="43" y="22"/>
                    <a:pt x="34" y="22"/>
                  </a:cubicBezTo>
                  <a:cubicBezTo>
                    <a:pt x="25" y="22"/>
                    <a:pt x="25" y="22"/>
                    <a:pt x="25" y="22"/>
                  </a:cubicBezTo>
                  <a:cubicBezTo>
                    <a:pt x="25" y="52"/>
                    <a:pt x="25" y="52"/>
                    <a:pt x="25" y="52"/>
                  </a:cubicBezTo>
                  <a:cubicBezTo>
                    <a:pt x="34" y="52"/>
                    <a:pt x="34" y="52"/>
                    <a:pt x="34" y="52"/>
                  </a:cubicBezTo>
                  <a:cubicBezTo>
                    <a:pt x="43" y="52"/>
                    <a:pt x="47" y="44"/>
                    <a:pt x="47" y="3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32" name="Freeform 21"/>
            <p:cNvSpPr>
              <a:spLocks/>
            </p:cNvSpPr>
            <p:nvPr/>
          </p:nvSpPr>
          <p:spPr bwMode="auto">
            <a:xfrm>
              <a:off x="1346" y="2560"/>
              <a:ext cx="171" cy="245"/>
            </a:xfrm>
            <a:custGeom>
              <a:avLst/>
              <a:gdLst>
                <a:gd name="T0" fmla="*/ 17 w 72"/>
                <a:gd name="T1" fmla="*/ 70 h 103"/>
                <a:gd name="T2" fmla="*/ 36 w 72"/>
                <a:gd name="T3" fmla="*/ 81 h 103"/>
                <a:gd name="T4" fmla="*/ 46 w 72"/>
                <a:gd name="T5" fmla="*/ 72 h 103"/>
                <a:gd name="T6" fmla="*/ 33 w 72"/>
                <a:gd name="T7" fmla="*/ 61 h 103"/>
                <a:gd name="T8" fmla="*/ 33 w 72"/>
                <a:gd name="T9" fmla="*/ 61 h 103"/>
                <a:gd name="T10" fmla="*/ 3 w 72"/>
                <a:gd name="T11" fmla="*/ 30 h 103"/>
                <a:gd name="T12" fmla="*/ 37 w 72"/>
                <a:gd name="T13" fmla="*/ 0 h 103"/>
                <a:gd name="T14" fmla="*/ 69 w 72"/>
                <a:gd name="T15" fmla="*/ 19 h 103"/>
                <a:gd name="T16" fmla="*/ 52 w 72"/>
                <a:gd name="T17" fmla="*/ 29 h 103"/>
                <a:gd name="T18" fmla="*/ 38 w 72"/>
                <a:gd name="T19" fmla="*/ 22 h 103"/>
                <a:gd name="T20" fmla="*/ 28 w 72"/>
                <a:gd name="T21" fmla="*/ 30 h 103"/>
                <a:gd name="T22" fmla="*/ 40 w 72"/>
                <a:gd name="T23" fmla="*/ 39 h 103"/>
                <a:gd name="T24" fmla="*/ 71 w 72"/>
                <a:gd name="T25" fmla="*/ 74 h 103"/>
                <a:gd name="T26" fmla="*/ 36 w 72"/>
                <a:gd name="T27" fmla="*/ 103 h 103"/>
                <a:gd name="T28" fmla="*/ 0 w 72"/>
                <a:gd name="T29" fmla="*/ 82 h 103"/>
                <a:gd name="T30" fmla="*/ 17 w 72"/>
                <a:gd name="T31" fmla="*/ 7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103">
                  <a:moveTo>
                    <a:pt x="17" y="70"/>
                  </a:moveTo>
                  <a:cubicBezTo>
                    <a:pt x="24" y="80"/>
                    <a:pt x="32" y="81"/>
                    <a:pt x="36" y="81"/>
                  </a:cubicBezTo>
                  <a:cubicBezTo>
                    <a:pt x="42" y="81"/>
                    <a:pt x="46" y="77"/>
                    <a:pt x="46" y="72"/>
                  </a:cubicBezTo>
                  <a:cubicBezTo>
                    <a:pt x="46" y="65"/>
                    <a:pt x="39" y="62"/>
                    <a:pt x="33" y="61"/>
                  </a:cubicBezTo>
                  <a:cubicBezTo>
                    <a:pt x="33" y="61"/>
                    <a:pt x="33" y="61"/>
                    <a:pt x="33" y="61"/>
                  </a:cubicBezTo>
                  <a:cubicBezTo>
                    <a:pt x="23" y="58"/>
                    <a:pt x="3" y="51"/>
                    <a:pt x="3" y="30"/>
                  </a:cubicBezTo>
                  <a:cubicBezTo>
                    <a:pt x="3" y="8"/>
                    <a:pt x="21" y="0"/>
                    <a:pt x="37" y="0"/>
                  </a:cubicBezTo>
                  <a:cubicBezTo>
                    <a:pt x="49" y="0"/>
                    <a:pt x="61" y="6"/>
                    <a:pt x="69" y="19"/>
                  </a:cubicBezTo>
                  <a:cubicBezTo>
                    <a:pt x="52" y="29"/>
                    <a:pt x="52" y="29"/>
                    <a:pt x="52" y="29"/>
                  </a:cubicBezTo>
                  <a:cubicBezTo>
                    <a:pt x="48" y="24"/>
                    <a:pt x="44" y="22"/>
                    <a:pt x="38" y="22"/>
                  </a:cubicBezTo>
                  <a:cubicBezTo>
                    <a:pt x="33" y="22"/>
                    <a:pt x="28" y="24"/>
                    <a:pt x="28" y="30"/>
                  </a:cubicBezTo>
                  <a:cubicBezTo>
                    <a:pt x="28" y="35"/>
                    <a:pt x="35" y="37"/>
                    <a:pt x="40" y="39"/>
                  </a:cubicBezTo>
                  <a:cubicBezTo>
                    <a:pt x="55" y="43"/>
                    <a:pt x="72" y="50"/>
                    <a:pt x="71" y="74"/>
                  </a:cubicBezTo>
                  <a:cubicBezTo>
                    <a:pt x="70" y="94"/>
                    <a:pt x="52" y="103"/>
                    <a:pt x="36" y="103"/>
                  </a:cubicBezTo>
                  <a:cubicBezTo>
                    <a:pt x="25" y="103"/>
                    <a:pt x="9" y="99"/>
                    <a:pt x="0" y="82"/>
                  </a:cubicBezTo>
                  <a:lnTo>
                    <a:pt x="17" y="7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33" name="Freeform 22"/>
            <p:cNvSpPr>
              <a:spLocks noEditPoints="1"/>
            </p:cNvSpPr>
            <p:nvPr/>
          </p:nvSpPr>
          <p:spPr bwMode="auto">
            <a:xfrm>
              <a:off x="1533" y="2560"/>
              <a:ext cx="246" cy="247"/>
            </a:xfrm>
            <a:custGeom>
              <a:avLst/>
              <a:gdLst>
                <a:gd name="T0" fmla="*/ 104 w 104"/>
                <a:gd name="T1" fmla="*/ 52 h 104"/>
                <a:gd name="T2" fmla="*/ 52 w 104"/>
                <a:gd name="T3" fmla="*/ 104 h 104"/>
                <a:gd name="T4" fmla="*/ 0 w 104"/>
                <a:gd name="T5" fmla="*/ 52 h 104"/>
                <a:gd name="T6" fmla="*/ 52 w 104"/>
                <a:gd name="T7" fmla="*/ 0 h 104"/>
                <a:gd name="T8" fmla="*/ 104 w 104"/>
                <a:gd name="T9" fmla="*/ 52 h 104"/>
                <a:gd name="T10" fmla="*/ 52 w 104"/>
                <a:gd name="T11" fmla="*/ 80 h 104"/>
                <a:gd name="T12" fmla="*/ 78 w 104"/>
                <a:gd name="T13" fmla="*/ 52 h 104"/>
                <a:gd name="T14" fmla="*/ 52 w 104"/>
                <a:gd name="T15" fmla="*/ 23 h 104"/>
                <a:gd name="T16" fmla="*/ 26 w 104"/>
                <a:gd name="T17" fmla="*/ 52 h 104"/>
                <a:gd name="T18" fmla="*/ 52 w 104"/>
                <a:gd name="T19" fmla="*/ 8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104" y="52"/>
                  </a:moveTo>
                  <a:cubicBezTo>
                    <a:pt x="104" y="83"/>
                    <a:pt x="81" y="104"/>
                    <a:pt x="52" y="104"/>
                  </a:cubicBezTo>
                  <a:cubicBezTo>
                    <a:pt x="24" y="104"/>
                    <a:pt x="0" y="83"/>
                    <a:pt x="0" y="52"/>
                  </a:cubicBezTo>
                  <a:cubicBezTo>
                    <a:pt x="0" y="20"/>
                    <a:pt x="24" y="0"/>
                    <a:pt x="52" y="0"/>
                  </a:cubicBezTo>
                  <a:cubicBezTo>
                    <a:pt x="81" y="0"/>
                    <a:pt x="104" y="20"/>
                    <a:pt x="104" y="52"/>
                  </a:cubicBezTo>
                  <a:close/>
                  <a:moveTo>
                    <a:pt x="52" y="80"/>
                  </a:moveTo>
                  <a:cubicBezTo>
                    <a:pt x="65" y="80"/>
                    <a:pt x="78" y="73"/>
                    <a:pt x="78" y="52"/>
                  </a:cubicBezTo>
                  <a:cubicBezTo>
                    <a:pt x="78" y="31"/>
                    <a:pt x="65" y="23"/>
                    <a:pt x="52" y="23"/>
                  </a:cubicBezTo>
                  <a:cubicBezTo>
                    <a:pt x="39" y="23"/>
                    <a:pt x="26" y="32"/>
                    <a:pt x="26" y="52"/>
                  </a:cubicBezTo>
                  <a:cubicBezTo>
                    <a:pt x="26" y="71"/>
                    <a:pt x="39" y="80"/>
                    <a:pt x="52" y="8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34" name="Freeform 23"/>
            <p:cNvSpPr>
              <a:spLocks/>
            </p:cNvSpPr>
            <p:nvPr/>
          </p:nvSpPr>
          <p:spPr bwMode="auto">
            <a:xfrm>
              <a:off x="1803" y="2562"/>
              <a:ext cx="139" cy="240"/>
            </a:xfrm>
            <a:custGeom>
              <a:avLst/>
              <a:gdLst>
                <a:gd name="T0" fmla="*/ 139 w 139"/>
                <a:gd name="T1" fmla="*/ 240 h 240"/>
                <a:gd name="T2" fmla="*/ 0 w 139"/>
                <a:gd name="T3" fmla="*/ 240 h 240"/>
                <a:gd name="T4" fmla="*/ 0 w 139"/>
                <a:gd name="T5" fmla="*/ 0 h 240"/>
                <a:gd name="T6" fmla="*/ 59 w 139"/>
                <a:gd name="T7" fmla="*/ 0 h 240"/>
                <a:gd name="T8" fmla="*/ 59 w 139"/>
                <a:gd name="T9" fmla="*/ 186 h 240"/>
                <a:gd name="T10" fmla="*/ 139 w 139"/>
                <a:gd name="T11" fmla="*/ 186 h 240"/>
                <a:gd name="T12" fmla="*/ 139 w 13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139" h="240">
                  <a:moveTo>
                    <a:pt x="139" y="240"/>
                  </a:moveTo>
                  <a:lnTo>
                    <a:pt x="0" y="240"/>
                  </a:lnTo>
                  <a:lnTo>
                    <a:pt x="0" y="0"/>
                  </a:lnTo>
                  <a:lnTo>
                    <a:pt x="59" y="0"/>
                  </a:lnTo>
                  <a:lnTo>
                    <a:pt x="59" y="186"/>
                  </a:lnTo>
                  <a:lnTo>
                    <a:pt x="139" y="186"/>
                  </a:lnTo>
                  <a:lnTo>
                    <a:pt x="139" y="24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35" name="Freeform 24"/>
            <p:cNvSpPr>
              <a:spLocks/>
            </p:cNvSpPr>
            <p:nvPr/>
          </p:nvSpPr>
          <p:spPr bwMode="auto">
            <a:xfrm>
              <a:off x="1964" y="2562"/>
              <a:ext cx="182" cy="243"/>
            </a:xfrm>
            <a:custGeom>
              <a:avLst/>
              <a:gdLst>
                <a:gd name="T0" fmla="*/ 26 w 77"/>
                <a:gd name="T1" fmla="*/ 0 h 102"/>
                <a:gd name="T2" fmla="*/ 26 w 77"/>
                <a:gd name="T3" fmla="*/ 68 h 102"/>
                <a:gd name="T4" fmla="*/ 38 w 77"/>
                <a:gd name="T5" fmla="*/ 80 h 102"/>
                <a:gd name="T6" fmla="*/ 51 w 77"/>
                <a:gd name="T7" fmla="*/ 68 h 102"/>
                <a:gd name="T8" fmla="*/ 51 w 77"/>
                <a:gd name="T9" fmla="*/ 0 h 102"/>
                <a:gd name="T10" fmla="*/ 77 w 77"/>
                <a:gd name="T11" fmla="*/ 0 h 102"/>
                <a:gd name="T12" fmla="*/ 77 w 77"/>
                <a:gd name="T13" fmla="*/ 68 h 102"/>
                <a:gd name="T14" fmla="*/ 38 w 77"/>
                <a:gd name="T15" fmla="*/ 102 h 102"/>
                <a:gd name="T16" fmla="*/ 0 w 77"/>
                <a:gd name="T17" fmla="*/ 68 h 102"/>
                <a:gd name="T18" fmla="*/ 0 w 77"/>
                <a:gd name="T19" fmla="*/ 0 h 102"/>
                <a:gd name="T20" fmla="*/ 26 w 77"/>
                <a:gd name="T2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2">
                  <a:moveTo>
                    <a:pt x="26" y="0"/>
                  </a:moveTo>
                  <a:cubicBezTo>
                    <a:pt x="26" y="68"/>
                    <a:pt x="26" y="68"/>
                    <a:pt x="26" y="68"/>
                  </a:cubicBezTo>
                  <a:cubicBezTo>
                    <a:pt x="26" y="76"/>
                    <a:pt x="32" y="80"/>
                    <a:pt x="38" y="80"/>
                  </a:cubicBezTo>
                  <a:cubicBezTo>
                    <a:pt x="45" y="80"/>
                    <a:pt x="51" y="76"/>
                    <a:pt x="51" y="68"/>
                  </a:cubicBezTo>
                  <a:cubicBezTo>
                    <a:pt x="51" y="0"/>
                    <a:pt x="51" y="0"/>
                    <a:pt x="51" y="0"/>
                  </a:cubicBezTo>
                  <a:cubicBezTo>
                    <a:pt x="77" y="0"/>
                    <a:pt x="77" y="0"/>
                    <a:pt x="77" y="0"/>
                  </a:cubicBezTo>
                  <a:cubicBezTo>
                    <a:pt x="77" y="68"/>
                    <a:pt x="77" y="68"/>
                    <a:pt x="77" y="68"/>
                  </a:cubicBezTo>
                  <a:cubicBezTo>
                    <a:pt x="77" y="91"/>
                    <a:pt x="57" y="102"/>
                    <a:pt x="38" y="102"/>
                  </a:cubicBezTo>
                  <a:cubicBezTo>
                    <a:pt x="19" y="102"/>
                    <a:pt x="0" y="91"/>
                    <a:pt x="0" y="68"/>
                  </a:cubicBezTo>
                  <a:cubicBezTo>
                    <a:pt x="0" y="0"/>
                    <a:pt x="0" y="0"/>
                    <a:pt x="0" y="0"/>
                  </a:cubicBezTo>
                  <a:lnTo>
                    <a:pt x="2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36" name="Freeform 25"/>
            <p:cNvSpPr>
              <a:spLocks/>
            </p:cNvSpPr>
            <p:nvPr/>
          </p:nvSpPr>
          <p:spPr bwMode="auto">
            <a:xfrm>
              <a:off x="2160" y="2562"/>
              <a:ext cx="172" cy="240"/>
            </a:xfrm>
            <a:custGeom>
              <a:avLst/>
              <a:gdLst>
                <a:gd name="T0" fmla="*/ 172 w 172"/>
                <a:gd name="T1" fmla="*/ 0 h 240"/>
                <a:gd name="T2" fmla="*/ 172 w 172"/>
                <a:gd name="T3" fmla="*/ 52 h 240"/>
                <a:gd name="T4" fmla="*/ 116 w 172"/>
                <a:gd name="T5" fmla="*/ 52 h 240"/>
                <a:gd name="T6" fmla="*/ 116 w 172"/>
                <a:gd name="T7" fmla="*/ 240 h 240"/>
                <a:gd name="T8" fmla="*/ 57 w 172"/>
                <a:gd name="T9" fmla="*/ 240 h 240"/>
                <a:gd name="T10" fmla="*/ 57 w 172"/>
                <a:gd name="T11" fmla="*/ 52 h 240"/>
                <a:gd name="T12" fmla="*/ 0 w 172"/>
                <a:gd name="T13" fmla="*/ 52 h 240"/>
                <a:gd name="T14" fmla="*/ 0 w 172"/>
                <a:gd name="T15" fmla="*/ 0 h 240"/>
                <a:gd name="T16" fmla="*/ 172 w 172"/>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240">
                  <a:moveTo>
                    <a:pt x="172" y="0"/>
                  </a:moveTo>
                  <a:lnTo>
                    <a:pt x="172" y="52"/>
                  </a:lnTo>
                  <a:lnTo>
                    <a:pt x="116" y="52"/>
                  </a:lnTo>
                  <a:lnTo>
                    <a:pt x="116" y="240"/>
                  </a:lnTo>
                  <a:lnTo>
                    <a:pt x="57" y="240"/>
                  </a:lnTo>
                  <a:lnTo>
                    <a:pt x="57" y="52"/>
                  </a:lnTo>
                  <a:lnTo>
                    <a:pt x="0" y="52"/>
                  </a:lnTo>
                  <a:lnTo>
                    <a:pt x="0" y="0"/>
                  </a:lnTo>
                  <a:lnTo>
                    <a:pt x="17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37" name="Rectangle 26"/>
            <p:cNvSpPr>
              <a:spLocks noChangeArrowheads="1"/>
            </p:cNvSpPr>
            <p:nvPr/>
          </p:nvSpPr>
          <p:spPr bwMode="auto">
            <a:xfrm>
              <a:off x="2349" y="2562"/>
              <a:ext cx="62" cy="2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pl-PL" sz="2400"/>
            </a:p>
          </p:txBody>
        </p:sp>
        <p:sp>
          <p:nvSpPr>
            <p:cNvPr id="138" name="Freeform 27"/>
            <p:cNvSpPr>
              <a:spLocks noEditPoints="1"/>
            </p:cNvSpPr>
            <p:nvPr/>
          </p:nvSpPr>
          <p:spPr bwMode="auto">
            <a:xfrm>
              <a:off x="2439" y="2560"/>
              <a:ext cx="248" cy="247"/>
            </a:xfrm>
            <a:custGeom>
              <a:avLst/>
              <a:gdLst>
                <a:gd name="T0" fmla="*/ 105 w 105"/>
                <a:gd name="T1" fmla="*/ 52 h 104"/>
                <a:gd name="T2" fmla="*/ 53 w 105"/>
                <a:gd name="T3" fmla="*/ 104 h 104"/>
                <a:gd name="T4" fmla="*/ 0 w 105"/>
                <a:gd name="T5" fmla="*/ 52 h 104"/>
                <a:gd name="T6" fmla="*/ 53 w 105"/>
                <a:gd name="T7" fmla="*/ 0 h 104"/>
                <a:gd name="T8" fmla="*/ 105 w 105"/>
                <a:gd name="T9" fmla="*/ 52 h 104"/>
                <a:gd name="T10" fmla="*/ 53 w 105"/>
                <a:gd name="T11" fmla="*/ 80 h 104"/>
                <a:gd name="T12" fmla="*/ 79 w 105"/>
                <a:gd name="T13" fmla="*/ 52 h 104"/>
                <a:gd name="T14" fmla="*/ 52 w 105"/>
                <a:gd name="T15" fmla="*/ 23 h 104"/>
                <a:gd name="T16" fmla="*/ 26 w 105"/>
                <a:gd name="T17" fmla="*/ 52 h 104"/>
                <a:gd name="T18" fmla="*/ 53 w 105"/>
                <a:gd name="T19" fmla="*/ 8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04">
                  <a:moveTo>
                    <a:pt x="105" y="52"/>
                  </a:moveTo>
                  <a:cubicBezTo>
                    <a:pt x="105" y="83"/>
                    <a:pt x="81" y="104"/>
                    <a:pt x="53" y="104"/>
                  </a:cubicBezTo>
                  <a:cubicBezTo>
                    <a:pt x="24" y="104"/>
                    <a:pt x="0" y="83"/>
                    <a:pt x="0" y="52"/>
                  </a:cubicBezTo>
                  <a:cubicBezTo>
                    <a:pt x="0" y="20"/>
                    <a:pt x="24" y="0"/>
                    <a:pt x="53" y="0"/>
                  </a:cubicBezTo>
                  <a:cubicBezTo>
                    <a:pt x="81" y="0"/>
                    <a:pt x="105" y="20"/>
                    <a:pt x="105" y="52"/>
                  </a:cubicBezTo>
                  <a:close/>
                  <a:moveTo>
                    <a:pt x="53" y="80"/>
                  </a:moveTo>
                  <a:cubicBezTo>
                    <a:pt x="65" y="80"/>
                    <a:pt x="79" y="73"/>
                    <a:pt x="79" y="52"/>
                  </a:cubicBezTo>
                  <a:cubicBezTo>
                    <a:pt x="79" y="31"/>
                    <a:pt x="65" y="23"/>
                    <a:pt x="52" y="23"/>
                  </a:cubicBezTo>
                  <a:cubicBezTo>
                    <a:pt x="39" y="23"/>
                    <a:pt x="26" y="32"/>
                    <a:pt x="26" y="52"/>
                  </a:cubicBezTo>
                  <a:cubicBezTo>
                    <a:pt x="26" y="71"/>
                    <a:pt x="40" y="80"/>
                    <a:pt x="53" y="8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39" name="Freeform 28"/>
            <p:cNvSpPr>
              <a:spLocks/>
            </p:cNvSpPr>
            <p:nvPr/>
          </p:nvSpPr>
          <p:spPr bwMode="auto">
            <a:xfrm>
              <a:off x="2713" y="2562"/>
              <a:ext cx="218" cy="240"/>
            </a:xfrm>
            <a:custGeom>
              <a:avLst/>
              <a:gdLst>
                <a:gd name="T0" fmla="*/ 50 w 218"/>
                <a:gd name="T1" fmla="*/ 60 h 240"/>
                <a:gd name="T2" fmla="*/ 59 w 218"/>
                <a:gd name="T3" fmla="*/ 112 h 240"/>
                <a:gd name="T4" fmla="*/ 59 w 218"/>
                <a:gd name="T5" fmla="*/ 240 h 240"/>
                <a:gd name="T6" fmla="*/ 0 w 218"/>
                <a:gd name="T7" fmla="*/ 240 h 240"/>
                <a:gd name="T8" fmla="*/ 0 w 218"/>
                <a:gd name="T9" fmla="*/ 0 h 240"/>
                <a:gd name="T10" fmla="*/ 81 w 218"/>
                <a:gd name="T11" fmla="*/ 0 h 240"/>
                <a:gd name="T12" fmla="*/ 142 w 218"/>
                <a:gd name="T13" fmla="*/ 131 h 240"/>
                <a:gd name="T14" fmla="*/ 163 w 218"/>
                <a:gd name="T15" fmla="*/ 188 h 240"/>
                <a:gd name="T16" fmla="*/ 166 w 218"/>
                <a:gd name="T17" fmla="*/ 188 h 240"/>
                <a:gd name="T18" fmla="*/ 159 w 218"/>
                <a:gd name="T19" fmla="*/ 129 h 240"/>
                <a:gd name="T20" fmla="*/ 159 w 218"/>
                <a:gd name="T21" fmla="*/ 0 h 240"/>
                <a:gd name="T22" fmla="*/ 218 w 218"/>
                <a:gd name="T23" fmla="*/ 0 h 240"/>
                <a:gd name="T24" fmla="*/ 218 w 218"/>
                <a:gd name="T25" fmla="*/ 240 h 240"/>
                <a:gd name="T26" fmla="*/ 133 w 218"/>
                <a:gd name="T27" fmla="*/ 240 h 240"/>
                <a:gd name="T28" fmla="*/ 71 w 218"/>
                <a:gd name="T29" fmla="*/ 110 h 240"/>
                <a:gd name="T30" fmla="*/ 52 w 218"/>
                <a:gd name="T31" fmla="*/ 57 h 240"/>
                <a:gd name="T32" fmla="*/ 50 w 218"/>
                <a:gd name="T33" fmla="*/ 6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8" h="240">
                  <a:moveTo>
                    <a:pt x="50" y="60"/>
                  </a:moveTo>
                  <a:lnTo>
                    <a:pt x="59" y="112"/>
                  </a:lnTo>
                  <a:lnTo>
                    <a:pt x="59" y="240"/>
                  </a:lnTo>
                  <a:lnTo>
                    <a:pt x="0" y="240"/>
                  </a:lnTo>
                  <a:lnTo>
                    <a:pt x="0" y="0"/>
                  </a:lnTo>
                  <a:lnTo>
                    <a:pt x="81" y="0"/>
                  </a:lnTo>
                  <a:lnTo>
                    <a:pt x="142" y="131"/>
                  </a:lnTo>
                  <a:lnTo>
                    <a:pt x="163" y="188"/>
                  </a:lnTo>
                  <a:lnTo>
                    <a:pt x="166" y="188"/>
                  </a:lnTo>
                  <a:lnTo>
                    <a:pt x="159" y="129"/>
                  </a:lnTo>
                  <a:lnTo>
                    <a:pt x="159" y="0"/>
                  </a:lnTo>
                  <a:lnTo>
                    <a:pt x="218" y="0"/>
                  </a:lnTo>
                  <a:lnTo>
                    <a:pt x="218" y="240"/>
                  </a:lnTo>
                  <a:lnTo>
                    <a:pt x="133" y="240"/>
                  </a:lnTo>
                  <a:lnTo>
                    <a:pt x="71" y="110"/>
                  </a:lnTo>
                  <a:lnTo>
                    <a:pt x="52" y="57"/>
                  </a:lnTo>
                  <a:lnTo>
                    <a:pt x="50" y="6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40" name="Freeform 29"/>
            <p:cNvSpPr>
              <a:spLocks/>
            </p:cNvSpPr>
            <p:nvPr/>
          </p:nvSpPr>
          <p:spPr bwMode="auto">
            <a:xfrm>
              <a:off x="2959" y="2560"/>
              <a:ext cx="170" cy="245"/>
            </a:xfrm>
            <a:custGeom>
              <a:avLst/>
              <a:gdLst>
                <a:gd name="T0" fmla="*/ 17 w 72"/>
                <a:gd name="T1" fmla="*/ 70 h 103"/>
                <a:gd name="T2" fmla="*/ 36 w 72"/>
                <a:gd name="T3" fmla="*/ 81 h 103"/>
                <a:gd name="T4" fmla="*/ 46 w 72"/>
                <a:gd name="T5" fmla="*/ 72 h 103"/>
                <a:gd name="T6" fmla="*/ 33 w 72"/>
                <a:gd name="T7" fmla="*/ 61 h 103"/>
                <a:gd name="T8" fmla="*/ 33 w 72"/>
                <a:gd name="T9" fmla="*/ 61 h 103"/>
                <a:gd name="T10" fmla="*/ 3 w 72"/>
                <a:gd name="T11" fmla="*/ 30 h 103"/>
                <a:gd name="T12" fmla="*/ 37 w 72"/>
                <a:gd name="T13" fmla="*/ 0 h 103"/>
                <a:gd name="T14" fmla="*/ 69 w 72"/>
                <a:gd name="T15" fmla="*/ 19 h 103"/>
                <a:gd name="T16" fmla="*/ 52 w 72"/>
                <a:gd name="T17" fmla="*/ 29 h 103"/>
                <a:gd name="T18" fmla="*/ 38 w 72"/>
                <a:gd name="T19" fmla="*/ 22 h 103"/>
                <a:gd name="T20" fmla="*/ 28 w 72"/>
                <a:gd name="T21" fmla="*/ 30 h 103"/>
                <a:gd name="T22" fmla="*/ 40 w 72"/>
                <a:gd name="T23" fmla="*/ 39 h 103"/>
                <a:gd name="T24" fmla="*/ 71 w 72"/>
                <a:gd name="T25" fmla="*/ 74 h 103"/>
                <a:gd name="T26" fmla="*/ 36 w 72"/>
                <a:gd name="T27" fmla="*/ 103 h 103"/>
                <a:gd name="T28" fmla="*/ 0 w 72"/>
                <a:gd name="T29" fmla="*/ 82 h 103"/>
                <a:gd name="T30" fmla="*/ 17 w 72"/>
                <a:gd name="T31" fmla="*/ 7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103">
                  <a:moveTo>
                    <a:pt x="17" y="70"/>
                  </a:moveTo>
                  <a:cubicBezTo>
                    <a:pt x="24" y="80"/>
                    <a:pt x="32" y="81"/>
                    <a:pt x="36" y="81"/>
                  </a:cubicBezTo>
                  <a:cubicBezTo>
                    <a:pt x="42" y="81"/>
                    <a:pt x="46" y="77"/>
                    <a:pt x="46" y="72"/>
                  </a:cubicBezTo>
                  <a:cubicBezTo>
                    <a:pt x="46" y="65"/>
                    <a:pt x="39" y="62"/>
                    <a:pt x="33" y="61"/>
                  </a:cubicBezTo>
                  <a:cubicBezTo>
                    <a:pt x="33" y="61"/>
                    <a:pt x="33" y="61"/>
                    <a:pt x="33" y="61"/>
                  </a:cubicBezTo>
                  <a:cubicBezTo>
                    <a:pt x="23" y="58"/>
                    <a:pt x="3" y="51"/>
                    <a:pt x="3" y="30"/>
                  </a:cubicBezTo>
                  <a:cubicBezTo>
                    <a:pt x="3" y="8"/>
                    <a:pt x="21" y="0"/>
                    <a:pt x="37" y="0"/>
                  </a:cubicBezTo>
                  <a:cubicBezTo>
                    <a:pt x="49" y="0"/>
                    <a:pt x="61" y="6"/>
                    <a:pt x="69" y="19"/>
                  </a:cubicBezTo>
                  <a:cubicBezTo>
                    <a:pt x="52" y="29"/>
                    <a:pt x="52" y="29"/>
                    <a:pt x="52" y="29"/>
                  </a:cubicBezTo>
                  <a:cubicBezTo>
                    <a:pt x="48" y="24"/>
                    <a:pt x="44" y="22"/>
                    <a:pt x="38" y="22"/>
                  </a:cubicBezTo>
                  <a:cubicBezTo>
                    <a:pt x="33" y="22"/>
                    <a:pt x="28" y="24"/>
                    <a:pt x="28" y="30"/>
                  </a:cubicBezTo>
                  <a:cubicBezTo>
                    <a:pt x="28" y="35"/>
                    <a:pt x="35" y="37"/>
                    <a:pt x="40" y="39"/>
                  </a:cubicBezTo>
                  <a:cubicBezTo>
                    <a:pt x="55" y="43"/>
                    <a:pt x="72" y="50"/>
                    <a:pt x="71" y="74"/>
                  </a:cubicBezTo>
                  <a:cubicBezTo>
                    <a:pt x="70" y="94"/>
                    <a:pt x="52" y="103"/>
                    <a:pt x="36" y="103"/>
                  </a:cubicBezTo>
                  <a:cubicBezTo>
                    <a:pt x="24" y="103"/>
                    <a:pt x="9" y="99"/>
                    <a:pt x="0" y="82"/>
                  </a:cubicBezTo>
                  <a:lnTo>
                    <a:pt x="17" y="7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41" name="Rectangle 30"/>
            <p:cNvSpPr>
              <a:spLocks noChangeArrowheads="1"/>
            </p:cNvSpPr>
            <p:nvPr/>
          </p:nvSpPr>
          <p:spPr bwMode="auto">
            <a:xfrm>
              <a:off x="3279" y="1993"/>
              <a:ext cx="73" cy="269"/>
            </a:xfrm>
            <a:prstGeom prst="rect">
              <a:avLst/>
            </a:prstGeom>
            <a:solidFill>
              <a:srgbClr val="043B7B"/>
            </a:solidFill>
            <a:ln w="9525">
              <a:noFill/>
              <a:miter lim="800000"/>
              <a:headEnd/>
              <a:tailEnd/>
            </a:ln>
          </p:spPr>
          <p:txBody>
            <a:bodyPr vert="horz" wrap="square" lIns="91440" tIns="45720" rIns="91440" bIns="45720" numCol="1" anchor="t" anchorCtr="0" compatLnSpc="1">
              <a:prstTxWarp prst="textNoShape">
                <a:avLst/>
              </a:prstTxWarp>
            </a:bodyPr>
            <a:lstStyle/>
            <a:p>
              <a:endParaRPr lang="pl-PL" sz="2400"/>
            </a:p>
          </p:txBody>
        </p:sp>
        <p:sp>
          <p:nvSpPr>
            <p:cNvPr id="142" name="Rectangle 31"/>
            <p:cNvSpPr>
              <a:spLocks noChangeArrowheads="1"/>
            </p:cNvSpPr>
            <p:nvPr/>
          </p:nvSpPr>
          <p:spPr bwMode="auto">
            <a:xfrm>
              <a:off x="3279" y="2262"/>
              <a:ext cx="74" cy="269"/>
            </a:xfrm>
            <a:prstGeom prst="rect">
              <a:avLst/>
            </a:prstGeom>
            <a:solidFill>
              <a:srgbClr val="C01953"/>
            </a:solidFill>
            <a:ln w="9525">
              <a:noFill/>
              <a:miter lim="800000"/>
              <a:headEnd/>
              <a:tailEnd/>
            </a:ln>
          </p:spPr>
          <p:txBody>
            <a:bodyPr vert="horz" wrap="square" lIns="91440" tIns="45720" rIns="91440" bIns="45720" numCol="1" anchor="t" anchorCtr="0" compatLnSpc="1">
              <a:prstTxWarp prst="textNoShape">
                <a:avLst/>
              </a:prstTxWarp>
            </a:bodyPr>
            <a:lstStyle/>
            <a:p>
              <a:endParaRPr lang="pl-PL" sz="2400"/>
            </a:p>
          </p:txBody>
        </p:sp>
        <p:sp>
          <p:nvSpPr>
            <p:cNvPr id="143" name="Rectangle 32"/>
            <p:cNvSpPr>
              <a:spLocks noChangeArrowheads="1"/>
            </p:cNvSpPr>
            <p:nvPr/>
          </p:nvSpPr>
          <p:spPr bwMode="auto">
            <a:xfrm>
              <a:off x="3279" y="2531"/>
              <a:ext cx="73" cy="271"/>
            </a:xfrm>
            <a:prstGeom prst="rect">
              <a:avLst/>
            </a:prstGeom>
            <a:solidFill>
              <a:srgbClr val="E35A10"/>
            </a:solidFill>
            <a:ln w="9525">
              <a:noFill/>
              <a:miter lim="800000"/>
              <a:headEnd/>
              <a:tailEnd/>
            </a:ln>
          </p:spPr>
          <p:txBody>
            <a:bodyPr vert="horz" wrap="square" lIns="91440" tIns="45720" rIns="91440" bIns="45720" numCol="1" anchor="t" anchorCtr="0" compatLnSpc="1">
              <a:prstTxWarp prst="textNoShape">
                <a:avLst/>
              </a:prstTxWarp>
            </a:bodyPr>
            <a:lstStyle/>
            <a:p>
              <a:endParaRPr lang="pl-PL" sz="2400"/>
            </a:p>
          </p:txBody>
        </p:sp>
        <p:sp>
          <p:nvSpPr>
            <p:cNvPr id="144" name="Rectangle 33"/>
            <p:cNvSpPr>
              <a:spLocks noChangeArrowheads="1"/>
            </p:cNvSpPr>
            <p:nvPr/>
          </p:nvSpPr>
          <p:spPr bwMode="auto">
            <a:xfrm>
              <a:off x="3279" y="2802"/>
              <a:ext cx="73" cy="269"/>
            </a:xfrm>
            <a:prstGeom prst="rect">
              <a:avLst/>
            </a:prstGeom>
            <a:solidFill>
              <a:srgbClr val="FFE500"/>
            </a:solidFill>
            <a:ln w="9525">
              <a:noFill/>
              <a:miter lim="800000"/>
              <a:headEnd/>
              <a:tailEnd/>
            </a:ln>
          </p:spPr>
          <p:txBody>
            <a:bodyPr vert="horz" wrap="square" lIns="91440" tIns="45720" rIns="91440" bIns="45720" numCol="1" anchor="t" anchorCtr="0" compatLnSpc="1">
              <a:prstTxWarp prst="textNoShape">
                <a:avLst/>
              </a:prstTxWarp>
            </a:bodyPr>
            <a:lstStyle/>
            <a:p>
              <a:endParaRPr lang="pl-PL" sz="2400"/>
            </a:p>
          </p:txBody>
        </p:sp>
        <p:sp>
          <p:nvSpPr>
            <p:cNvPr id="145" name="Freeform 34"/>
            <p:cNvSpPr>
              <a:spLocks/>
            </p:cNvSpPr>
            <p:nvPr/>
          </p:nvSpPr>
          <p:spPr bwMode="auto">
            <a:xfrm>
              <a:off x="3811" y="2386"/>
              <a:ext cx="198" cy="293"/>
            </a:xfrm>
            <a:custGeom>
              <a:avLst/>
              <a:gdLst>
                <a:gd name="T0" fmla="*/ 198 w 198"/>
                <a:gd name="T1" fmla="*/ 293 h 293"/>
                <a:gd name="T2" fmla="*/ 0 w 198"/>
                <a:gd name="T3" fmla="*/ 293 h 293"/>
                <a:gd name="T4" fmla="*/ 0 w 198"/>
                <a:gd name="T5" fmla="*/ 0 h 293"/>
                <a:gd name="T6" fmla="*/ 73 w 198"/>
                <a:gd name="T7" fmla="*/ 0 h 293"/>
                <a:gd name="T8" fmla="*/ 73 w 198"/>
                <a:gd name="T9" fmla="*/ 226 h 293"/>
                <a:gd name="T10" fmla="*/ 198 w 198"/>
                <a:gd name="T11" fmla="*/ 226 h 293"/>
                <a:gd name="T12" fmla="*/ 198 w 198"/>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198" h="293">
                  <a:moveTo>
                    <a:pt x="198" y="293"/>
                  </a:moveTo>
                  <a:lnTo>
                    <a:pt x="0" y="293"/>
                  </a:lnTo>
                  <a:lnTo>
                    <a:pt x="0" y="0"/>
                  </a:lnTo>
                  <a:lnTo>
                    <a:pt x="73" y="0"/>
                  </a:lnTo>
                  <a:lnTo>
                    <a:pt x="73" y="226"/>
                  </a:lnTo>
                  <a:lnTo>
                    <a:pt x="198" y="226"/>
                  </a:lnTo>
                  <a:lnTo>
                    <a:pt x="198" y="29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46" name="Freeform 35"/>
            <p:cNvSpPr>
              <a:spLocks/>
            </p:cNvSpPr>
            <p:nvPr/>
          </p:nvSpPr>
          <p:spPr bwMode="auto">
            <a:xfrm>
              <a:off x="4047" y="2386"/>
              <a:ext cx="253" cy="297"/>
            </a:xfrm>
            <a:custGeom>
              <a:avLst/>
              <a:gdLst>
                <a:gd name="T0" fmla="*/ 32 w 107"/>
                <a:gd name="T1" fmla="*/ 0 h 125"/>
                <a:gd name="T2" fmla="*/ 32 w 107"/>
                <a:gd name="T3" fmla="*/ 77 h 125"/>
                <a:gd name="T4" fmla="*/ 54 w 107"/>
                <a:gd name="T5" fmla="*/ 98 h 125"/>
                <a:gd name="T6" fmla="*/ 75 w 107"/>
                <a:gd name="T7" fmla="*/ 77 h 125"/>
                <a:gd name="T8" fmla="*/ 75 w 107"/>
                <a:gd name="T9" fmla="*/ 0 h 125"/>
                <a:gd name="T10" fmla="*/ 107 w 107"/>
                <a:gd name="T11" fmla="*/ 0 h 125"/>
                <a:gd name="T12" fmla="*/ 107 w 107"/>
                <a:gd name="T13" fmla="*/ 77 h 125"/>
                <a:gd name="T14" fmla="*/ 53 w 107"/>
                <a:gd name="T15" fmla="*/ 125 h 125"/>
                <a:gd name="T16" fmla="*/ 0 w 107"/>
                <a:gd name="T17" fmla="*/ 77 h 125"/>
                <a:gd name="T18" fmla="*/ 0 w 107"/>
                <a:gd name="T19" fmla="*/ 0 h 125"/>
                <a:gd name="T20" fmla="*/ 32 w 107"/>
                <a:gd name="T2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125">
                  <a:moveTo>
                    <a:pt x="32" y="0"/>
                  </a:moveTo>
                  <a:cubicBezTo>
                    <a:pt x="32" y="77"/>
                    <a:pt x="32" y="77"/>
                    <a:pt x="32" y="77"/>
                  </a:cubicBezTo>
                  <a:cubicBezTo>
                    <a:pt x="32" y="87"/>
                    <a:pt x="41" y="98"/>
                    <a:pt x="54" y="98"/>
                  </a:cubicBezTo>
                  <a:cubicBezTo>
                    <a:pt x="65" y="98"/>
                    <a:pt x="75" y="87"/>
                    <a:pt x="75" y="77"/>
                  </a:cubicBezTo>
                  <a:cubicBezTo>
                    <a:pt x="75" y="0"/>
                    <a:pt x="75" y="0"/>
                    <a:pt x="75" y="0"/>
                  </a:cubicBezTo>
                  <a:cubicBezTo>
                    <a:pt x="107" y="0"/>
                    <a:pt x="107" y="0"/>
                    <a:pt x="107" y="0"/>
                  </a:cubicBezTo>
                  <a:cubicBezTo>
                    <a:pt x="107" y="77"/>
                    <a:pt x="107" y="77"/>
                    <a:pt x="107" y="77"/>
                  </a:cubicBezTo>
                  <a:cubicBezTo>
                    <a:pt x="107" y="108"/>
                    <a:pt x="77" y="125"/>
                    <a:pt x="53" y="125"/>
                  </a:cubicBezTo>
                  <a:cubicBezTo>
                    <a:pt x="30" y="125"/>
                    <a:pt x="0" y="109"/>
                    <a:pt x="0" y="77"/>
                  </a:cubicBezTo>
                  <a:cubicBezTo>
                    <a:pt x="0" y="0"/>
                    <a:pt x="0" y="0"/>
                    <a:pt x="0" y="0"/>
                  </a:cubicBezTo>
                  <a:lnTo>
                    <a:pt x="3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47" name="Freeform 36"/>
            <p:cNvSpPr>
              <a:spLocks noEditPoints="1"/>
            </p:cNvSpPr>
            <p:nvPr/>
          </p:nvSpPr>
          <p:spPr bwMode="auto">
            <a:xfrm>
              <a:off x="4681" y="2381"/>
              <a:ext cx="303" cy="302"/>
            </a:xfrm>
            <a:custGeom>
              <a:avLst/>
              <a:gdLst>
                <a:gd name="T0" fmla="*/ 128 w 128"/>
                <a:gd name="T1" fmla="*/ 64 h 127"/>
                <a:gd name="T2" fmla="*/ 64 w 128"/>
                <a:gd name="T3" fmla="*/ 127 h 127"/>
                <a:gd name="T4" fmla="*/ 0 w 128"/>
                <a:gd name="T5" fmla="*/ 64 h 127"/>
                <a:gd name="T6" fmla="*/ 64 w 128"/>
                <a:gd name="T7" fmla="*/ 0 h 127"/>
                <a:gd name="T8" fmla="*/ 128 w 128"/>
                <a:gd name="T9" fmla="*/ 64 h 127"/>
                <a:gd name="T10" fmla="*/ 64 w 128"/>
                <a:gd name="T11" fmla="*/ 100 h 127"/>
                <a:gd name="T12" fmla="*/ 97 w 128"/>
                <a:gd name="T13" fmla="*/ 64 h 127"/>
                <a:gd name="T14" fmla="*/ 64 w 128"/>
                <a:gd name="T15" fmla="*/ 27 h 127"/>
                <a:gd name="T16" fmla="*/ 31 w 128"/>
                <a:gd name="T17" fmla="*/ 64 h 127"/>
                <a:gd name="T18" fmla="*/ 64 w 128"/>
                <a:gd name="T19" fmla="*/ 10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7">
                  <a:moveTo>
                    <a:pt x="128" y="64"/>
                  </a:moveTo>
                  <a:cubicBezTo>
                    <a:pt x="128" y="102"/>
                    <a:pt x="99" y="127"/>
                    <a:pt x="64" y="127"/>
                  </a:cubicBezTo>
                  <a:cubicBezTo>
                    <a:pt x="30" y="127"/>
                    <a:pt x="0" y="103"/>
                    <a:pt x="0" y="64"/>
                  </a:cubicBezTo>
                  <a:cubicBezTo>
                    <a:pt x="0" y="25"/>
                    <a:pt x="30" y="0"/>
                    <a:pt x="64" y="0"/>
                  </a:cubicBezTo>
                  <a:cubicBezTo>
                    <a:pt x="99" y="0"/>
                    <a:pt x="128" y="25"/>
                    <a:pt x="128" y="64"/>
                  </a:cubicBezTo>
                  <a:close/>
                  <a:moveTo>
                    <a:pt x="64" y="100"/>
                  </a:moveTo>
                  <a:cubicBezTo>
                    <a:pt x="81" y="100"/>
                    <a:pt x="97" y="91"/>
                    <a:pt x="97" y="64"/>
                  </a:cubicBezTo>
                  <a:cubicBezTo>
                    <a:pt x="97" y="37"/>
                    <a:pt x="80" y="27"/>
                    <a:pt x="64" y="27"/>
                  </a:cubicBezTo>
                  <a:cubicBezTo>
                    <a:pt x="47" y="27"/>
                    <a:pt x="31" y="39"/>
                    <a:pt x="31" y="64"/>
                  </a:cubicBezTo>
                  <a:cubicBezTo>
                    <a:pt x="31" y="88"/>
                    <a:pt x="48" y="100"/>
                    <a:pt x="64" y="10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48" name="Freeform 37"/>
            <p:cNvSpPr>
              <a:spLocks/>
            </p:cNvSpPr>
            <p:nvPr/>
          </p:nvSpPr>
          <p:spPr bwMode="auto">
            <a:xfrm>
              <a:off x="5036" y="2386"/>
              <a:ext cx="194" cy="293"/>
            </a:xfrm>
            <a:custGeom>
              <a:avLst/>
              <a:gdLst>
                <a:gd name="T0" fmla="*/ 194 w 194"/>
                <a:gd name="T1" fmla="*/ 64 h 293"/>
                <a:gd name="T2" fmla="*/ 73 w 194"/>
                <a:gd name="T3" fmla="*/ 64 h 293"/>
                <a:gd name="T4" fmla="*/ 73 w 194"/>
                <a:gd name="T5" fmla="*/ 119 h 293"/>
                <a:gd name="T6" fmla="*/ 191 w 194"/>
                <a:gd name="T7" fmla="*/ 119 h 293"/>
                <a:gd name="T8" fmla="*/ 191 w 194"/>
                <a:gd name="T9" fmla="*/ 183 h 293"/>
                <a:gd name="T10" fmla="*/ 73 w 194"/>
                <a:gd name="T11" fmla="*/ 183 h 293"/>
                <a:gd name="T12" fmla="*/ 73 w 194"/>
                <a:gd name="T13" fmla="*/ 293 h 293"/>
                <a:gd name="T14" fmla="*/ 0 w 194"/>
                <a:gd name="T15" fmla="*/ 293 h 293"/>
                <a:gd name="T16" fmla="*/ 0 w 194"/>
                <a:gd name="T17" fmla="*/ 0 h 293"/>
                <a:gd name="T18" fmla="*/ 194 w 194"/>
                <a:gd name="T19" fmla="*/ 0 h 293"/>
                <a:gd name="T20" fmla="*/ 194 w 194"/>
                <a:gd name="T21" fmla="*/ 64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293">
                  <a:moveTo>
                    <a:pt x="194" y="64"/>
                  </a:moveTo>
                  <a:lnTo>
                    <a:pt x="73" y="64"/>
                  </a:lnTo>
                  <a:lnTo>
                    <a:pt x="73" y="119"/>
                  </a:lnTo>
                  <a:lnTo>
                    <a:pt x="191" y="119"/>
                  </a:lnTo>
                  <a:lnTo>
                    <a:pt x="191" y="183"/>
                  </a:lnTo>
                  <a:lnTo>
                    <a:pt x="73" y="183"/>
                  </a:lnTo>
                  <a:lnTo>
                    <a:pt x="73" y="293"/>
                  </a:lnTo>
                  <a:lnTo>
                    <a:pt x="0" y="293"/>
                  </a:lnTo>
                  <a:lnTo>
                    <a:pt x="0" y="0"/>
                  </a:lnTo>
                  <a:lnTo>
                    <a:pt x="194" y="0"/>
                  </a:lnTo>
                  <a:lnTo>
                    <a:pt x="194" y="6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49" name="Freeform 38"/>
            <p:cNvSpPr>
              <a:spLocks/>
            </p:cNvSpPr>
            <p:nvPr/>
          </p:nvSpPr>
          <p:spPr bwMode="auto">
            <a:xfrm>
              <a:off x="5286" y="2386"/>
              <a:ext cx="239" cy="293"/>
            </a:xfrm>
            <a:custGeom>
              <a:avLst/>
              <a:gdLst>
                <a:gd name="T0" fmla="*/ 239 w 239"/>
                <a:gd name="T1" fmla="*/ 0 h 293"/>
                <a:gd name="T2" fmla="*/ 239 w 239"/>
                <a:gd name="T3" fmla="*/ 64 h 293"/>
                <a:gd name="T4" fmla="*/ 156 w 239"/>
                <a:gd name="T5" fmla="*/ 64 h 293"/>
                <a:gd name="T6" fmla="*/ 156 w 239"/>
                <a:gd name="T7" fmla="*/ 293 h 293"/>
                <a:gd name="T8" fmla="*/ 81 w 239"/>
                <a:gd name="T9" fmla="*/ 293 h 293"/>
                <a:gd name="T10" fmla="*/ 81 w 239"/>
                <a:gd name="T11" fmla="*/ 64 h 293"/>
                <a:gd name="T12" fmla="*/ 0 w 239"/>
                <a:gd name="T13" fmla="*/ 64 h 293"/>
                <a:gd name="T14" fmla="*/ 0 w 239"/>
                <a:gd name="T15" fmla="*/ 0 h 293"/>
                <a:gd name="T16" fmla="*/ 239 w 239"/>
                <a:gd name="T17"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293">
                  <a:moveTo>
                    <a:pt x="239" y="0"/>
                  </a:moveTo>
                  <a:lnTo>
                    <a:pt x="239" y="64"/>
                  </a:lnTo>
                  <a:lnTo>
                    <a:pt x="156" y="64"/>
                  </a:lnTo>
                  <a:lnTo>
                    <a:pt x="156" y="293"/>
                  </a:lnTo>
                  <a:lnTo>
                    <a:pt x="81" y="293"/>
                  </a:lnTo>
                  <a:lnTo>
                    <a:pt x="81" y="64"/>
                  </a:lnTo>
                  <a:lnTo>
                    <a:pt x="0" y="64"/>
                  </a:lnTo>
                  <a:lnTo>
                    <a:pt x="0" y="0"/>
                  </a:lnTo>
                  <a:lnTo>
                    <a:pt x="239"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50" name="Freeform 39"/>
            <p:cNvSpPr>
              <a:spLocks/>
            </p:cNvSpPr>
            <p:nvPr/>
          </p:nvSpPr>
          <p:spPr bwMode="auto">
            <a:xfrm>
              <a:off x="3889" y="1993"/>
              <a:ext cx="293" cy="241"/>
            </a:xfrm>
            <a:custGeom>
              <a:avLst/>
              <a:gdLst>
                <a:gd name="T0" fmla="*/ 0 w 293"/>
                <a:gd name="T1" fmla="*/ 241 h 241"/>
                <a:gd name="T2" fmla="*/ 146 w 293"/>
                <a:gd name="T3" fmla="*/ 93 h 241"/>
                <a:gd name="T4" fmla="*/ 293 w 293"/>
                <a:gd name="T5" fmla="*/ 241 h 241"/>
                <a:gd name="T6" fmla="*/ 293 w 293"/>
                <a:gd name="T7" fmla="*/ 146 h 241"/>
                <a:gd name="T8" fmla="*/ 146 w 293"/>
                <a:gd name="T9" fmla="*/ 0 h 241"/>
                <a:gd name="T10" fmla="*/ 0 w 293"/>
                <a:gd name="T11" fmla="*/ 148 h 241"/>
                <a:gd name="T12" fmla="*/ 0 w 293"/>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93" h="241">
                  <a:moveTo>
                    <a:pt x="0" y="241"/>
                  </a:moveTo>
                  <a:lnTo>
                    <a:pt x="146" y="93"/>
                  </a:lnTo>
                  <a:lnTo>
                    <a:pt x="293" y="241"/>
                  </a:lnTo>
                  <a:lnTo>
                    <a:pt x="293" y="146"/>
                  </a:lnTo>
                  <a:lnTo>
                    <a:pt x="146" y="0"/>
                  </a:lnTo>
                  <a:lnTo>
                    <a:pt x="0" y="148"/>
                  </a:lnTo>
                  <a:lnTo>
                    <a:pt x="0" y="24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51" name="Freeform 40"/>
            <p:cNvSpPr>
              <a:spLocks/>
            </p:cNvSpPr>
            <p:nvPr/>
          </p:nvSpPr>
          <p:spPr bwMode="auto">
            <a:xfrm>
              <a:off x="3498" y="2384"/>
              <a:ext cx="242" cy="295"/>
            </a:xfrm>
            <a:custGeom>
              <a:avLst/>
              <a:gdLst>
                <a:gd name="T0" fmla="*/ 239 w 242"/>
                <a:gd name="T1" fmla="*/ 295 h 295"/>
                <a:gd name="T2" fmla="*/ 95 w 242"/>
                <a:gd name="T3" fmla="*/ 147 h 295"/>
                <a:gd name="T4" fmla="*/ 242 w 242"/>
                <a:gd name="T5" fmla="*/ 0 h 295"/>
                <a:gd name="T6" fmla="*/ 147 w 242"/>
                <a:gd name="T7" fmla="*/ 0 h 295"/>
                <a:gd name="T8" fmla="*/ 0 w 242"/>
                <a:gd name="T9" fmla="*/ 147 h 295"/>
                <a:gd name="T10" fmla="*/ 147 w 242"/>
                <a:gd name="T11" fmla="*/ 295 h 295"/>
                <a:gd name="T12" fmla="*/ 239 w 242"/>
                <a:gd name="T13" fmla="*/ 295 h 295"/>
              </a:gdLst>
              <a:ahLst/>
              <a:cxnLst>
                <a:cxn ang="0">
                  <a:pos x="T0" y="T1"/>
                </a:cxn>
                <a:cxn ang="0">
                  <a:pos x="T2" y="T3"/>
                </a:cxn>
                <a:cxn ang="0">
                  <a:pos x="T4" y="T5"/>
                </a:cxn>
                <a:cxn ang="0">
                  <a:pos x="T6" y="T7"/>
                </a:cxn>
                <a:cxn ang="0">
                  <a:pos x="T8" y="T9"/>
                </a:cxn>
                <a:cxn ang="0">
                  <a:pos x="T10" y="T11"/>
                </a:cxn>
                <a:cxn ang="0">
                  <a:pos x="T12" y="T13"/>
                </a:cxn>
              </a:cxnLst>
              <a:rect l="0" t="0" r="r" b="b"/>
              <a:pathLst>
                <a:path w="242" h="295">
                  <a:moveTo>
                    <a:pt x="239" y="295"/>
                  </a:moveTo>
                  <a:lnTo>
                    <a:pt x="95" y="147"/>
                  </a:lnTo>
                  <a:lnTo>
                    <a:pt x="242" y="0"/>
                  </a:lnTo>
                  <a:lnTo>
                    <a:pt x="147" y="0"/>
                  </a:lnTo>
                  <a:lnTo>
                    <a:pt x="0" y="147"/>
                  </a:lnTo>
                  <a:lnTo>
                    <a:pt x="147" y="295"/>
                  </a:lnTo>
                  <a:lnTo>
                    <a:pt x="239"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52" name="Freeform 41"/>
            <p:cNvSpPr>
              <a:spLocks/>
            </p:cNvSpPr>
            <p:nvPr/>
          </p:nvSpPr>
          <p:spPr bwMode="auto">
            <a:xfrm>
              <a:off x="3889" y="2831"/>
              <a:ext cx="293" cy="240"/>
            </a:xfrm>
            <a:custGeom>
              <a:avLst/>
              <a:gdLst>
                <a:gd name="T0" fmla="*/ 293 w 293"/>
                <a:gd name="T1" fmla="*/ 0 h 240"/>
                <a:gd name="T2" fmla="*/ 146 w 293"/>
                <a:gd name="T3" fmla="*/ 147 h 240"/>
                <a:gd name="T4" fmla="*/ 0 w 293"/>
                <a:gd name="T5" fmla="*/ 0 h 240"/>
                <a:gd name="T6" fmla="*/ 0 w 293"/>
                <a:gd name="T7" fmla="*/ 93 h 240"/>
                <a:gd name="T8" fmla="*/ 146 w 293"/>
                <a:gd name="T9" fmla="*/ 240 h 240"/>
                <a:gd name="T10" fmla="*/ 293 w 293"/>
                <a:gd name="T11" fmla="*/ 95 h 240"/>
                <a:gd name="T12" fmla="*/ 293 w 293"/>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93" h="240">
                  <a:moveTo>
                    <a:pt x="293" y="0"/>
                  </a:moveTo>
                  <a:lnTo>
                    <a:pt x="146" y="147"/>
                  </a:lnTo>
                  <a:lnTo>
                    <a:pt x="0" y="0"/>
                  </a:lnTo>
                  <a:lnTo>
                    <a:pt x="0" y="93"/>
                  </a:lnTo>
                  <a:lnTo>
                    <a:pt x="146" y="240"/>
                  </a:lnTo>
                  <a:lnTo>
                    <a:pt x="293" y="95"/>
                  </a:lnTo>
                  <a:lnTo>
                    <a:pt x="29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53" name="Freeform 42"/>
            <p:cNvSpPr>
              <a:spLocks/>
            </p:cNvSpPr>
            <p:nvPr/>
          </p:nvSpPr>
          <p:spPr bwMode="auto">
            <a:xfrm>
              <a:off x="4532" y="2384"/>
              <a:ext cx="151" cy="107"/>
            </a:xfrm>
            <a:custGeom>
              <a:avLst/>
              <a:gdLst>
                <a:gd name="T0" fmla="*/ 45 w 151"/>
                <a:gd name="T1" fmla="*/ 107 h 107"/>
                <a:gd name="T2" fmla="*/ 151 w 151"/>
                <a:gd name="T3" fmla="*/ 0 h 107"/>
                <a:gd name="T4" fmla="*/ 59 w 151"/>
                <a:gd name="T5" fmla="*/ 0 h 107"/>
                <a:gd name="T6" fmla="*/ 0 w 151"/>
                <a:gd name="T7" fmla="*/ 61 h 107"/>
                <a:gd name="T8" fmla="*/ 45 w 151"/>
                <a:gd name="T9" fmla="*/ 107 h 107"/>
              </a:gdLst>
              <a:ahLst/>
              <a:cxnLst>
                <a:cxn ang="0">
                  <a:pos x="T0" y="T1"/>
                </a:cxn>
                <a:cxn ang="0">
                  <a:pos x="T2" y="T3"/>
                </a:cxn>
                <a:cxn ang="0">
                  <a:pos x="T4" y="T5"/>
                </a:cxn>
                <a:cxn ang="0">
                  <a:pos x="T6" y="T7"/>
                </a:cxn>
                <a:cxn ang="0">
                  <a:pos x="T8" y="T9"/>
                </a:cxn>
              </a:cxnLst>
              <a:rect l="0" t="0" r="r" b="b"/>
              <a:pathLst>
                <a:path w="151" h="107">
                  <a:moveTo>
                    <a:pt x="45" y="107"/>
                  </a:moveTo>
                  <a:lnTo>
                    <a:pt x="151" y="0"/>
                  </a:lnTo>
                  <a:lnTo>
                    <a:pt x="59" y="0"/>
                  </a:lnTo>
                  <a:lnTo>
                    <a:pt x="0" y="61"/>
                  </a:lnTo>
                  <a:lnTo>
                    <a:pt x="45" y="10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54" name="Freeform 43"/>
            <p:cNvSpPr>
              <a:spLocks/>
            </p:cNvSpPr>
            <p:nvPr/>
          </p:nvSpPr>
          <p:spPr bwMode="auto">
            <a:xfrm>
              <a:off x="4532" y="2574"/>
              <a:ext cx="151" cy="105"/>
            </a:xfrm>
            <a:custGeom>
              <a:avLst/>
              <a:gdLst>
                <a:gd name="T0" fmla="*/ 0 w 151"/>
                <a:gd name="T1" fmla="*/ 45 h 105"/>
                <a:gd name="T2" fmla="*/ 59 w 151"/>
                <a:gd name="T3" fmla="*/ 105 h 105"/>
                <a:gd name="T4" fmla="*/ 151 w 151"/>
                <a:gd name="T5" fmla="*/ 105 h 105"/>
                <a:gd name="T6" fmla="*/ 45 w 151"/>
                <a:gd name="T7" fmla="*/ 0 h 105"/>
                <a:gd name="T8" fmla="*/ 0 w 151"/>
                <a:gd name="T9" fmla="*/ 45 h 105"/>
              </a:gdLst>
              <a:ahLst/>
              <a:cxnLst>
                <a:cxn ang="0">
                  <a:pos x="T0" y="T1"/>
                </a:cxn>
                <a:cxn ang="0">
                  <a:pos x="T2" y="T3"/>
                </a:cxn>
                <a:cxn ang="0">
                  <a:pos x="T4" y="T5"/>
                </a:cxn>
                <a:cxn ang="0">
                  <a:pos x="T6" y="T7"/>
                </a:cxn>
                <a:cxn ang="0">
                  <a:pos x="T8" y="T9"/>
                </a:cxn>
              </a:cxnLst>
              <a:rect l="0" t="0" r="r" b="b"/>
              <a:pathLst>
                <a:path w="151" h="105">
                  <a:moveTo>
                    <a:pt x="0" y="45"/>
                  </a:moveTo>
                  <a:lnTo>
                    <a:pt x="59" y="105"/>
                  </a:lnTo>
                  <a:lnTo>
                    <a:pt x="151" y="105"/>
                  </a:lnTo>
                  <a:lnTo>
                    <a:pt x="45" y="0"/>
                  </a:lnTo>
                  <a:lnTo>
                    <a:pt x="0" y="4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sp>
          <p:nvSpPr>
            <p:cNvPr id="155" name="Freeform 44"/>
            <p:cNvSpPr>
              <a:spLocks/>
            </p:cNvSpPr>
            <p:nvPr/>
          </p:nvSpPr>
          <p:spPr bwMode="auto">
            <a:xfrm>
              <a:off x="4333" y="2386"/>
              <a:ext cx="239" cy="293"/>
            </a:xfrm>
            <a:custGeom>
              <a:avLst/>
              <a:gdLst>
                <a:gd name="T0" fmla="*/ 0 w 239"/>
                <a:gd name="T1" fmla="*/ 0 h 293"/>
                <a:gd name="T2" fmla="*/ 145 w 239"/>
                <a:gd name="T3" fmla="*/ 145 h 293"/>
                <a:gd name="T4" fmla="*/ 0 w 239"/>
                <a:gd name="T5" fmla="*/ 293 h 293"/>
                <a:gd name="T6" fmla="*/ 93 w 239"/>
                <a:gd name="T7" fmla="*/ 293 h 293"/>
                <a:gd name="T8" fmla="*/ 239 w 239"/>
                <a:gd name="T9" fmla="*/ 145 h 293"/>
                <a:gd name="T10" fmla="*/ 93 w 239"/>
                <a:gd name="T11" fmla="*/ 0 h 293"/>
                <a:gd name="T12" fmla="*/ 0 w 239"/>
                <a:gd name="T13" fmla="*/ 0 h 293"/>
              </a:gdLst>
              <a:ahLst/>
              <a:cxnLst>
                <a:cxn ang="0">
                  <a:pos x="T0" y="T1"/>
                </a:cxn>
                <a:cxn ang="0">
                  <a:pos x="T2" y="T3"/>
                </a:cxn>
                <a:cxn ang="0">
                  <a:pos x="T4" y="T5"/>
                </a:cxn>
                <a:cxn ang="0">
                  <a:pos x="T6" y="T7"/>
                </a:cxn>
                <a:cxn ang="0">
                  <a:pos x="T8" y="T9"/>
                </a:cxn>
                <a:cxn ang="0">
                  <a:pos x="T10" y="T11"/>
                </a:cxn>
                <a:cxn ang="0">
                  <a:pos x="T12" y="T13"/>
                </a:cxn>
              </a:cxnLst>
              <a:rect l="0" t="0" r="r" b="b"/>
              <a:pathLst>
                <a:path w="239" h="293">
                  <a:moveTo>
                    <a:pt x="0" y="0"/>
                  </a:moveTo>
                  <a:lnTo>
                    <a:pt x="145" y="145"/>
                  </a:lnTo>
                  <a:lnTo>
                    <a:pt x="0" y="293"/>
                  </a:lnTo>
                  <a:lnTo>
                    <a:pt x="93" y="293"/>
                  </a:lnTo>
                  <a:lnTo>
                    <a:pt x="239" y="145"/>
                  </a:lnTo>
                  <a:lnTo>
                    <a:pt x="93"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pl-PL" sz="2400"/>
            </a:p>
          </p:txBody>
        </p:sp>
      </p:grpSp>
      <p:sp>
        <p:nvSpPr>
          <p:cNvPr id="3" name="Tytuł 2"/>
          <p:cNvSpPr>
            <a:spLocks noGrp="1"/>
          </p:cNvSpPr>
          <p:nvPr>
            <p:ph type="title" hasCustomPrompt="1"/>
          </p:nvPr>
        </p:nvSpPr>
        <p:spPr>
          <a:xfrm>
            <a:off x="775900" y="2967407"/>
            <a:ext cx="4859115" cy="502623"/>
          </a:xfrm>
        </p:spPr>
        <p:txBody>
          <a:bodyPr/>
          <a:lstStyle>
            <a:lvl1pPr>
              <a:defRPr sz="3200" b="0" baseline="0">
                <a:solidFill>
                  <a:schemeClr val="bg1"/>
                </a:solidFill>
              </a:defRPr>
            </a:lvl1pPr>
          </a:lstStyle>
          <a:p>
            <a:r>
              <a:rPr lang="pl-PL" dirty="0" smtClean="0"/>
              <a:t>Edit </a:t>
            </a:r>
            <a:r>
              <a:rPr lang="pl-PL" dirty="0" err="1" smtClean="0"/>
              <a:t>Title</a:t>
            </a:r>
            <a:r>
              <a:rPr lang="pl-PL" dirty="0" smtClean="0"/>
              <a:t> 1</a:t>
            </a:r>
            <a:endParaRPr lang="pl-PL" dirty="0"/>
          </a:p>
        </p:txBody>
      </p:sp>
      <p:sp>
        <p:nvSpPr>
          <p:cNvPr id="5" name="Symbol zastępczy tekstu 4"/>
          <p:cNvSpPr>
            <a:spLocks noGrp="1"/>
          </p:cNvSpPr>
          <p:nvPr>
            <p:ph type="body" sz="quarter" idx="10" hasCustomPrompt="1"/>
          </p:nvPr>
        </p:nvSpPr>
        <p:spPr>
          <a:xfrm>
            <a:off x="775900" y="4116600"/>
            <a:ext cx="4859115" cy="840829"/>
          </a:xfrm>
        </p:spPr>
        <p:txBody>
          <a:bodyPr>
            <a:normAutofit/>
          </a:bodyPr>
          <a:lstStyle>
            <a:lvl1pPr marL="0" indent="0">
              <a:lnSpc>
                <a:spcPct val="130000"/>
              </a:lnSpc>
              <a:spcBef>
                <a:spcPts val="400"/>
              </a:spcBef>
              <a:spcAft>
                <a:spcPts val="400"/>
              </a:spcAft>
              <a:buNone/>
              <a:defRPr sz="1733" baseline="0">
                <a:solidFill>
                  <a:schemeClr val="bg1"/>
                </a:solidFill>
              </a:defRPr>
            </a:lvl1pPr>
          </a:lstStyle>
          <a:p>
            <a:pPr lvl="0"/>
            <a:r>
              <a:rPr lang="pl-PL" dirty="0" smtClean="0"/>
              <a:t>Edit </a:t>
            </a:r>
            <a:r>
              <a:rPr lang="pl-PL" dirty="0" err="1" smtClean="0"/>
              <a:t>Text</a:t>
            </a:r>
            <a:r>
              <a:rPr lang="pl-PL" dirty="0" smtClean="0"/>
              <a:t> </a:t>
            </a:r>
          </a:p>
        </p:txBody>
      </p:sp>
      <p:sp>
        <p:nvSpPr>
          <p:cNvPr id="62" name="Symbol zastępczy tekstu 4"/>
          <p:cNvSpPr>
            <a:spLocks noGrp="1"/>
          </p:cNvSpPr>
          <p:nvPr>
            <p:ph type="body" sz="quarter" idx="11" hasCustomPrompt="1"/>
          </p:nvPr>
        </p:nvSpPr>
        <p:spPr>
          <a:xfrm>
            <a:off x="775900" y="3429000"/>
            <a:ext cx="4859115" cy="516312"/>
          </a:xfrm>
        </p:spPr>
        <p:txBody>
          <a:bodyPr anchor="ctr">
            <a:noAutofit/>
          </a:bodyPr>
          <a:lstStyle>
            <a:lvl1pPr marL="0" indent="0">
              <a:buNone/>
              <a:defRPr sz="3200" b="1">
                <a:solidFill>
                  <a:schemeClr val="bg1"/>
                </a:solidFill>
                <a:latin typeface="Arial Black" panose="020B0A04020102020204" pitchFamily="34" charset="0"/>
              </a:defRPr>
            </a:lvl1pPr>
          </a:lstStyle>
          <a:p>
            <a:pPr lvl="0"/>
            <a:r>
              <a:rPr lang="pl-PL" dirty="0" smtClean="0"/>
              <a:t>Edit </a:t>
            </a:r>
            <a:r>
              <a:rPr lang="pl-PL" dirty="0" err="1" smtClean="0"/>
              <a:t>Title</a:t>
            </a:r>
            <a:r>
              <a:rPr lang="pl-PL" dirty="0" smtClean="0"/>
              <a:t> 2</a:t>
            </a:r>
          </a:p>
        </p:txBody>
      </p:sp>
    </p:spTree>
    <p:extLst>
      <p:ext uri="{BB962C8B-B14F-4D97-AF65-F5344CB8AC3E}">
        <p14:creationId xmlns:p14="http://schemas.microsoft.com/office/powerpoint/2010/main" val="13341330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ake 6">
    <p:spTree>
      <p:nvGrpSpPr>
        <p:cNvPr id="1" name=""/>
        <p:cNvGrpSpPr/>
        <p:nvPr/>
      </p:nvGrpSpPr>
      <p:grpSpPr>
        <a:xfrm>
          <a:off x="0" y="0"/>
          <a:ext cx="0" cy="0"/>
          <a:chOff x="0" y="0"/>
          <a:chExt cx="0" cy="0"/>
        </a:xfrm>
      </p:grpSpPr>
      <p:grpSp>
        <p:nvGrpSpPr>
          <p:cNvPr id="26" name="Group 5"/>
          <p:cNvGrpSpPr>
            <a:grpSpLocks noChangeAspect="1"/>
          </p:cNvGrpSpPr>
          <p:nvPr userDrawn="1"/>
        </p:nvGrpSpPr>
        <p:grpSpPr bwMode="auto">
          <a:xfrm>
            <a:off x="0" y="2"/>
            <a:ext cx="7322493" cy="6773332"/>
            <a:chOff x="-2080" y="-2433"/>
            <a:chExt cx="6947" cy="6426"/>
          </a:xfrm>
        </p:grpSpPr>
        <p:sp>
          <p:nvSpPr>
            <p:cNvPr id="27" name="Freeform 26"/>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close/>
                </a:path>
              </a:pathLst>
            </a:custGeom>
            <a:solidFill>
              <a:srgbClr val="EBF5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8" name="Freeform 27"/>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grpSp>
      <p:sp>
        <p:nvSpPr>
          <p:cNvPr id="29" name="Tytuł 1"/>
          <p:cNvSpPr>
            <a:spLocks noGrp="1"/>
          </p:cNvSpPr>
          <p:nvPr>
            <p:ph type="title" hasCustomPrompt="1"/>
          </p:nvPr>
        </p:nvSpPr>
        <p:spPr>
          <a:xfrm>
            <a:off x="1111525" y="3668322"/>
            <a:ext cx="9960128" cy="1719533"/>
          </a:xfrm>
        </p:spPr>
        <p:txBody>
          <a:bodyPr anchor="t"/>
          <a:lstStyle>
            <a:lvl1pPr algn="ctr">
              <a:lnSpc>
                <a:spcPct val="100000"/>
              </a:lnSpc>
              <a:spcBef>
                <a:spcPts val="600"/>
              </a:spcBef>
              <a:spcAft>
                <a:spcPts val="600"/>
              </a:spcAft>
              <a:defRPr sz="3733" b="1">
                <a:solidFill>
                  <a:schemeClr val="accent3"/>
                </a:solidFill>
              </a:defRPr>
            </a:lvl1pPr>
          </a:lstStyle>
          <a:p>
            <a:r>
              <a:rPr lang="pl-PL" dirty="0" smtClean="0"/>
              <a:t>EDIT TITLE</a:t>
            </a:r>
            <a:endParaRPr lang="en-US" dirty="0"/>
          </a:p>
        </p:txBody>
      </p:sp>
    </p:spTree>
    <p:extLst>
      <p:ext uri="{BB962C8B-B14F-4D97-AF65-F5344CB8AC3E}">
        <p14:creationId xmlns:p14="http://schemas.microsoft.com/office/powerpoint/2010/main" val="6163528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F397A4-E0E2-4E4C-AB4D-E774318DC095}"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6EF60-A339-4D84-8CAA-574616E8F77F}" type="slidenum">
              <a:rPr lang="en-US" smtClean="0"/>
              <a:t>‹#›</a:t>
            </a:fld>
            <a:endParaRPr lang="en-US"/>
          </a:p>
        </p:txBody>
      </p:sp>
    </p:spTree>
    <p:extLst>
      <p:ext uri="{BB962C8B-B14F-4D97-AF65-F5344CB8AC3E}">
        <p14:creationId xmlns:p14="http://schemas.microsoft.com/office/powerpoint/2010/main" val="1217657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F397A4-E0E2-4E4C-AB4D-E774318DC095}"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6EF60-A339-4D84-8CAA-574616E8F77F}" type="slidenum">
              <a:rPr lang="en-US" smtClean="0"/>
              <a:t>‹#›</a:t>
            </a:fld>
            <a:endParaRPr lang="en-US"/>
          </a:p>
        </p:txBody>
      </p:sp>
    </p:spTree>
    <p:extLst>
      <p:ext uri="{BB962C8B-B14F-4D97-AF65-F5344CB8AC3E}">
        <p14:creationId xmlns:p14="http://schemas.microsoft.com/office/powerpoint/2010/main" val="1463990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F397A4-E0E2-4E4C-AB4D-E774318DC095}" type="datetimeFigureOut">
              <a:rPr lang="en-US" smtClean="0"/>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6EF60-A339-4D84-8CAA-574616E8F77F}" type="slidenum">
              <a:rPr lang="en-US" smtClean="0"/>
              <a:t>‹#›</a:t>
            </a:fld>
            <a:endParaRPr lang="en-US"/>
          </a:p>
        </p:txBody>
      </p:sp>
    </p:spTree>
    <p:extLst>
      <p:ext uri="{BB962C8B-B14F-4D97-AF65-F5344CB8AC3E}">
        <p14:creationId xmlns:p14="http://schemas.microsoft.com/office/powerpoint/2010/main" val="3606034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F397A4-E0E2-4E4C-AB4D-E774318DC095}" type="datetimeFigureOut">
              <a:rPr lang="en-US" smtClean="0"/>
              <a:t>4/3/2020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B6EF60-A339-4D84-8CAA-574616E8F77F}" type="slidenum">
              <a:rPr lang="en-US" smtClean="0"/>
              <a:t>‹#›</a:t>
            </a:fld>
            <a:endParaRPr lang="en-US"/>
          </a:p>
        </p:txBody>
      </p:sp>
    </p:spTree>
    <p:extLst>
      <p:ext uri="{BB962C8B-B14F-4D97-AF65-F5344CB8AC3E}">
        <p14:creationId xmlns:p14="http://schemas.microsoft.com/office/powerpoint/2010/main" val="1273390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F397A4-E0E2-4E4C-AB4D-E774318DC095}" type="datetimeFigureOut">
              <a:rPr lang="en-US" smtClean="0"/>
              <a:t>4/3/2020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B6EF60-A339-4D84-8CAA-574616E8F77F}" type="slidenum">
              <a:rPr lang="en-US" smtClean="0"/>
              <a:t>‹#›</a:t>
            </a:fld>
            <a:endParaRPr lang="en-US"/>
          </a:p>
        </p:txBody>
      </p:sp>
    </p:spTree>
    <p:extLst>
      <p:ext uri="{BB962C8B-B14F-4D97-AF65-F5344CB8AC3E}">
        <p14:creationId xmlns:p14="http://schemas.microsoft.com/office/powerpoint/2010/main" val="3522279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397A4-E0E2-4E4C-AB4D-E774318DC095}" type="datetimeFigureOut">
              <a:rPr lang="en-US" smtClean="0"/>
              <a:t>4/3/2020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B6EF60-A339-4D84-8CAA-574616E8F77F}" type="slidenum">
              <a:rPr lang="en-US" smtClean="0"/>
              <a:t>‹#›</a:t>
            </a:fld>
            <a:endParaRPr lang="en-US"/>
          </a:p>
        </p:txBody>
      </p:sp>
    </p:spTree>
    <p:extLst>
      <p:ext uri="{BB962C8B-B14F-4D97-AF65-F5344CB8AC3E}">
        <p14:creationId xmlns:p14="http://schemas.microsoft.com/office/powerpoint/2010/main" val="2912972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F397A4-E0E2-4E4C-AB4D-E774318DC095}" type="datetimeFigureOut">
              <a:rPr lang="en-US" smtClean="0"/>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6EF60-A339-4D84-8CAA-574616E8F77F}" type="slidenum">
              <a:rPr lang="en-US" smtClean="0"/>
              <a:t>‹#›</a:t>
            </a:fld>
            <a:endParaRPr lang="en-US"/>
          </a:p>
        </p:txBody>
      </p:sp>
    </p:spTree>
    <p:extLst>
      <p:ext uri="{BB962C8B-B14F-4D97-AF65-F5344CB8AC3E}">
        <p14:creationId xmlns:p14="http://schemas.microsoft.com/office/powerpoint/2010/main" val="206853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F397A4-E0E2-4E4C-AB4D-E774318DC095}" type="datetimeFigureOut">
              <a:rPr lang="en-US" smtClean="0"/>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6EF60-A339-4D84-8CAA-574616E8F77F}" type="slidenum">
              <a:rPr lang="en-US" smtClean="0"/>
              <a:t>‹#›</a:t>
            </a:fld>
            <a:endParaRPr lang="en-US"/>
          </a:p>
        </p:txBody>
      </p:sp>
    </p:spTree>
    <p:extLst>
      <p:ext uri="{BB962C8B-B14F-4D97-AF65-F5344CB8AC3E}">
        <p14:creationId xmlns:p14="http://schemas.microsoft.com/office/powerpoint/2010/main" val="274391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397A4-E0E2-4E4C-AB4D-E774318DC095}" type="datetimeFigureOut">
              <a:rPr lang="en-US" smtClean="0"/>
              <a:t>4/3/2020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6EF60-A339-4D84-8CAA-574616E8F77F}" type="slidenum">
              <a:rPr lang="en-US" smtClean="0"/>
              <a:t>‹#›</a:t>
            </a:fld>
            <a:endParaRPr lang="en-US"/>
          </a:p>
        </p:txBody>
      </p:sp>
    </p:spTree>
    <p:extLst>
      <p:ext uri="{BB962C8B-B14F-4D97-AF65-F5344CB8AC3E}">
        <p14:creationId xmlns:p14="http://schemas.microsoft.com/office/powerpoint/2010/main" val="796052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www.st.com/content/st_com/en/products/development-tools/software-development-tools/stm32-software-development-tools/stm32-configurators-and-code-generators/stm32cubemx.html"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ytuł 7"/>
          <p:cNvSpPr>
            <a:spLocks noGrp="1"/>
          </p:cNvSpPr>
          <p:nvPr>
            <p:ph type="title"/>
          </p:nvPr>
        </p:nvSpPr>
        <p:spPr>
          <a:xfrm>
            <a:off x="775899" y="2967407"/>
            <a:ext cx="3661423" cy="502623"/>
          </a:xfrm>
        </p:spPr>
        <p:txBody>
          <a:bodyPr>
            <a:normAutofit fontScale="90000"/>
          </a:bodyPr>
          <a:lstStyle/>
          <a:p>
            <a:r>
              <a:rPr lang="es-MX" dirty="0" err="1" smtClean="0"/>
              <a:t>FreeRTOS</a:t>
            </a:r>
            <a:r>
              <a:rPr lang="es-MX" dirty="0" smtClean="0"/>
              <a:t> in Nucleo-64 ST </a:t>
            </a:r>
            <a:r>
              <a:rPr lang="es-MX" dirty="0" err="1" smtClean="0"/>
              <a:t>board</a:t>
            </a:r>
            <a:endParaRPr lang="pl-PL" dirty="0"/>
          </a:p>
        </p:txBody>
      </p:sp>
      <p:sp>
        <p:nvSpPr>
          <p:cNvPr id="12" name="Symbol zastępczy tekstu 11"/>
          <p:cNvSpPr>
            <a:spLocks noGrp="1"/>
          </p:cNvSpPr>
          <p:nvPr>
            <p:ph type="body" sz="quarter" idx="10"/>
          </p:nvPr>
        </p:nvSpPr>
        <p:spPr/>
        <p:txBody>
          <a:bodyPr/>
          <a:lstStyle/>
          <a:p>
            <a:endParaRPr lang="pl-PL" dirty="0"/>
          </a:p>
        </p:txBody>
      </p:sp>
    </p:spTree>
    <p:extLst>
      <p:ext uri="{BB962C8B-B14F-4D97-AF65-F5344CB8AC3E}">
        <p14:creationId xmlns:p14="http://schemas.microsoft.com/office/powerpoint/2010/main" val="3131239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917" y="273844"/>
            <a:ext cx="11378214" cy="376967"/>
          </a:xfrm>
        </p:spPr>
        <p:txBody>
          <a:bodyPr>
            <a:normAutofit fontScale="90000"/>
          </a:bodyPr>
          <a:lstStyle/>
          <a:p>
            <a:pPr algn="l"/>
            <a:r>
              <a:rPr lang="en-US" dirty="0">
                <a:solidFill>
                  <a:schemeClr val="accent2">
                    <a:lumMod val="60000"/>
                    <a:lumOff val="40000"/>
                  </a:schemeClr>
                </a:solidFill>
              </a:rPr>
              <a:t>Install </a:t>
            </a:r>
            <a:r>
              <a:rPr lang="en-US" dirty="0" smtClean="0">
                <a:solidFill>
                  <a:schemeClr val="accent2">
                    <a:lumMod val="60000"/>
                    <a:lumOff val="40000"/>
                  </a:schemeClr>
                </a:solidFill>
              </a:rPr>
              <a:t>STM32CubeMX</a:t>
            </a:r>
            <a:endParaRPr lang="es-MX" dirty="0">
              <a:solidFill>
                <a:schemeClr val="accent2">
                  <a:lumMod val="60000"/>
                  <a:lumOff val="40000"/>
                </a:schemeClr>
              </a:solidFill>
            </a:endParaRPr>
          </a:p>
        </p:txBody>
      </p:sp>
      <p:sp>
        <p:nvSpPr>
          <p:cNvPr id="3" name="Text Placeholder 2"/>
          <p:cNvSpPr txBox="1">
            <a:spLocks/>
          </p:cNvSpPr>
          <p:nvPr/>
        </p:nvSpPr>
        <p:spPr>
          <a:xfrm>
            <a:off x="286479" y="897731"/>
            <a:ext cx="11378652" cy="53724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i="1" dirty="0" smtClean="0"/>
          </a:p>
          <a:p>
            <a:endParaRPr lang="en-US" i="1" dirty="0" smtClean="0"/>
          </a:p>
          <a:p>
            <a:r>
              <a:rPr lang="en-US" dirty="0"/>
              <a:t>Go to the next page and download STM32CubeMX. After that install it</a:t>
            </a:r>
            <a:r>
              <a:rPr lang="en-US" dirty="0" smtClean="0"/>
              <a:t>.</a:t>
            </a:r>
          </a:p>
          <a:p>
            <a:endParaRPr lang="en-US" dirty="0"/>
          </a:p>
          <a:p>
            <a:r>
              <a:rPr lang="en-US" u="sng" dirty="0">
                <a:hlinkClick r:id="rId2"/>
              </a:rPr>
              <a:t>https://</a:t>
            </a:r>
            <a:r>
              <a:rPr lang="en-US" u="sng" dirty="0" smtClean="0">
                <a:hlinkClick r:id="rId2"/>
              </a:rPr>
              <a:t>www.st.com/content/st_com/en/products/development-tools/software-development-tools/stm32-software-development-tools/stm32-configurators-and-code-generators/stm32cubemx.html</a:t>
            </a:r>
            <a:endParaRPr lang="en-US" u="sng" dirty="0" smtClean="0"/>
          </a:p>
          <a:p>
            <a:endParaRPr lang="en-US" dirty="0"/>
          </a:p>
          <a:p>
            <a:r>
              <a:rPr lang="en-US" dirty="0"/>
              <a:t>This tool is used to configure the lower layers of the board.</a:t>
            </a:r>
          </a:p>
          <a:p>
            <a:pPr marL="0" indent="0">
              <a:buNone/>
            </a:pPr>
            <a:endParaRPr lang="en-US" i="1" dirty="0" smtClean="0"/>
          </a:p>
        </p:txBody>
      </p:sp>
    </p:spTree>
    <p:extLst>
      <p:ext uri="{BB962C8B-B14F-4D97-AF65-F5344CB8AC3E}">
        <p14:creationId xmlns:p14="http://schemas.microsoft.com/office/powerpoint/2010/main" val="1503251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917" y="273844"/>
            <a:ext cx="11378214" cy="376967"/>
          </a:xfrm>
        </p:spPr>
        <p:txBody>
          <a:bodyPr>
            <a:normAutofit fontScale="90000"/>
          </a:bodyPr>
          <a:lstStyle/>
          <a:p>
            <a:pPr algn="l"/>
            <a:r>
              <a:rPr lang="en-US" sz="3800" dirty="0" smtClean="0">
                <a:solidFill>
                  <a:schemeClr val="accent2">
                    <a:lumMod val="60000"/>
                    <a:lumOff val="40000"/>
                  </a:schemeClr>
                </a:solidFill>
              </a:rPr>
              <a:t>Configure </a:t>
            </a:r>
            <a:r>
              <a:rPr lang="en-US" sz="3800" dirty="0">
                <a:solidFill>
                  <a:schemeClr val="accent2">
                    <a:lumMod val="60000"/>
                    <a:lumOff val="40000"/>
                  </a:schemeClr>
                </a:solidFill>
              </a:rPr>
              <a:t>a project for the board NUCLEO-F446RE</a:t>
            </a:r>
            <a:r>
              <a:rPr lang="en-US" dirty="0"/>
              <a:t/>
            </a:r>
            <a:br>
              <a:rPr lang="en-US" dirty="0"/>
            </a:br>
            <a:endParaRPr lang="es-MX" dirty="0">
              <a:solidFill>
                <a:schemeClr val="accent2">
                  <a:lumMod val="60000"/>
                  <a:lumOff val="40000"/>
                </a:schemeClr>
              </a:solidFill>
            </a:endParaRPr>
          </a:p>
        </p:txBody>
      </p:sp>
      <p:sp>
        <p:nvSpPr>
          <p:cNvPr id="3" name="Text Placeholder 2"/>
          <p:cNvSpPr txBox="1">
            <a:spLocks/>
          </p:cNvSpPr>
          <p:nvPr/>
        </p:nvSpPr>
        <p:spPr>
          <a:xfrm>
            <a:off x="286479" y="897731"/>
            <a:ext cx="11378652" cy="53724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i="1" dirty="0" smtClean="0"/>
          </a:p>
          <a:p>
            <a:pPr marL="0" indent="0">
              <a:buNone/>
            </a:pPr>
            <a:r>
              <a:rPr lang="es-MX" i="1" dirty="0" smtClean="0"/>
              <a:t>1)                                            2)</a:t>
            </a:r>
            <a:endParaRPr lang="en-US" i="1" dirty="0" smtClean="0"/>
          </a:p>
        </p:txBody>
      </p:sp>
      <p:pic>
        <p:nvPicPr>
          <p:cNvPr id="4" name="Picture 3"/>
          <p:cNvPicPr>
            <a:picLocks noChangeAspect="1"/>
          </p:cNvPicPr>
          <p:nvPr/>
        </p:nvPicPr>
        <p:blipFill>
          <a:blip r:embed="rId2"/>
          <a:stretch>
            <a:fillRect/>
          </a:stretch>
        </p:blipFill>
        <p:spPr>
          <a:xfrm>
            <a:off x="665662" y="1845637"/>
            <a:ext cx="3162300" cy="3476625"/>
          </a:xfrm>
          <a:prstGeom prst="rect">
            <a:avLst/>
          </a:prstGeom>
        </p:spPr>
      </p:pic>
      <p:pic>
        <p:nvPicPr>
          <p:cNvPr id="5" name="Picture 4"/>
          <p:cNvPicPr>
            <a:picLocks noChangeAspect="1"/>
          </p:cNvPicPr>
          <p:nvPr/>
        </p:nvPicPr>
        <p:blipFill>
          <a:blip r:embed="rId3"/>
          <a:stretch>
            <a:fillRect/>
          </a:stretch>
        </p:blipFill>
        <p:spPr>
          <a:xfrm>
            <a:off x="4619081" y="2039947"/>
            <a:ext cx="6606133" cy="2775894"/>
          </a:xfrm>
          <a:prstGeom prst="rect">
            <a:avLst/>
          </a:prstGeom>
        </p:spPr>
      </p:pic>
    </p:spTree>
    <p:extLst>
      <p:ext uri="{BB962C8B-B14F-4D97-AF65-F5344CB8AC3E}">
        <p14:creationId xmlns:p14="http://schemas.microsoft.com/office/powerpoint/2010/main" val="2707142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917" y="273844"/>
            <a:ext cx="11378214" cy="376967"/>
          </a:xfrm>
        </p:spPr>
        <p:txBody>
          <a:bodyPr>
            <a:normAutofit fontScale="90000"/>
          </a:bodyPr>
          <a:lstStyle/>
          <a:p>
            <a:pPr algn="l"/>
            <a:r>
              <a:rPr lang="en-US" sz="3800" dirty="0" smtClean="0">
                <a:solidFill>
                  <a:schemeClr val="accent2">
                    <a:lumMod val="60000"/>
                    <a:lumOff val="40000"/>
                  </a:schemeClr>
                </a:solidFill>
              </a:rPr>
              <a:t>Configure </a:t>
            </a:r>
            <a:r>
              <a:rPr lang="en-US" sz="3800" dirty="0">
                <a:solidFill>
                  <a:schemeClr val="accent2">
                    <a:lumMod val="60000"/>
                    <a:lumOff val="40000"/>
                  </a:schemeClr>
                </a:solidFill>
              </a:rPr>
              <a:t>a project for the board NUCLEO-F446RE</a:t>
            </a:r>
            <a:r>
              <a:rPr lang="en-US" dirty="0"/>
              <a:t/>
            </a:r>
            <a:br>
              <a:rPr lang="en-US" dirty="0"/>
            </a:br>
            <a:endParaRPr lang="es-MX" dirty="0">
              <a:solidFill>
                <a:schemeClr val="accent2">
                  <a:lumMod val="60000"/>
                  <a:lumOff val="40000"/>
                </a:schemeClr>
              </a:solidFill>
            </a:endParaRPr>
          </a:p>
        </p:txBody>
      </p:sp>
      <p:sp>
        <p:nvSpPr>
          <p:cNvPr id="3" name="Text Placeholder 2"/>
          <p:cNvSpPr txBox="1">
            <a:spLocks/>
          </p:cNvSpPr>
          <p:nvPr/>
        </p:nvSpPr>
        <p:spPr>
          <a:xfrm>
            <a:off x="286479" y="897731"/>
            <a:ext cx="11378652" cy="53724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i="1" dirty="0" smtClean="0"/>
          </a:p>
          <a:p>
            <a:pPr marL="0" indent="0">
              <a:buNone/>
            </a:pPr>
            <a:r>
              <a:rPr lang="es-MX" i="1" dirty="0" smtClean="0"/>
              <a:t>3)                                            4)                                            </a:t>
            </a:r>
          </a:p>
          <a:p>
            <a:pPr marL="0" indent="0">
              <a:buNone/>
            </a:pPr>
            <a:endParaRPr lang="es-MX" i="1" dirty="0" smtClean="0"/>
          </a:p>
          <a:p>
            <a:pPr marL="0" indent="0">
              <a:buNone/>
            </a:pPr>
            <a:endParaRPr lang="es-MX" i="1" dirty="0"/>
          </a:p>
          <a:p>
            <a:pPr marL="0" indent="0">
              <a:buNone/>
            </a:pPr>
            <a:endParaRPr lang="es-MX" i="1" dirty="0" smtClean="0"/>
          </a:p>
          <a:p>
            <a:pPr marL="0" indent="0">
              <a:buNone/>
            </a:pPr>
            <a:endParaRPr lang="es-MX" i="1" dirty="0"/>
          </a:p>
          <a:p>
            <a:pPr marL="0" indent="0">
              <a:buNone/>
            </a:pPr>
            <a:endParaRPr lang="en-US" i="1" dirty="0" smtClean="0"/>
          </a:p>
        </p:txBody>
      </p:sp>
      <p:pic>
        <p:nvPicPr>
          <p:cNvPr id="6" name="Picture 5"/>
          <p:cNvPicPr>
            <a:picLocks noChangeAspect="1"/>
          </p:cNvPicPr>
          <p:nvPr/>
        </p:nvPicPr>
        <p:blipFill>
          <a:blip r:embed="rId2"/>
          <a:stretch>
            <a:fillRect/>
          </a:stretch>
        </p:blipFill>
        <p:spPr>
          <a:xfrm>
            <a:off x="563199" y="1925547"/>
            <a:ext cx="3419475" cy="1247775"/>
          </a:xfrm>
          <a:prstGeom prst="rect">
            <a:avLst/>
          </a:prstGeom>
        </p:spPr>
      </p:pic>
      <p:pic>
        <p:nvPicPr>
          <p:cNvPr id="7" name="Picture 6"/>
          <p:cNvPicPr>
            <a:picLocks noChangeAspect="1"/>
          </p:cNvPicPr>
          <p:nvPr/>
        </p:nvPicPr>
        <p:blipFill>
          <a:blip r:embed="rId3"/>
          <a:stretch>
            <a:fillRect/>
          </a:stretch>
        </p:blipFill>
        <p:spPr>
          <a:xfrm>
            <a:off x="4731203" y="1955175"/>
            <a:ext cx="2990850" cy="1628775"/>
          </a:xfrm>
          <a:prstGeom prst="rect">
            <a:avLst/>
          </a:prstGeom>
        </p:spPr>
      </p:pic>
    </p:spTree>
    <p:extLst>
      <p:ext uri="{BB962C8B-B14F-4D97-AF65-F5344CB8AC3E}">
        <p14:creationId xmlns:p14="http://schemas.microsoft.com/office/powerpoint/2010/main" val="127883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917" y="273844"/>
            <a:ext cx="11378214" cy="376967"/>
          </a:xfrm>
        </p:spPr>
        <p:txBody>
          <a:bodyPr>
            <a:normAutofit fontScale="90000"/>
          </a:bodyPr>
          <a:lstStyle/>
          <a:p>
            <a:pPr algn="l"/>
            <a:r>
              <a:rPr lang="en-US" sz="3800" dirty="0" smtClean="0">
                <a:solidFill>
                  <a:schemeClr val="accent2">
                    <a:lumMod val="60000"/>
                    <a:lumOff val="40000"/>
                  </a:schemeClr>
                </a:solidFill>
              </a:rPr>
              <a:t>Configure </a:t>
            </a:r>
            <a:r>
              <a:rPr lang="en-US" sz="3800" dirty="0" err="1" smtClean="0">
                <a:solidFill>
                  <a:schemeClr val="accent2">
                    <a:lumMod val="60000"/>
                    <a:lumOff val="40000"/>
                  </a:schemeClr>
                </a:solidFill>
              </a:rPr>
              <a:t>FreeRTOS</a:t>
            </a:r>
            <a:r>
              <a:rPr lang="en-US" dirty="0"/>
              <a:t/>
            </a:r>
            <a:br>
              <a:rPr lang="en-US" dirty="0"/>
            </a:br>
            <a:endParaRPr lang="es-MX" dirty="0">
              <a:solidFill>
                <a:schemeClr val="accent2">
                  <a:lumMod val="60000"/>
                  <a:lumOff val="40000"/>
                </a:schemeClr>
              </a:solidFill>
            </a:endParaRPr>
          </a:p>
        </p:txBody>
      </p:sp>
      <p:sp>
        <p:nvSpPr>
          <p:cNvPr id="3" name="Text Placeholder 2"/>
          <p:cNvSpPr txBox="1">
            <a:spLocks/>
          </p:cNvSpPr>
          <p:nvPr/>
        </p:nvSpPr>
        <p:spPr>
          <a:xfrm>
            <a:off x="286479" y="897731"/>
            <a:ext cx="11378652" cy="53724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i="1" dirty="0" smtClean="0"/>
          </a:p>
          <a:p>
            <a:pPr marL="0" indent="0">
              <a:buNone/>
            </a:pPr>
            <a:r>
              <a:rPr lang="es-MX" i="1" dirty="0" smtClean="0"/>
              <a:t>     5)                           6)                              7)</a:t>
            </a:r>
          </a:p>
          <a:p>
            <a:pPr marL="0" indent="0">
              <a:buNone/>
            </a:pPr>
            <a:endParaRPr lang="es-MX" i="1" dirty="0"/>
          </a:p>
          <a:p>
            <a:pPr marL="0" indent="0">
              <a:buNone/>
            </a:pPr>
            <a:endParaRPr lang="es-MX" i="1" dirty="0" smtClean="0"/>
          </a:p>
          <a:p>
            <a:pPr marL="0" indent="0">
              <a:buNone/>
            </a:pPr>
            <a:endParaRPr lang="es-MX" i="1" dirty="0"/>
          </a:p>
          <a:p>
            <a:pPr marL="0" indent="0">
              <a:buNone/>
            </a:pPr>
            <a:endParaRPr lang="es-MX" sz="1800" i="1" dirty="0" smtClean="0"/>
          </a:p>
          <a:p>
            <a:pPr marL="0" indent="0">
              <a:buNone/>
            </a:pPr>
            <a:r>
              <a:rPr lang="es-MX" i="1" dirty="0" smtClean="0"/>
              <a:t> </a:t>
            </a:r>
          </a:p>
          <a:p>
            <a:pPr marL="0" indent="0">
              <a:buNone/>
            </a:pPr>
            <a:endParaRPr lang="es-MX" i="1" dirty="0"/>
          </a:p>
          <a:p>
            <a:pPr marL="0" indent="0">
              <a:buNone/>
            </a:pPr>
            <a:endParaRPr lang="es-MX" i="1" dirty="0" smtClean="0"/>
          </a:p>
          <a:p>
            <a:pPr marL="0" indent="0">
              <a:buNone/>
            </a:pPr>
            <a:endParaRPr lang="es-MX" i="1" dirty="0"/>
          </a:p>
          <a:p>
            <a:pPr marL="0" indent="0">
              <a:buNone/>
            </a:pPr>
            <a:endParaRPr lang="es-MX" i="1" dirty="0" smtClean="0"/>
          </a:p>
          <a:p>
            <a:pPr marL="0" indent="0">
              <a:buNone/>
            </a:pPr>
            <a:endParaRPr lang="en-US" i="1" dirty="0" smtClean="0"/>
          </a:p>
        </p:txBody>
      </p:sp>
      <p:pic>
        <p:nvPicPr>
          <p:cNvPr id="8" name="Picture 7"/>
          <p:cNvPicPr>
            <a:picLocks noChangeAspect="1"/>
          </p:cNvPicPr>
          <p:nvPr/>
        </p:nvPicPr>
        <p:blipFill>
          <a:blip r:embed="rId2"/>
          <a:stretch>
            <a:fillRect/>
          </a:stretch>
        </p:blipFill>
        <p:spPr>
          <a:xfrm>
            <a:off x="1505087" y="1298258"/>
            <a:ext cx="1135348" cy="1331732"/>
          </a:xfrm>
          <a:prstGeom prst="rect">
            <a:avLst/>
          </a:prstGeom>
        </p:spPr>
      </p:pic>
      <p:pic>
        <p:nvPicPr>
          <p:cNvPr id="9" name="Picture 8"/>
          <p:cNvPicPr>
            <a:picLocks noChangeAspect="1"/>
          </p:cNvPicPr>
          <p:nvPr/>
        </p:nvPicPr>
        <p:blipFill>
          <a:blip r:embed="rId3"/>
          <a:stretch>
            <a:fillRect/>
          </a:stretch>
        </p:blipFill>
        <p:spPr>
          <a:xfrm>
            <a:off x="3711404" y="1543599"/>
            <a:ext cx="2057400" cy="1162050"/>
          </a:xfrm>
          <a:prstGeom prst="rect">
            <a:avLst/>
          </a:prstGeom>
        </p:spPr>
      </p:pic>
      <p:pic>
        <p:nvPicPr>
          <p:cNvPr id="4" name="Picture 3"/>
          <p:cNvPicPr>
            <a:picLocks noChangeAspect="1"/>
          </p:cNvPicPr>
          <p:nvPr/>
        </p:nvPicPr>
        <p:blipFill>
          <a:blip r:embed="rId4"/>
          <a:stretch>
            <a:fillRect/>
          </a:stretch>
        </p:blipFill>
        <p:spPr>
          <a:xfrm>
            <a:off x="6582810" y="1298258"/>
            <a:ext cx="4982800" cy="4002803"/>
          </a:xfrm>
          <a:prstGeom prst="rect">
            <a:avLst/>
          </a:prstGeom>
        </p:spPr>
      </p:pic>
      <p:sp>
        <p:nvSpPr>
          <p:cNvPr id="5" name="Rectangle 4"/>
          <p:cNvSpPr/>
          <p:nvPr/>
        </p:nvSpPr>
        <p:spPr>
          <a:xfrm>
            <a:off x="653143" y="3048000"/>
            <a:ext cx="5521234" cy="2760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 can even add Task Queues and semaphores from here but it is not totally necessary the user can always add them directly in code using the know APIs for classic </a:t>
            </a:r>
            <a:r>
              <a:rPr lang="en-US" dirty="0" err="1"/>
              <a:t>FreeRTOS</a:t>
            </a:r>
            <a:r>
              <a:rPr lang="en-US" dirty="0"/>
              <a:t>.</a:t>
            </a:r>
          </a:p>
        </p:txBody>
      </p:sp>
    </p:spTree>
    <p:extLst>
      <p:ext uri="{BB962C8B-B14F-4D97-AF65-F5344CB8AC3E}">
        <p14:creationId xmlns:p14="http://schemas.microsoft.com/office/powerpoint/2010/main" val="199371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917" y="273844"/>
            <a:ext cx="11378214" cy="376967"/>
          </a:xfrm>
        </p:spPr>
        <p:txBody>
          <a:bodyPr>
            <a:normAutofit fontScale="90000"/>
          </a:bodyPr>
          <a:lstStyle/>
          <a:p>
            <a:pPr algn="l"/>
            <a:r>
              <a:rPr lang="en-US" sz="3800" dirty="0" smtClean="0">
                <a:solidFill>
                  <a:schemeClr val="accent2">
                    <a:lumMod val="60000"/>
                    <a:lumOff val="40000"/>
                  </a:schemeClr>
                </a:solidFill>
              </a:rPr>
              <a:t>Select timer for the Tick</a:t>
            </a:r>
            <a:r>
              <a:rPr lang="en-US" dirty="0"/>
              <a:t/>
            </a:r>
            <a:br>
              <a:rPr lang="en-US" dirty="0"/>
            </a:br>
            <a:endParaRPr lang="es-MX" dirty="0">
              <a:solidFill>
                <a:schemeClr val="accent2">
                  <a:lumMod val="60000"/>
                  <a:lumOff val="40000"/>
                </a:schemeClr>
              </a:solidFill>
            </a:endParaRPr>
          </a:p>
        </p:txBody>
      </p:sp>
      <p:sp>
        <p:nvSpPr>
          <p:cNvPr id="3" name="Text Placeholder 2"/>
          <p:cNvSpPr txBox="1">
            <a:spLocks/>
          </p:cNvSpPr>
          <p:nvPr/>
        </p:nvSpPr>
        <p:spPr>
          <a:xfrm>
            <a:off x="286479" y="897731"/>
            <a:ext cx="11378652" cy="53724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i="1" dirty="0" smtClean="0"/>
          </a:p>
          <a:p>
            <a:pPr marL="0" indent="0">
              <a:buNone/>
            </a:pPr>
            <a:r>
              <a:rPr lang="es-MX" i="1" dirty="0"/>
              <a:t>8</a:t>
            </a:r>
            <a:r>
              <a:rPr lang="es-MX" i="1" dirty="0" smtClean="0"/>
              <a:t>)                                                                                       </a:t>
            </a:r>
          </a:p>
          <a:p>
            <a:pPr marL="0" indent="0">
              <a:buNone/>
            </a:pPr>
            <a:endParaRPr lang="es-MX" i="1" dirty="0" smtClean="0"/>
          </a:p>
          <a:p>
            <a:pPr marL="0" indent="0">
              <a:buNone/>
            </a:pPr>
            <a:endParaRPr lang="es-MX" i="1" dirty="0"/>
          </a:p>
          <a:p>
            <a:pPr marL="0" indent="0">
              <a:buNone/>
            </a:pPr>
            <a:endParaRPr lang="es-MX" i="1" dirty="0" smtClean="0"/>
          </a:p>
          <a:p>
            <a:pPr marL="0" indent="0">
              <a:buNone/>
            </a:pPr>
            <a:endParaRPr lang="es-MX" i="1" dirty="0"/>
          </a:p>
          <a:p>
            <a:pPr marL="0" indent="0">
              <a:buNone/>
            </a:pPr>
            <a:endParaRPr lang="en-US" i="1" dirty="0" smtClean="0"/>
          </a:p>
        </p:txBody>
      </p:sp>
      <p:pic>
        <p:nvPicPr>
          <p:cNvPr id="4" name="Picture 3"/>
          <p:cNvPicPr>
            <a:picLocks noChangeAspect="1"/>
          </p:cNvPicPr>
          <p:nvPr/>
        </p:nvPicPr>
        <p:blipFill>
          <a:blip r:embed="rId2"/>
          <a:stretch>
            <a:fillRect/>
          </a:stretch>
        </p:blipFill>
        <p:spPr>
          <a:xfrm>
            <a:off x="3456894" y="2463572"/>
            <a:ext cx="4581525" cy="2105025"/>
          </a:xfrm>
          <a:prstGeom prst="rect">
            <a:avLst/>
          </a:prstGeom>
        </p:spPr>
      </p:pic>
    </p:spTree>
    <p:extLst>
      <p:ext uri="{BB962C8B-B14F-4D97-AF65-F5344CB8AC3E}">
        <p14:creationId xmlns:p14="http://schemas.microsoft.com/office/powerpoint/2010/main" val="222635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917" y="273844"/>
            <a:ext cx="11378214" cy="376967"/>
          </a:xfrm>
        </p:spPr>
        <p:txBody>
          <a:bodyPr>
            <a:normAutofit fontScale="90000"/>
          </a:bodyPr>
          <a:lstStyle/>
          <a:p>
            <a:pPr algn="l"/>
            <a:r>
              <a:rPr lang="en-US" sz="3800" dirty="0" smtClean="0">
                <a:solidFill>
                  <a:schemeClr val="accent2">
                    <a:lumMod val="60000"/>
                    <a:lumOff val="40000"/>
                  </a:schemeClr>
                </a:solidFill>
              </a:rPr>
              <a:t>Configure </a:t>
            </a:r>
            <a:r>
              <a:rPr lang="en-US" sz="3800" dirty="0">
                <a:solidFill>
                  <a:schemeClr val="accent2">
                    <a:lumMod val="60000"/>
                    <a:lumOff val="40000"/>
                  </a:schemeClr>
                </a:solidFill>
              </a:rPr>
              <a:t>the project</a:t>
            </a:r>
            <a:r>
              <a:rPr lang="en-US" dirty="0"/>
              <a:t/>
            </a:r>
            <a:br>
              <a:rPr lang="en-US" dirty="0"/>
            </a:br>
            <a:r>
              <a:rPr lang="en-US" dirty="0"/>
              <a:t/>
            </a:r>
            <a:br>
              <a:rPr lang="en-US" dirty="0"/>
            </a:br>
            <a:endParaRPr lang="es-MX" dirty="0">
              <a:solidFill>
                <a:schemeClr val="accent2">
                  <a:lumMod val="60000"/>
                  <a:lumOff val="40000"/>
                </a:schemeClr>
              </a:solidFill>
            </a:endParaRPr>
          </a:p>
        </p:txBody>
      </p:sp>
      <p:sp>
        <p:nvSpPr>
          <p:cNvPr id="3" name="Text Placeholder 2"/>
          <p:cNvSpPr txBox="1">
            <a:spLocks/>
          </p:cNvSpPr>
          <p:nvPr/>
        </p:nvSpPr>
        <p:spPr>
          <a:xfrm>
            <a:off x="286479" y="897731"/>
            <a:ext cx="11378652" cy="53724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i="1" dirty="0" smtClean="0"/>
          </a:p>
          <a:p>
            <a:pPr marL="0" indent="0">
              <a:buNone/>
            </a:pPr>
            <a:r>
              <a:rPr lang="es-MX" i="1" dirty="0"/>
              <a:t>8</a:t>
            </a:r>
            <a:r>
              <a:rPr lang="es-MX" i="1" dirty="0" smtClean="0"/>
              <a:t>)                                                                                        </a:t>
            </a:r>
          </a:p>
          <a:p>
            <a:pPr marL="0" indent="0">
              <a:buNone/>
            </a:pPr>
            <a:endParaRPr lang="es-MX" i="1" dirty="0" smtClean="0"/>
          </a:p>
          <a:p>
            <a:pPr marL="0" indent="0">
              <a:buNone/>
            </a:pPr>
            <a:endParaRPr lang="es-MX" i="1" dirty="0"/>
          </a:p>
          <a:p>
            <a:pPr marL="0" indent="0">
              <a:buNone/>
            </a:pPr>
            <a:endParaRPr lang="es-MX" i="1" dirty="0" smtClean="0"/>
          </a:p>
          <a:p>
            <a:pPr marL="0" indent="0">
              <a:buNone/>
            </a:pPr>
            <a:endParaRPr lang="es-MX" i="1" dirty="0"/>
          </a:p>
          <a:p>
            <a:pPr marL="0" indent="0">
              <a:buNone/>
            </a:pPr>
            <a:endParaRPr lang="en-US" i="1" dirty="0" smtClean="0"/>
          </a:p>
        </p:txBody>
      </p:sp>
      <p:pic>
        <p:nvPicPr>
          <p:cNvPr id="5" name="Picture 4"/>
          <p:cNvPicPr>
            <a:picLocks noChangeAspect="1"/>
          </p:cNvPicPr>
          <p:nvPr/>
        </p:nvPicPr>
        <p:blipFill>
          <a:blip r:embed="rId2"/>
          <a:stretch>
            <a:fillRect/>
          </a:stretch>
        </p:blipFill>
        <p:spPr>
          <a:xfrm>
            <a:off x="1431200" y="1604555"/>
            <a:ext cx="6838950" cy="3352800"/>
          </a:xfrm>
          <a:prstGeom prst="rect">
            <a:avLst/>
          </a:prstGeom>
        </p:spPr>
      </p:pic>
      <p:sp>
        <p:nvSpPr>
          <p:cNvPr id="6" name="Rectangle 5"/>
          <p:cNvSpPr/>
          <p:nvPr/>
        </p:nvSpPr>
        <p:spPr>
          <a:xfrm>
            <a:off x="896983" y="5204275"/>
            <a:ext cx="9701348" cy="1001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smtClean="0"/>
              <a:t>Give</a:t>
            </a:r>
            <a:r>
              <a:rPr lang="es-MX" dirty="0" smtClean="0"/>
              <a:t> a </a:t>
            </a:r>
            <a:r>
              <a:rPr lang="es-MX" dirty="0" err="1" smtClean="0"/>
              <a:t>name</a:t>
            </a:r>
            <a:r>
              <a:rPr lang="es-MX" dirty="0" smtClean="0"/>
              <a:t> and </a:t>
            </a:r>
            <a:r>
              <a:rPr lang="es-MX" dirty="0" err="1" smtClean="0"/>
              <a:t>select</a:t>
            </a:r>
            <a:r>
              <a:rPr lang="es-MX" dirty="0" smtClean="0"/>
              <a:t> a </a:t>
            </a:r>
            <a:r>
              <a:rPr lang="es-MX" dirty="0" err="1" smtClean="0"/>
              <a:t>toolchain</a:t>
            </a:r>
            <a:r>
              <a:rPr lang="es-MX" dirty="0" smtClean="0"/>
              <a:t> </a:t>
            </a:r>
            <a:r>
              <a:rPr lang="es-MX" dirty="0" err="1" smtClean="0"/>
              <a:t>that</a:t>
            </a:r>
            <a:r>
              <a:rPr lang="es-MX" dirty="0" smtClean="0"/>
              <a:t> are </a:t>
            </a:r>
            <a:r>
              <a:rPr lang="es-MX" dirty="0" err="1" smtClean="0"/>
              <a:t>you</a:t>
            </a:r>
            <a:r>
              <a:rPr lang="es-MX" dirty="0" smtClean="0"/>
              <a:t> </a:t>
            </a:r>
            <a:r>
              <a:rPr lang="es-MX" dirty="0" err="1" smtClean="0"/>
              <a:t>going</a:t>
            </a:r>
            <a:r>
              <a:rPr lang="es-MX" dirty="0" smtClean="0"/>
              <a:t> to use.</a:t>
            </a:r>
            <a:endParaRPr lang="en-US" dirty="0"/>
          </a:p>
        </p:txBody>
      </p:sp>
    </p:spTree>
    <p:extLst>
      <p:ext uri="{BB962C8B-B14F-4D97-AF65-F5344CB8AC3E}">
        <p14:creationId xmlns:p14="http://schemas.microsoft.com/office/powerpoint/2010/main" val="1165852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917" y="273844"/>
            <a:ext cx="11378214" cy="376967"/>
          </a:xfrm>
        </p:spPr>
        <p:txBody>
          <a:bodyPr>
            <a:normAutofit fontScale="90000"/>
          </a:bodyPr>
          <a:lstStyle/>
          <a:p>
            <a:pPr algn="l"/>
            <a:r>
              <a:rPr lang="en-US" sz="3800" dirty="0" smtClean="0">
                <a:solidFill>
                  <a:schemeClr val="accent2">
                    <a:lumMod val="60000"/>
                    <a:lumOff val="40000"/>
                  </a:schemeClr>
                </a:solidFill>
              </a:rPr>
              <a:t>Generate Code</a:t>
            </a:r>
            <a:r>
              <a:rPr lang="en-US" dirty="0"/>
              <a:t/>
            </a:r>
            <a:br>
              <a:rPr lang="en-US" dirty="0"/>
            </a:br>
            <a:endParaRPr lang="es-MX" dirty="0">
              <a:solidFill>
                <a:schemeClr val="accent2">
                  <a:lumMod val="60000"/>
                  <a:lumOff val="40000"/>
                </a:schemeClr>
              </a:solidFill>
            </a:endParaRPr>
          </a:p>
        </p:txBody>
      </p:sp>
      <p:sp>
        <p:nvSpPr>
          <p:cNvPr id="3" name="Text Placeholder 2"/>
          <p:cNvSpPr txBox="1">
            <a:spLocks/>
          </p:cNvSpPr>
          <p:nvPr/>
        </p:nvSpPr>
        <p:spPr>
          <a:xfrm>
            <a:off x="286479" y="897731"/>
            <a:ext cx="11378652" cy="53724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i="1" dirty="0" smtClean="0"/>
          </a:p>
          <a:p>
            <a:pPr marL="0" indent="0">
              <a:buNone/>
            </a:pPr>
            <a:r>
              <a:rPr lang="es-MX" i="1" dirty="0" smtClean="0"/>
              <a:t>9)                                                                         10</a:t>
            </a:r>
            <a:r>
              <a:rPr lang="es-MX" i="1" dirty="0" smtClean="0"/>
              <a:t>) </a:t>
            </a:r>
            <a:endParaRPr lang="es-MX" i="1" dirty="0" smtClean="0"/>
          </a:p>
          <a:p>
            <a:pPr marL="0" indent="0">
              <a:buNone/>
            </a:pPr>
            <a:r>
              <a:rPr lang="es-MX" i="1" dirty="0" smtClean="0"/>
              <a:t>                                                                                      </a:t>
            </a:r>
            <a:endParaRPr lang="es-MX" i="1" dirty="0" smtClean="0"/>
          </a:p>
          <a:p>
            <a:pPr marL="0" indent="0">
              <a:buNone/>
            </a:pPr>
            <a:endParaRPr lang="es-MX" i="1" dirty="0" smtClean="0"/>
          </a:p>
          <a:p>
            <a:pPr marL="0" indent="0">
              <a:buNone/>
            </a:pPr>
            <a:r>
              <a:rPr lang="es-MX" i="1" dirty="0" smtClean="0"/>
              <a:t>11)</a:t>
            </a:r>
            <a:endParaRPr lang="es-MX" i="1" dirty="0" smtClean="0"/>
          </a:p>
          <a:p>
            <a:pPr marL="0" indent="0">
              <a:buNone/>
            </a:pPr>
            <a:endParaRPr lang="es-MX" i="1" dirty="0"/>
          </a:p>
          <a:p>
            <a:pPr marL="0" indent="0">
              <a:buNone/>
            </a:pPr>
            <a:endParaRPr lang="es-MX" i="1" dirty="0" smtClean="0"/>
          </a:p>
          <a:p>
            <a:pPr marL="0" indent="0">
              <a:buNone/>
            </a:pPr>
            <a:endParaRPr lang="es-MX" i="1" dirty="0"/>
          </a:p>
          <a:p>
            <a:pPr marL="0" indent="0">
              <a:buNone/>
            </a:pPr>
            <a:endParaRPr lang="en-US" i="1" dirty="0" smtClean="0"/>
          </a:p>
        </p:txBody>
      </p:sp>
      <p:pic>
        <p:nvPicPr>
          <p:cNvPr id="5" name="Picture 4"/>
          <p:cNvPicPr>
            <a:picLocks noChangeAspect="1"/>
          </p:cNvPicPr>
          <p:nvPr/>
        </p:nvPicPr>
        <p:blipFill>
          <a:blip r:embed="rId2"/>
          <a:stretch>
            <a:fillRect/>
          </a:stretch>
        </p:blipFill>
        <p:spPr>
          <a:xfrm>
            <a:off x="1159465" y="1700757"/>
            <a:ext cx="2105025" cy="600075"/>
          </a:xfrm>
          <a:prstGeom prst="rect">
            <a:avLst/>
          </a:prstGeom>
        </p:spPr>
      </p:pic>
      <p:pic>
        <p:nvPicPr>
          <p:cNvPr id="6" name="Picture 5"/>
          <p:cNvPicPr>
            <a:picLocks noChangeAspect="1"/>
          </p:cNvPicPr>
          <p:nvPr/>
        </p:nvPicPr>
        <p:blipFill>
          <a:blip r:embed="rId3"/>
          <a:stretch>
            <a:fillRect/>
          </a:stretch>
        </p:blipFill>
        <p:spPr>
          <a:xfrm>
            <a:off x="7599421" y="1700757"/>
            <a:ext cx="2828925" cy="3381375"/>
          </a:xfrm>
          <a:prstGeom prst="rect">
            <a:avLst/>
          </a:prstGeom>
        </p:spPr>
      </p:pic>
      <p:pic>
        <p:nvPicPr>
          <p:cNvPr id="4" name="Picture 3"/>
          <p:cNvPicPr>
            <a:picLocks noChangeAspect="1"/>
          </p:cNvPicPr>
          <p:nvPr/>
        </p:nvPicPr>
        <p:blipFill>
          <a:blip r:embed="rId4"/>
          <a:stretch>
            <a:fillRect/>
          </a:stretch>
        </p:blipFill>
        <p:spPr>
          <a:xfrm>
            <a:off x="442560" y="3278214"/>
            <a:ext cx="5920076" cy="2973170"/>
          </a:xfrm>
          <a:prstGeom prst="rect">
            <a:avLst/>
          </a:prstGeom>
        </p:spPr>
      </p:pic>
    </p:spTree>
    <p:extLst>
      <p:ext uri="{BB962C8B-B14F-4D97-AF65-F5344CB8AC3E}">
        <p14:creationId xmlns:p14="http://schemas.microsoft.com/office/powerpoint/2010/main" val="1447260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p:cNvSpPr>
          <p:nvPr/>
        </p:nvSpPr>
        <p:spPr>
          <a:xfrm>
            <a:off x="286479" y="897731"/>
            <a:ext cx="11378652" cy="53724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i="1" dirty="0" smtClean="0"/>
          </a:p>
          <a:p>
            <a:pPr marL="0" indent="0">
              <a:buNone/>
            </a:pPr>
            <a:endParaRPr lang="es-MX" i="1" dirty="0" smtClean="0"/>
          </a:p>
          <a:p>
            <a:pPr marL="0" indent="0">
              <a:buNone/>
            </a:pPr>
            <a:endParaRPr lang="es-MX" i="1" dirty="0"/>
          </a:p>
          <a:p>
            <a:pPr marL="0" indent="0">
              <a:buNone/>
            </a:pPr>
            <a:endParaRPr lang="es-MX" i="1" dirty="0" smtClean="0"/>
          </a:p>
          <a:p>
            <a:pPr marL="0" indent="0">
              <a:buNone/>
            </a:pPr>
            <a:endParaRPr lang="es-MX" i="1" dirty="0"/>
          </a:p>
          <a:p>
            <a:pPr marL="0" indent="0">
              <a:buNone/>
            </a:pPr>
            <a:endParaRPr lang="en-US" i="1" dirty="0" smtClean="0"/>
          </a:p>
        </p:txBody>
      </p:sp>
      <p:sp>
        <p:nvSpPr>
          <p:cNvPr id="4" name="Title 3"/>
          <p:cNvSpPr>
            <a:spLocks noGrp="1"/>
          </p:cNvSpPr>
          <p:nvPr>
            <p:ph type="title"/>
          </p:nvPr>
        </p:nvSpPr>
        <p:spPr/>
        <p:txBody>
          <a:bodyPr/>
          <a:lstStyle/>
          <a:p>
            <a:r>
              <a:rPr lang="es-MX" dirty="0" err="1" smtClean="0"/>
              <a:t>Thanks</a:t>
            </a:r>
            <a:r>
              <a:rPr lang="es-MX" dirty="0" smtClean="0"/>
              <a:t>!!</a:t>
            </a:r>
            <a:endParaRPr lang="en-US" dirty="0"/>
          </a:p>
        </p:txBody>
      </p:sp>
    </p:spTree>
    <p:extLst>
      <p:ext uri="{BB962C8B-B14F-4D97-AF65-F5344CB8AC3E}">
        <p14:creationId xmlns:p14="http://schemas.microsoft.com/office/powerpoint/2010/main" val="2121071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146</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Calibri Light</vt:lpstr>
      <vt:lpstr>Office Theme</vt:lpstr>
      <vt:lpstr>FreeRTOS in Nucleo-64 ST board</vt:lpstr>
      <vt:lpstr>Install STM32CubeMX</vt:lpstr>
      <vt:lpstr>Configure a project for the board NUCLEO-F446RE </vt:lpstr>
      <vt:lpstr>Configure a project for the board NUCLEO-F446RE </vt:lpstr>
      <vt:lpstr>Configure FreeRTOS </vt:lpstr>
      <vt:lpstr>Select timer for the Tick </vt:lpstr>
      <vt:lpstr>Configure the project  </vt:lpstr>
      <vt:lpstr>Generate Code </vt:lpstr>
      <vt:lpstr>Thanks!!</vt:lpstr>
    </vt:vector>
  </TitlesOfParts>
  <Company>Lux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Operating System</dc:title>
  <dc:creator>Cordero, Carlos</dc:creator>
  <cp:lastModifiedBy>Cordero, Carlos</cp:lastModifiedBy>
  <cp:revision>15</cp:revision>
  <dcterms:created xsi:type="dcterms:W3CDTF">2020-04-03T20:19:19Z</dcterms:created>
  <dcterms:modified xsi:type="dcterms:W3CDTF">2020-04-03T21:21:37Z</dcterms:modified>
</cp:coreProperties>
</file>