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sldIdLst>
    <p:sldId id="257" r:id="rId2"/>
  </p:sldIdLst>
  <p:sldSz cx="21599525" cy="32399288"/>
  <p:notesSz cx="6858000" cy="9144000"/>
  <p:defaultTextStyle>
    <a:defPPr>
      <a:defRPr lang="es-ES"/>
    </a:defPPr>
    <a:lvl1pPr marL="0" algn="l" defTabSz="1615929" rtl="0" eaLnBrk="1" latinLnBrk="0" hangingPunct="1">
      <a:defRPr sz="6426" kern="1200">
        <a:solidFill>
          <a:schemeClr val="tx1"/>
        </a:solidFill>
        <a:latin typeface="+mn-lt"/>
        <a:ea typeface="+mn-ea"/>
        <a:cs typeface="+mn-cs"/>
      </a:defRPr>
    </a:lvl1pPr>
    <a:lvl2pPr marL="1615929" algn="l" defTabSz="1615929" rtl="0" eaLnBrk="1" latinLnBrk="0" hangingPunct="1">
      <a:defRPr sz="6426" kern="1200">
        <a:solidFill>
          <a:schemeClr val="tx1"/>
        </a:solidFill>
        <a:latin typeface="+mn-lt"/>
        <a:ea typeface="+mn-ea"/>
        <a:cs typeface="+mn-cs"/>
      </a:defRPr>
    </a:lvl2pPr>
    <a:lvl3pPr marL="3231860" algn="l" defTabSz="1615929" rtl="0" eaLnBrk="1" latinLnBrk="0" hangingPunct="1">
      <a:defRPr sz="6426" kern="1200">
        <a:solidFill>
          <a:schemeClr val="tx1"/>
        </a:solidFill>
        <a:latin typeface="+mn-lt"/>
        <a:ea typeface="+mn-ea"/>
        <a:cs typeface="+mn-cs"/>
      </a:defRPr>
    </a:lvl3pPr>
    <a:lvl4pPr marL="4847790" algn="l" defTabSz="1615929" rtl="0" eaLnBrk="1" latinLnBrk="0" hangingPunct="1">
      <a:defRPr sz="6426" kern="1200">
        <a:solidFill>
          <a:schemeClr val="tx1"/>
        </a:solidFill>
        <a:latin typeface="+mn-lt"/>
        <a:ea typeface="+mn-ea"/>
        <a:cs typeface="+mn-cs"/>
      </a:defRPr>
    </a:lvl4pPr>
    <a:lvl5pPr marL="6463719" algn="l" defTabSz="1615929" rtl="0" eaLnBrk="1" latinLnBrk="0" hangingPunct="1">
      <a:defRPr sz="6426" kern="1200">
        <a:solidFill>
          <a:schemeClr val="tx1"/>
        </a:solidFill>
        <a:latin typeface="+mn-lt"/>
        <a:ea typeface="+mn-ea"/>
        <a:cs typeface="+mn-cs"/>
      </a:defRPr>
    </a:lvl5pPr>
    <a:lvl6pPr marL="8079649" algn="l" defTabSz="1615929" rtl="0" eaLnBrk="1" latinLnBrk="0" hangingPunct="1">
      <a:defRPr sz="6426" kern="1200">
        <a:solidFill>
          <a:schemeClr val="tx1"/>
        </a:solidFill>
        <a:latin typeface="+mn-lt"/>
        <a:ea typeface="+mn-ea"/>
        <a:cs typeface="+mn-cs"/>
      </a:defRPr>
    </a:lvl6pPr>
    <a:lvl7pPr marL="9695579" algn="l" defTabSz="1615929" rtl="0" eaLnBrk="1" latinLnBrk="0" hangingPunct="1">
      <a:defRPr sz="6426" kern="1200">
        <a:solidFill>
          <a:schemeClr val="tx1"/>
        </a:solidFill>
        <a:latin typeface="+mn-lt"/>
        <a:ea typeface="+mn-ea"/>
        <a:cs typeface="+mn-cs"/>
      </a:defRPr>
    </a:lvl7pPr>
    <a:lvl8pPr marL="11311509" algn="l" defTabSz="1615929" rtl="0" eaLnBrk="1" latinLnBrk="0" hangingPunct="1">
      <a:defRPr sz="6426" kern="1200">
        <a:solidFill>
          <a:schemeClr val="tx1"/>
        </a:solidFill>
        <a:latin typeface="+mn-lt"/>
        <a:ea typeface="+mn-ea"/>
        <a:cs typeface="+mn-cs"/>
      </a:defRPr>
    </a:lvl8pPr>
    <a:lvl9pPr marL="12927438" algn="l" defTabSz="1615929" rtl="0" eaLnBrk="1" latinLnBrk="0" hangingPunct="1">
      <a:defRPr sz="642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5" userDrawn="1">
          <p15:clr>
            <a:srgbClr val="A4A3A4"/>
          </p15:clr>
        </p15:guide>
        <p15:guide id="2" pos="6804" userDrawn="1">
          <p15:clr>
            <a:srgbClr val="A4A3A4"/>
          </p15:clr>
        </p15:guide>
        <p15:guide id="3" pos="6803" userDrawn="1">
          <p15:clr>
            <a:srgbClr val="A4A3A4"/>
          </p15:clr>
        </p15:guide>
        <p15:guide id="4" pos="3401" userDrawn="1">
          <p15:clr>
            <a:srgbClr val="A4A3A4"/>
          </p15:clr>
        </p15:guide>
        <p15:guide id="5"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68"/>
    <a:srgbClr val="00426F"/>
    <a:srgbClr val="0066FF"/>
    <a:srgbClr val="52A0D1"/>
    <a:srgbClr val="6B9EDB"/>
    <a:srgbClr val="6FA0DB"/>
    <a:srgbClr val="6297D8"/>
    <a:srgbClr val="B5BABE"/>
    <a:srgbClr val="00416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45" autoAdjust="0"/>
    <p:restoredTop sz="94125" autoAdjust="0"/>
  </p:normalViewPr>
  <p:slideViewPr>
    <p:cSldViewPr snapToGrid="0" snapToObjects="1">
      <p:cViewPr>
        <p:scale>
          <a:sx n="50" d="100"/>
          <a:sy n="50" d="100"/>
        </p:scale>
        <p:origin x="372" y="-3648"/>
      </p:cViewPr>
      <p:guideLst>
        <p:guide orient="horz" pos="10205"/>
        <p:guide pos="6804"/>
        <p:guide pos="6803"/>
        <p:guide pos="3401"/>
        <p:guide pos="1020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619966" y="10064781"/>
            <a:ext cx="18359596" cy="6944848"/>
          </a:xfrm>
        </p:spPr>
        <p:txBody>
          <a:bodyPr/>
          <a:lstStyle/>
          <a:p>
            <a:r>
              <a:rPr lang="es-ES_tradnl"/>
              <a:t>Clic para editar título</a:t>
            </a:r>
            <a:endParaRPr lang="es-ES"/>
          </a:p>
        </p:txBody>
      </p:sp>
      <p:sp>
        <p:nvSpPr>
          <p:cNvPr id="3" name="Subtítulo 2"/>
          <p:cNvSpPr>
            <a:spLocks noGrp="1"/>
          </p:cNvSpPr>
          <p:nvPr>
            <p:ph type="subTitle" idx="1"/>
          </p:nvPr>
        </p:nvSpPr>
        <p:spPr>
          <a:xfrm>
            <a:off x="3239931" y="18359597"/>
            <a:ext cx="15119667" cy="8279818"/>
          </a:xfrm>
        </p:spPr>
        <p:txBody>
          <a:bodyPr/>
          <a:lstStyle>
            <a:lvl1pPr marL="0" indent="0" algn="ctr">
              <a:buNone/>
              <a:defRPr>
                <a:solidFill>
                  <a:schemeClr val="tx1">
                    <a:tint val="75000"/>
                  </a:schemeClr>
                </a:solidFill>
              </a:defRPr>
            </a:lvl1pPr>
            <a:lvl2pPr marL="1131524" indent="0" algn="ctr">
              <a:buNone/>
              <a:defRPr>
                <a:solidFill>
                  <a:schemeClr val="tx1">
                    <a:tint val="75000"/>
                  </a:schemeClr>
                </a:solidFill>
              </a:defRPr>
            </a:lvl2pPr>
            <a:lvl3pPr marL="2263049" indent="0" algn="ctr">
              <a:buNone/>
              <a:defRPr>
                <a:solidFill>
                  <a:schemeClr val="tx1">
                    <a:tint val="75000"/>
                  </a:schemeClr>
                </a:solidFill>
              </a:defRPr>
            </a:lvl3pPr>
            <a:lvl4pPr marL="3394573" indent="0" algn="ctr">
              <a:buNone/>
              <a:defRPr>
                <a:solidFill>
                  <a:schemeClr val="tx1">
                    <a:tint val="75000"/>
                  </a:schemeClr>
                </a:solidFill>
              </a:defRPr>
            </a:lvl4pPr>
            <a:lvl5pPr marL="4526097" indent="0" algn="ctr">
              <a:buNone/>
              <a:defRPr>
                <a:solidFill>
                  <a:schemeClr val="tx1">
                    <a:tint val="75000"/>
                  </a:schemeClr>
                </a:solidFill>
              </a:defRPr>
            </a:lvl5pPr>
            <a:lvl6pPr marL="5657621" indent="0" algn="ctr">
              <a:buNone/>
              <a:defRPr>
                <a:solidFill>
                  <a:schemeClr val="tx1">
                    <a:tint val="75000"/>
                  </a:schemeClr>
                </a:solidFill>
              </a:defRPr>
            </a:lvl6pPr>
            <a:lvl7pPr marL="6789146" indent="0" algn="ctr">
              <a:buNone/>
              <a:defRPr>
                <a:solidFill>
                  <a:schemeClr val="tx1">
                    <a:tint val="75000"/>
                  </a:schemeClr>
                </a:solidFill>
              </a:defRPr>
            </a:lvl7pPr>
            <a:lvl8pPr marL="7920670" indent="0" algn="ctr">
              <a:buNone/>
              <a:defRPr>
                <a:solidFill>
                  <a:schemeClr val="tx1">
                    <a:tint val="75000"/>
                  </a:schemeClr>
                </a:solidFill>
              </a:defRPr>
            </a:lvl8pPr>
            <a:lvl9pPr marL="9052194"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1B822968-E4F8-D348-905F-D6EFED080D17}" type="datetimeFigureOut">
              <a:rPr lang="es-ES" smtClean="0"/>
              <a:pPr/>
              <a:t>20/11/2019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224035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B822968-E4F8-D348-905F-D6EFED080D17}" type="datetimeFigureOut">
              <a:rPr lang="es-ES" smtClean="0"/>
              <a:pPr/>
              <a:t>20/11/2019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191189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7753141" y="4424904"/>
            <a:ext cx="8609810" cy="94325430"/>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1912462" y="4424904"/>
            <a:ext cx="25480691" cy="94325430"/>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B822968-E4F8-D348-905F-D6EFED080D17}" type="datetimeFigureOut">
              <a:rPr lang="es-ES" smtClean="0"/>
              <a:pPr/>
              <a:t>20/11/2019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129025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B822968-E4F8-D348-905F-D6EFED080D17}" type="datetimeFigureOut">
              <a:rPr lang="es-ES" smtClean="0"/>
              <a:pPr/>
              <a:t>20/11/2019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81767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706216" y="20819545"/>
            <a:ext cx="18359596" cy="6434858"/>
          </a:xfrm>
        </p:spPr>
        <p:txBody>
          <a:bodyPr anchor="t"/>
          <a:lstStyle>
            <a:lvl1pPr algn="l">
              <a:defRPr sz="9900" b="1" cap="all"/>
            </a:lvl1pPr>
          </a:lstStyle>
          <a:p>
            <a:r>
              <a:rPr lang="es-ES_tradnl"/>
              <a:t>Clic para editar título</a:t>
            </a:r>
            <a:endParaRPr lang="es-ES"/>
          </a:p>
        </p:txBody>
      </p:sp>
      <p:sp>
        <p:nvSpPr>
          <p:cNvPr id="3" name="Marcador de texto 2"/>
          <p:cNvSpPr>
            <a:spLocks noGrp="1"/>
          </p:cNvSpPr>
          <p:nvPr>
            <p:ph type="body" idx="1"/>
          </p:nvPr>
        </p:nvSpPr>
        <p:spPr>
          <a:xfrm>
            <a:off x="1706216" y="13732203"/>
            <a:ext cx="18359596" cy="7087342"/>
          </a:xfrm>
        </p:spPr>
        <p:txBody>
          <a:bodyPr anchor="b"/>
          <a:lstStyle>
            <a:lvl1pPr marL="0" indent="0">
              <a:buNone/>
              <a:defRPr sz="4900">
                <a:solidFill>
                  <a:schemeClr val="tx1">
                    <a:tint val="75000"/>
                  </a:schemeClr>
                </a:solidFill>
              </a:defRPr>
            </a:lvl1pPr>
            <a:lvl2pPr marL="1131524" indent="0">
              <a:buNone/>
              <a:defRPr sz="4500">
                <a:solidFill>
                  <a:schemeClr val="tx1">
                    <a:tint val="75000"/>
                  </a:schemeClr>
                </a:solidFill>
              </a:defRPr>
            </a:lvl2pPr>
            <a:lvl3pPr marL="2263049" indent="0">
              <a:buNone/>
              <a:defRPr sz="4000">
                <a:solidFill>
                  <a:schemeClr val="tx1">
                    <a:tint val="75000"/>
                  </a:schemeClr>
                </a:solidFill>
              </a:defRPr>
            </a:lvl3pPr>
            <a:lvl4pPr marL="3394573" indent="0">
              <a:buNone/>
              <a:defRPr sz="3500">
                <a:solidFill>
                  <a:schemeClr val="tx1">
                    <a:tint val="75000"/>
                  </a:schemeClr>
                </a:solidFill>
              </a:defRPr>
            </a:lvl4pPr>
            <a:lvl5pPr marL="4526097" indent="0">
              <a:buNone/>
              <a:defRPr sz="3500">
                <a:solidFill>
                  <a:schemeClr val="tx1">
                    <a:tint val="75000"/>
                  </a:schemeClr>
                </a:solidFill>
              </a:defRPr>
            </a:lvl5pPr>
            <a:lvl6pPr marL="5657621" indent="0">
              <a:buNone/>
              <a:defRPr sz="3500">
                <a:solidFill>
                  <a:schemeClr val="tx1">
                    <a:tint val="75000"/>
                  </a:schemeClr>
                </a:solidFill>
              </a:defRPr>
            </a:lvl6pPr>
            <a:lvl7pPr marL="6789146" indent="0">
              <a:buNone/>
              <a:defRPr sz="3500">
                <a:solidFill>
                  <a:schemeClr val="tx1">
                    <a:tint val="75000"/>
                  </a:schemeClr>
                </a:solidFill>
              </a:defRPr>
            </a:lvl7pPr>
            <a:lvl8pPr marL="7920670" indent="0">
              <a:buNone/>
              <a:defRPr sz="3500">
                <a:solidFill>
                  <a:schemeClr val="tx1">
                    <a:tint val="75000"/>
                  </a:schemeClr>
                </a:solidFill>
              </a:defRPr>
            </a:lvl8pPr>
            <a:lvl9pPr marL="9052194" indent="0">
              <a:buNone/>
              <a:defRPr sz="35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1B822968-E4F8-D348-905F-D6EFED080D17}" type="datetimeFigureOut">
              <a:rPr lang="es-ES" smtClean="0"/>
              <a:pPr/>
              <a:t>20/11/2019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329579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1912458" y="25791937"/>
            <a:ext cx="17043376" cy="72958396"/>
          </a:xfrm>
        </p:spPr>
        <p:txBody>
          <a:bodyPr/>
          <a:lstStyle>
            <a:lvl1pPr>
              <a:defRPr sz="6900"/>
            </a:lvl1pPr>
            <a:lvl2pPr>
              <a:defRPr sz="5900"/>
            </a:lvl2pPr>
            <a:lvl3pPr>
              <a:defRPr sz="4900"/>
            </a:lvl3pPr>
            <a:lvl4pPr>
              <a:defRPr sz="4500"/>
            </a:lvl4pPr>
            <a:lvl5pPr>
              <a:defRPr sz="4500"/>
            </a:lvl5pPr>
            <a:lvl6pPr>
              <a:defRPr sz="4500"/>
            </a:lvl6pPr>
            <a:lvl7pPr>
              <a:defRPr sz="4500"/>
            </a:lvl7pPr>
            <a:lvl8pPr>
              <a:defRPr sz="4500"/>
            </a:lvl8pPr>
            <a:lvl9pPr>
              <a:defRPr sz="4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19315829" y="25791937"/>
            <a:ext cx="17047126" cy="72958396"/>
          </a:xfrm>
        </p:spPr>
        <p:txBody>
          <a:bodyPr/>
          <a:lstStyle>
            <a:lvl1pPr>
              <a:defRPr sz="6900"/>
            </a:lvl1pPr>
            <a:lvl2pPr>
              <a:defRPr sz="5900"/>
            </a:lvl2pPr>
            <a:lvl3pPr>
              <a:defRPr sz="4900"/>
            </a:lvl3pPr>
            <a:lvl4pPr>
              <a:defRPr sz="4500"/>
            </a:lvl4pPr>
            <a:lvl5pPr>
              <a:defRPr sz="4500"/>
            </a:lvl5pPr>
            <a:lvl6pPr>
              <a:defRPr sz="4500"/>
            </a:lvl6pPr>
            <a:lvl7pPr>
              <a:defRPr sz="4500"/>
            </a:lvl7pPr>
            <a:lvl8pPr>
              <a:defRPr sz="4500"/>
            </a:lvl8pPr>
            <a:lvl9pPr>
              <a:defRPr sz="4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1B822968-E4F8-D348-905F-D6EFED080D17}" type="datetimeFigureOut">
              <a:rPr lang="es-ES" smtClean="0"/>
              <a:pPr/>
              <a:t>20/11/2019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170472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079977" y="1297473"/>
            <a:ext cx="19439573" cy="5399882"/>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1079977" y="7252343"/>
            <a:ext cx="9543542" cy="3022432"/>
          </a:xfrm>
        </p:spPr>
        <p:txBody>
          <a:bodyPr anchor="b"/>
          <a:lstStyle>
            <a:lvl1pPr marL="0" indent="0">
              <a:buNone/>
              <a:defRPr sz="5900" b="1"/>
            </a:lvl1pPr>
            <a:lvl2pPr marL="1131524" indent="0">
              <a:buNone/>
              <a:defRPr sz="4900" b="1"/>
            </a:lvl2pPr>
            <a:lvl3pPr marL="2263049" indent="0">
              <a:buNone/>
              <a:defRPr sz="4500" b="1"/>
            </a:lvl3pPr>
            <a:lvl4pPr marL="3394573" indent="0">
              <a:buNone/>
              <a:defRPr sz="4000" b="1"/>
            </a:lvl4pPr>
            <a:lvl5pPr marL="4526097" indent="0">
              <a:buNone/>
              <a:defRPr sz="4000" b="1"/>
            </a:lvl5pPr>
            <a:lvl6pPr marL="5657621" indent="0">
              <a:buNone/>
              <a:defRPr sz="4000" b="1"/>
            </a:lvl6pPr>
            <a:lvl7pPr marL="6789146" indent="0">
              <a:buNone/>
              <a:defRPr sz="4000" b="1"/>
            </a:lvl7pPr>
            <a:lvl8pPr marL="7920670" indent="0">
              <a:buNone/>
              <a:defRPr sz="4000" b="1"/>
            </a:lvl8pPr>
            <a:lvl9pPr marL="9052194" indent="0">
              <a:buNone/>
              <a:defRPr sz="4000" b="1"/>
            </a:lvl9pPr>
          </a:lstStyle>
          <a:p>
            <a:pPr lvl="0"/>
            <a:r>
              <a:rPr lang="es-ES_tradnl"/>
              <a:t>Haga clic para modificar el estilo de texto del patrón</a:t>
            </a:r>
          </a:p>
        </p:txBody>
      </p:sp>
      <p:sp>
        <p:nvSpPr>
          <p:cNvPr id="4" name="Marcador de contenido 3"/>
          <p:cNvSpPr>
            <a:spLocks noGrp="1"/>
          </p:cNvSpPr>
          <p:nvPr>
            <p:ph sz="half" idx="2"/>
          </p:nvPr>
        </p:nvSpPr>
        <p:spPr>
          <a:xfrm>
            <a:off x="1079977" y="10274776"/>
            <a:ext cx="9543542" cy="18667091"/>
          </a:xfrm>
        </p:spPr>
        <p:txBody>
          <a:bodyPr/>
          <a:lstStyle>
            <a:lvl1pPr>
              <a:defRPr sz="5900"/>
            </a:lvl1pPr>
            <a:lvl2pPr>
              <a:defRPr sz="4900"/>
            </a:lvl2pPr>
            <a:lvl3pPr>
              <a:defRPr sz="4500"/>
            </a:lvl3pPr>
            <a:lvl4pPr>
              <a:defRPr sz="4000"/>
            </a:lvl4pPr>
            <a:lvl5pPr>
              <a:defRPr sz="4000"/>
            </a:lvl5pPr>
            <a:lvl6pPr>
              <a:defRPr sz="4000"/>
            </a:lvl6pPr>
            <a:lvl7pPr>
              <a:defRPr sz="4000"/>
            </a:lvl7pPr>
            <a:lvl8pPr>
              <a:defRPr sz="4000"/>
            </a:lvl8pPr>
            <a:lvl9pPr>
              <a:defRPr sz="4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10972260" y="7252343"/>
            <a:ext cx="9547290" cy="3022432"/>
          </a:xfrm>
        </p:spPr>
        <p:txBody>
          <a:bodyPr anchor="b"/>
          <a:lstStyle>
            <a:lvl1pPr marL="0" indent="0">
              <a:buNone/>
              <a:defRPr sz="5900" b="1"/>
            </a:lvl1pPr>
            <a:lvl2pPr marL="1131524" indent="0">
              <a:buNone/>
              <a:defRPr sz="4900" b="1"/>
            </a:lvl2pPr>
            <a:lvl3pPr marL="2263049" indent="0">
              <a:buNone/>
              <a:defRPr sz="4500" b="1"/>
            </a:lvl3pPr>
            <a:lvl4pPr marL="3394573" indent="0">
              <a:buNone/>
              <a:defRPr sz="4000" b="1"/>
            </a:lvl4pPr>
            <a:lvl5pPr marL="4526097" indent="0">
              <a:buNone/>
              <a:defRPr sz="4000" b="1"/>
            </a:lvl5pPr>
            <a:lvl6pPr marL="5657621" indent="0">
              <a:buNone/>
              <a:defRPr sz="4000" b="1"/>
            </a:lvl6pPr>
            <a:lvl7pPr marL="6789146" indent="0">
              <a:buNone/>
              <a:defRPr sz="4000" b="1"/>
            </a:lvl7pPr>
            <a:lvl8pPr marL="7920670" indent="0">
              <a:buNone/>
              <a:defRPr sz="4000" b="1"/>
            </a:lvl8pPr>
            <a:lvl9pPr marL="9052194" indent="0">
              <a:buNone/>
              <a:defRPr sz="40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10972260" y="10274776"/>
            <a:ext cx="9547290" cy="18667091"/>
          </a:xfrm>
        </p:spPr>
        <p:txBody>
          <a:bodyPr/>
          <a:lstStyle>
            <a:lvl1pPr>
              <a:defRPr sz="5900"/>
            </a:lvl1pPr>
            <a:lvl2pPr>
              <a:defRPr sz="4900"/>
            </a:lvl2pPr>
            <a:lvl3pPr>
              <a:defRPr sz="4500"/>
            </a:lvl3pPr>
            <a:lvl4pPr>
              <a:defRPr sz="4000"/>
            </a:lvl4pPr>
            <a:lvl5pPr>
              <a:defRPr sz="4000"/>
            </a:lvl5pPr>
            <a:lvl6pPr>
              <a:defRPr sz="4000"/>
            </a:lvl6pPr>
            <a:lvl7pPr>
              <a:defRPr sz="4000"/>
            </a:lvl7pPr>
            <a:lvl8pPr>
              <a:defRPr sz="4000"/>
            </a:lvl8pPr>
            <a:lvl9pPr>
              <a:defRPr sz="4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1B822968-E4F8-D348-905F-D6EFED080D17}" type="datetimeFigureOut">
              <a:rPr lang="es-ES" smtClean="0"/>
              <a:pPr/>
              <a:t>20/11/2019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376008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1B822968-E4F8-D348-905F-D6EFED080D17}" type="datetimeFigureOut">
              <a:rPr lang="es-ES" smtClean="0"/>
              <a:pPr/>
              <a:t>20/11/2019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353329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B822968-E4F8-D348-905F-D6EFED080D17}" type="datetimeFigureOut">
              <a:rPr lang="es-ES" smtClean="0"/>
              <a:pPr/>
              <a:t>20/11/2019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145040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079980" y="1289972"/>
            <a:ext cx="7106095" cy="5489880"/>
          </a:xfrm>
        </p:spPr>
        <p:txBody>
          <a:bodyPr anchor="b"/>
          <a:lstStyle>
            <a:lvl1pPr algn="l">
              <a:defRPr sz="4900" b="1"/>
            </a:lvl1pPr>
          </a:lstStyle>
          <a:p>
            <a:r>
              <a:rPr lang="es-ES_tradnl"/>
              <a:t>Clic para editar título</a:t>
            </a:r>
            <a:endParaRPr lang="es-ES"/>
          </a:p>
        </p:txBody>
      </p:sp>
      <p:sp>
        <p:nvSpPr>
          <p:cNvPr id="3" name="Marcador de contenido 2"/>
          <p:cNvSpPr>
            <a:spLocks noGrp="1"/>
          </p:cNvSpPr>
          <p:nvPr>
            <p:ph idx="1"/>
          </p:nvPr>
        </p:nvSpPr>
        <p:spPr>
          <a:xfrm>
            <a:off x="8444813" y="1289975"/>
            <a:ext cx="12074735" cy="27651895"/>
          </a:xfrm>
        </p:spPr>
        <p:txBody>
          <a:bodyPr/>
          <a:lstStyle>
            <a:lvl1pPr>
              <a:defRPr sz="7900"/>
            </a:lvl1pPr>
            <a:lvl2pPr>
              <a:defRPr sz="6900"/>
            </a:lvl2pPr>
            <a:lvl3pPr>
              <a:defRPr sz="5900"/>
            </a:lvl3pPr>
            <a:lvl4pPr>
              <a:defRPr sz="4900"/>
            </a:lvl4pPr>
            <a:lvl5pPr>
              <a:defRPr sz="4900"/>
            </a:lvl5pPr>
            <a:lvl6pPr>
              <a:defRPr sz="4900"/>
            </a:lvl6pPr>
            <a:lvl7pPr>
              <a:defRPr sz="4900"/>
            </a:lvl7pPr>
            <a:lvl8pPr>
              <a:defRPr sz="4900"/>
            </a:lvl8pPr>
            <a:lvl9pPr>
              <a:defRPr sz="49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1079980" y="6779855"/>
            <a:ext cx="7106095" cy="22162016"/>
          </a:xfrm>
        </p:spPr>
        <p:txBody>
          <a:bodyPr/>
          <a:lstStyle>
            <a:lvl1pPr marL="0" indent="0">
              <a:buNone/>
              <a:defRPr sz="3500"/>
            </a:lvl1pPr>
            <a:lvl2pPr marL="1131524" indent="0">
              <a:buNone/>
              <a:defRPr sz="3000"/>
            </a:lvl2pPr>
            <a:lvl3pPr marL="2263049" indent="0">
              <a:buNone/>
              <a:defRPr sz="2500"/>
            </a:lvl3pPr>
            <a:lvl4pPr marL="3394573" indent="0">
              <a:buNone/>
              <a:defRPr sz="2200"/>
            </a:lvl4pPr>
            <a:lvl5pPr marL="4526097" indent="0">
              <a:buNone/>
              <a:defRPr sz="2200"/>
            </a:lvl5pPr>
            <a:lvl6pPr marL="5657621" indent="0">
              <a:buNone/>
              <a:defRPr sz="2200"/>
            </a:lvl6pPr>
            <a:lvl7pPr marL="6789146" indent="0">
              <a:buNone/>
              <a:defRPr sz="2200"/>
            </a:lvl7pPr>
            <a:lvl8pPr marL="7920670" indent="0">
              <a:buNone/>
              <a:defRPr sz="2200"/>
            </a:lvl8pPr>
            <a:lvl9pPr marL="9052194" indent="0">
              <a:buNone/>
              <a:defRPr sz="22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B822968-E4F8-D348-905F-D6EFED080D17}" type="datetimeFigureOut">
              <a:rPr lang="es-ES" smtClean="0"/>
              <a:pPr/>
              <a:t>20/11/2019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230142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233657" y="22679503"/>
            <a:ext cx="12959715" cy="2677443"/>
          </a:xfrm>
        </p:spPr>
        <p:txBody>
          <a:bodyPr anchor="b"/>
          <a:lstStyle>
            <a:lvl1pPr algn="l">
              <a:defRPr sz="4900" b="1"/>
            </a:lvl1pPr>
          </a:lstStyle>
          <a:p>
            <a:r>
              <a:rPr lang="es-ES_tradnl"/>
              <a:t>Clic para editar título</a:t>
            </a:r>
            <a:endParaRPr lang="es-ES"/>
          </a:p>
        </p:txBody>
      </p:sp>
      <p:sp>
        <p:nvSpPr>
          <p:cNvPr id="3" name="Marcador de posición de imagen 2"/>
          <p:cNvSpPr>
            <a:spLocks noGrp="1"/>
          </p:cNvSpPr>
          <p:nvPr>
            <p:ph type="pic" idx="1"/>
          </p:nvPr>
        </p:nvSpPr>
        <p:spPr>
          <a:xfrm>
            <a:off x="4233657" y="2894937"/>
            <a:ext cx="12959715" cy="19439573"/>
          </a:xfrm>
        </p:spPr>
        <p:txBody>
          <a:bodyPr/>
          <a:lstStyle>
            <a:lvl1pPr marL="0" indent="0">
              <a:buNone/>
              <a:defRPr sz="7900"/>
            </a:lvl1pPr>
            <a:lvl2pPr marL="1131524" indent="0">
              <a:buNone/>
              <a:defRPr sz="6900"/>
            </a:lvl2pPr>
            <a:lvl3pPr marL="2263049" indent="0">
              <a:buNone/>
              <a:defRPr sz="5900"/>
            </a:lvl3pPr>
            <a:lvl4pPr marL="3394573" indent="0">
              <a:buNone/>
              <a:defRPr sz="4900"/>
            </a:lvl4pPr>
            <a:lvl5pPr marL="4526097" indent="0">
              <a:buNone/>
              <a:defRPr sz="4900"/>
            </a:lvl5pPr>
            <a:lvl6pPr marL="5657621" indent="0">
              <a:buNone/>
              <a:defRPr sz="4900"/>
            </a:lvl6pPr>
            <a:lvl7pPr marL="6789146" indent="0">
              <a:buNone/>
              <a:defRPr sz="4900"/>
            </a:lvl7pPr>
            <a:lvl8pPr marL="7920670" indent="0">
              <a:buNone/>
              <a:defRPr sz="4900"/>
            </a:lvl8pPr>
            <a:lvl9pPr marL="9052194" indent="0">
              <a:buNone/>
              <a:defRPr sz="4900"/>
            </a:lvl9pPr>
          </a:lstStyle>
          <a:p>
            <a:endParaRPr lang="es-ES"/>
          </a:p>
        </p:txBody>
      </p:sp>
      <p:sp>
        <p:nvSpPr>
          <p:cNvPr id="4" name="Marcador de texto 3"/>
          <p:cNvSpPr>
            <a:spLocks noGrp="1"/>
          </p:cNvSpPr>
          <p:nvPr>
            <p:ph type="body" sz="half" idx="2"/>
          </p:nvPr>
        </p:nvSpPr>
        <p:spPr>
          <a:xfrm>
            <a:off x="4233657" y="25356946"/>
            <a:ext cx="12959715" cy="3802414"/>
          </a:xfrm>
        </p:spPr>
        <p:txBody>
          <a:bodyPr/>
          <a:lstStyle>
            <a:lvl1pPr marL="0" indent="0">
              <a:buNone/>
              <a:defRPr sz="3500"/>
            </a:lvl1pPr>
            <a:lvl2pPr marL="1131524" indent="0">
              <a:buNone/>
              <a:defRPr sz="3000"/>
            </a:lvl2pPr>
            <a:lvl3pPr marL="2263049" indent="0">
              <a:buNone/>
              <a:defRPr sz="2500"/>
            </a:lvl3pPr>
            <a:lvl4pPr marL="3394573" indent="0">
              <a:buNone/>
              <a:defRPr sz="2200"/>
            </a:lvl4pPr>
            <a:lvl5pPr marL="4526097" indent="0">
              <a:buNone/>
              <a:defRPr sz="2200"/>
            </a:lvl5pPr>
            <a:lvl6pPr marL="5657621" indent="0">
              <a:buNone/>
              <a:defRPr sz="2200"/>
            </a:lvl6pPr>
            <a:lvl7pPr marL="6789146" indent="0">
              <a:buNone/>
              <a:defRPr sz="2200"/>
            </a:lvl7pPr>
            <a:lvl8pPr marL="7920670" indent="0">
              <a:buNone/>
              <a:defRPr sz="2200"/>
            </a:lvl8pPr>
            <a:lvl9pPr marL="9052194" indent="0">
              <a:buNone/>
              <a:defRPr sz="22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B822968-E4F8-D348-905F-D6EFED080D17}" type="datetimeFigureOut">
              <a:rPr lang="es-ES" smtClean="0"/>
              <a:pPr/>
              <a:t>20/11/2019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FD8BC79-7288-6441-A334-D71DEC9B5CD4}" type="slidenum">
              <a:rPr lang="es-ES" smtClean="0"/>
              <a:pPr/>
              <a:t>‹Nº›</a:t>
            </a:fld>
            <a:endParaRPr lang="es-ES"/>
          </a:p>
        </p:txBody>
      </p:sp>
    </p:spTree>
    <p:extLst>
      <p:ext uri="{BB962C8B-B14F-4D97-AF65-F5344CB8AC3E}">
        <p14:creationId xmlns:p14="http://schemas.microsoft.com/office/powerpoint/2010/main" val="1021971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chemeClr val="accent1">
                <a:lumMod val="5000"/>
                <a:lumOff val="95000"/>
                <a:alpha val="41000"/>
              </a:schemeClr>
            </a:gs>
            <a:gs pos="22000">
              <a:srgbClr val="FFFF66"/>
            </a:gs>
            <a:gs pos="74000">
              <a:srgbClr val="0099FF"/>
            </a:gs>
            <a:gs pos="49000">
              <a:srgbClr val="66FF66"/>
            </a:gs>
            <a:gs pos="99000">
              <a:schemeClr val="tx2">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079977" y="1297473"/>
            <a:ext cx="19439573" cy="5399882"/>
          </a:xfrm>
          <a:prstGeom prst="rect">
            <a:avLst/>
          </a:prstGeom>
        </p:spPr>
        <p:txBody>
          <a:bodyPr vert="horz" lIns="226305" tIns="113152" rIns="226305" bIns="113152"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1079977" y="7559838"/>
            <a:ext cx="19439573" cy="21382031"/>
          </a:xfrm>
          <a:prstGeom prst="rect">
            <a:avLst/>
          </a:prstGeom>
        </p:spPr>
        <p:txBody>
          <a:bodyPr vert="horz" lIns="226305" tIns="113152" rIns="226305" bIns="113152"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1079979" y="30029343"/>
            <a:ext cx="5039889" cy="1724962"/>
          </a:xfrm>
          <a:prstGeom prst="rect">
            <a:avLst/>
          </a:prstGeom>
        </p:spPr>
        <p:txBody>
          <a:bodyPr vert="horz" lIns="226305" tIns="113152" rIns="226305" bIns="113152" rtlCol="0" anchor="ctr"/>
          <a:lstStyle>
            <a:lvl1pPr algn="l">
              <a:defRPr sz="3000">
                <a:solidFill>
                  <a:schemeClr val="tx1">
                    <a:tint val="75000"/>
                  </a:schemeClr>
                </a:solidFill>
              </a:defRPr>
            </a:lvl1pPr>
          </a:lstStyle>
          <a:p>
            <a:fld id="{1B822968-E4F8-D348-905F-D6EFED080D17}" type="datetimeFigureOut">
              <a:rPr lang="es-ES" smtClean="0"/>
              <a:pPr/>
              <a:t>20/11/2019</a:t>
            </a:fld>
            <a:endParaRPr lang="es-ES"/>
          </a:p>
        </p:txBody>
      </p:sp>
      <p:sp>
        <p:nvSpPr>
          <p:cNvPr id="5" name="Marcador de pie de página 4"/>
          <p:cNvSpPr>
            <a:spLocks noGrp="1"/>
          </p:cNvSpPr>
          <p:nvPr>
            <p:ph type="ftr" sz="quarter" idx="3"/>
          </p:nvPr>
        </p:nvSpPr>
        <p:spPr>
          <a:xfrm>
            <a:off x="7379839" y="30029343"/>
            <a:ext cx="6839849" cy="1724962"/>
          </a:xfrm>
          <a:prstGeom prst="rect">
            <a:avLst/>
          </a:prstGeom>
        </p:spPr>
        <p:txBody>
          <a:bodyPr vert="horz" lIns="226305" tIns="113152" rIns="226305" bIns="113152" rtlCol="0" anchor="ctr"/>
          <a:lstStyle>
            <a:lvl1pPr algn="ctr">
              <a:defRPr sz="30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15479661" y="30029343"/>
            <a:ext cx="5039889" cy="1724962"/>
          </a:xfrm>
          <a:prstGeom prst="rect">
            <a:avLst/>
          </a:prstGeom>
        </p:spPr>
        <p:txBody>
          <a:bodyPr vert="horz" lIns="226305" tIns="113152" rIns="226305" bIns="113152" rtlCol="0" anchor="ctr"/>
          <a:lstStyle>
            <a:lvl1pPr algn="r">
              <a:defRPr sz="3000">
                <a:solidFill>
                  <a:schemeClr val="tx1">
                    <a:tint val="75000"/>
                  </a:schemeClr>
                </a:solidFill>
              </a:defRPr>
            </a:lvl1pPr>
          </a:lstStyle>
          <a:p>
            <a:fld id="{7FD8BC79-7288-6441-A334-D71DEC9B5CD4}" type="slidenum">
              <a:rPr lang="es-ES" smtClean="0"/>
              <a:pPr/>
              <a:t>‹Nº›</a:t>
            </a:fld>
            <a:endParaRPr lang="es-ES"/>
          </a:p>
        </p:txBody>
      </p:sp>
    </p:spTree>
    <p:extLst>
      <p:ext uri="{BB962C8B-B14F-4D97-AF65-F5344CB8AC3E}">
        <p14:creationId xmlns:p14="http://schemas.microsoft.com/office/powerpoint/2010/main" val="4154376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131524" rtl="0" eaLnBrk="1" latinLnBrk="0" hangingPunct="1">
        <a:spcBef>
          <a:spcPct val="0"/>
        </a:spcBef>
        <a:buNone/>
        <a:defRPr sz="10900" kern="1200">
          <a:solidFill>
            <a:schemeClr val="tx1"/>
          </a:solidFill>
          <a:latin typeface="+mj-lt"/>
          <a:ea typeface="+mj-ea"/>
          <a:cs typeface="+mj-cs"/>
        </a:defRPr>
      </a:lvl1pPr>
    </p:titleStyle>
    <p:bodyStyle>
      <a:lvl1pPr marL="848643" indent="-848643" algn="l" defTabSz="1131524" rtl="0" eaLnBrk="1" latinLnBrk="0" hangingPunct="1">
        <a:spcBef>
          <a:spcPct val="20000"/>
        </a:spcBef>
        <a:buFont typeface="Arial"/>
        <a:buChar char="•"/>
        <a:defRPr sz="7900" kern="1200">
          <a:solidFill>
            <a:schemeClr val="tx1"/>
          </a:solidFill>
          <a:latin typeface="+mn-lt"/>
          <a:ea typeface="+mn-ea"/>
          <a:cs typeface="+mn-cs"/>
        </a:defRPr>
      </a:lvl1pPr>
      <a:lvl2pPr marL="1838727" indent="-707203" algn="l" defTabSz="1131524" rtl="0" eaLnBrk="1" latinLnBrk="0" hangingPunct="1">
        <a:spcBef>
          <a:spcPct val="20000"/>
        </a:spcBef>
        <a:buFont typeface="Arial"/>
        <a:buChar char="–"/>
        <a:defRPr sz="6900" kern="1200">
          <a:solidFill>
            <a:schemeClr val="tx1"/>
          </a:solidFill>
          <a:latin typeface="+mn-lt"/>
          <a:ea typeface="+mn-ea"/>
          <a:cs typeface="+mn-cs"/>
        </a:defRPr>
      </a:lvl2pPr>
      <a:lvl3pPr marL="2828811" indent="-565762" algn="l" defTabSz="1131524" rtl="0" eaLnBrk="1" latinLnBrk="0" hangingPunct="1">
        <a:spcBef>
          <a:spcPct val="20000"/>
        </a:spcBef>
        <a:buFont typeface="Arial"/>
        <a:buChar char="•"/>
        <a:defRPr sz="5900" kern="1200">
          <a:solidFill>
            <a:schemeClr val="tx1"/>
          </a:solidFill>
          <a:latin typeface="+mn-lt"/>
          <a:ea typeface="+mn-ea"/>
          <a:cs typeface="+mn-cs"/>
        </a:defRPr>
      </a:lvl3pPr>
      <a:lvl4pPr marL="3960335" indent="-565762" algn="l" defTabSz="1131524" rtl="0" eaLnBrk="1" latinLnBrk="0" hangingPunct="1">
        <a:spcBef>
          <a:spcPct val="20000"/>
        </a:spcBef>
        <a:buFont typeface="Arial"/>
        <a:buChar char="–"/>
        <a:defRPr sz="4900" kern="1200">
          <a:solidFill>
            <a:schemeClr val="tx1"/>
          </a:solidFill>
          <a:latin typeface="+mn-lt"/>
          <a:ea typeface="+mn-ea"/>
          <a:cs typeface="+mn-cs"/>
        </a:defRPr>
      </a:lvl4pPr>
      <a:lvl5pPr marL="5091859" indent="-565762" algn="l" defTabSz="1131524" rtl="0" eaLnBrk="1" latinLnBrk="0" hangingPunct="1">
        <a:spcBef>
          <a:spcPct val="20000"/>
        </a:spcBef>
        <a:buFont typeface="Arial"/>
        <a:buChar char="»"/>
        <a:defRPr sz="4900" kern="1200">
          <a:solidFill>
            <a:schemeClr val="tx1"/>
          </a:solidFill>
          <a:latin typeface="+mn-lt"/>
          <a:ea typeface="+mn-ea"/>
          <a:cs typeface="+mn-cs"/>
        </a:defRPr>
      </a:lvl5pPr>
      <a:lvl6pPr marL="6223384" indent="-565762" algn="l" defTabSz="1131524" rtl="0" eaLnBrk="1" latinLnBrk="0" hangingPunct="1">
        <a:spcBef>
          <a:spcPct val="20000"/>
        </a:spcBef>
        <a:buFont typeface="Arial"/>
        <a:buChar char="•"/>
        <a:defRPr sz="4900" kern="1200">
          <a:solidFill>
            <a:schemeClr val="tx1"/>
          </a:solidFill>
          <a:latin typeface="+mn-lt"/>
          <a:ea typeface="+mn-ea"/>
          <a:cs typeface="+mn-cs"/>
        </a:defRPr>
      </a:lvl6pPr>
      <a:lvl7pPr marL="7354908" indent="-565762" algn="l" defTabSz="1131524" rtl="0" eaLnBrk="1" latinLnBrk="0" hangingPunct="1">
        <a:spcBef>
          <a:spcPct val="20000"/>
        </a:spcBef>
        <a:buFont typeface="Arial"/>
        <a:buChar char="•"/>
        <a:defRPr sz="4900" kern="1200">
          <a:solidFill>
            <a:schemeClr val="tx1"/>
          </a:solidFill>
          <a:latin typeface="+mn-lt"/>
          <a:ea typeface="+mn-ea"/>
          <a:cs typeface="+mn-cs"/>
        </a:defRPr>
      </a:lvl7pPr>
      <a:lvl8pPr marL="8486432" indent="-565762" algn="l" defTabSz="1131524" rtl="0" eaLnBrk="1" latinLnBrk="0" hangingPunct="1">
        <a:spcBef>
          <a:spcPct val="20000"/>
        </a:spcBef>
        <a:buFont typeface="Arial"/>
        <a:buChar char="•"/>
        <a:defRPr sz="4900" kern="1200">
          <a:solidFill>
            <a:schemeClr val="tx1"/>
          </a:solidFill>
          <a:latin typeface="+mn-lt"/>
          <a:ea typeface="+mn-ea"/>
          <a:cs typeface="+mn-cs"/>
        </a:defRPr>
      </a:lvl8pPr>
      <a:lvl9pPr marL="9617956" indent="-565762" algn="l" defTabSz="1131524" rtl="0" eaLnBrk="1" latinLnBrk="0" hangingPunct="1">
        <a:spcBef>
          <a:spcPct val="20000"/>
        </a:spcBef>
        <a:buFont typeface="Arial"/>
        <a:buChar char="•"/>
        <a:defRPr sz="4900" kern="1200">
          <a:solidFill>
            <a:schemeClr val="tx1"/>
          </a:solidFill>
          <a:latin typeface="+mn-lt"/>
          <a:ea typeface="+mn-ea"/>
          <a:cs typeface="+mn-cs"/>
        </a:defRPr>
      </a:lvl9pPr>
    </p:bodyStyle>
    <p:otherStyle>
      <a:defPPr>
        <a:defRPr lang="es-ES"/>
      </a:defPPr>
      <a:lvl1pPr marL="0" algn="l" defTabSz="1131524" rtl="0" eaLnBrk="1" latinLnBrk="0" hangingPunct="1">
        <a:defRPr sz="4500" kern="1200">
          <a:solidFill>
            <a:schemeClr val="tx1"/>
          </a:solidFill>
          <a:latin typeface="+mn-lt"/>
          <a:ea typeface="+mn-ea"/>
          <a:cs typeface="+mn-cs"/>
        </a:defRPr>
      </a:lvl1pPr>
      <a:lvl2pPr marL="1131524" algn="l" defTabSz="1131524" rtl="0" eaLnBrk="1" latinLnBrk="0" hangingPunct="1">
        <a:defRPr sz="4500" kern="1200">
          <a:solidFill>
            <a:schemeClr val="tx1"/>
          </a:solidFill>
          <a:latin typeface="+mn-lt"/>
          <a:ea typeface="+mn-ea"/>
          <a:cs typeface="+mn-cs"/>
        </a:defRPr>
      </a:lvl2pPr>
      <a:lvl3pPr marL="2263049" algn="l" defTabSz="1131524" rtl="0" eaLnBrk="1" latinLnBrk="0" hangingPunct="1">
        <a:defRPr sz="4500" kern="1200">
          <a:solidFill>
            <a:schemeClr val="tx1"/>
          </a:solidFill>
          <a:latin typeface="+mn-lt"/>
          <a:ea typeface="+mn-ea"/>
          <a:cs typeface="+mn-cs"/>
        </a:defRPr>
      </a:lvl3pPr>
      <a:lvl4pPr marL="3394573" algn="l" defTabSz="1131524" rtl="0" eaLnBrk="1" latinLnBrk="0" hangingPunct="1">
        <a:defRPr sz="4500" kern="1200">
          <a:solidFill>
            <a:schemeClr val="tx1"/>
          </a:solidFill>
          <a:latin typeface="+mn-lt"/>
          <a:ea typeface="+mn-ea"/>
          <a:cs typeface="+mn-cs"/>
        </a:defRPr>
      </a:lvl4pPr>
      <a:lvl5pPr marL="4526097" algn="l" defTabSz="1131524" rtl="0" eaLnBrk="1" latinLnBrk="0" hangingPunct="1">
        <a:defRPr sz="4500" kern="1200">
          <a:solidFill>
            <a:schemeClr val="tx1"/>
          </a:solidFill>
          <a:latin typeface="+mn-lt"/>
          <a:ea typeface="+mn-ea"/>
          <a:cs typeface="+mn-cs"/>
        </a:defRPr>
      </a:lvl5pPr>
      <a:lvl6pPr marL="5657621" algn="l" defTabSz="1131524" rtl="0" eaLnBrk="1" latinLnBrk="0" hangingPunct="1">
        <a:defRPr sz="4500" kern="1200">
          <a:solidFill>
            <a:schemeClr val="tx1"/>
          </a:solidFill>
          <a:latin typeface="+mn-lt"/>
          <a:ea typeface="+mn-ea"/>
          <a:cs typeface="+mn-cs"/>
        </a:defRPr>
      </a:lvl6pPr>
      <a:lvl7pPr marL="6789146" algn="l" defTabSz="1131524" rtl="0" eaLnBrk="1" latinLnBrk="0" hangingPunct="1">
        <a:defRPr sz="4500" kern="1200">
          <a:solidFill>
            <a:schemeClr val="tx1"/>
          </a:solidFill>
          <a:latin typeface="+mn-lt"/>
          <a:ea typeface="+mn-ea"/>
          <a:cs typeface="+mn-cs"/>
        </a:defRPr>
      </a:lvl7pPr>
      <a:lvl8pPr marL="7920670" algn="l" defTabSz="1131524" rtl="0" eaLnBrk="1" latinLnBrk="0" hangingPunct="1">
        <a:defRPr sz="4500" kern="1200">
          <a:solidFill>
            <a:schemeClr val="tx1"/>
          </a:solidFill>
          <a:latin typeface="+mn-lt"/>
          <a:ea typeface="+mn-ea"/>
          <a:cs typeface="+mn-cs"/>
        </a:defRPr>
      </a:lvl8pPr>
      <a:lvl9pPr marL="9052194" algn="l" defTabSz="1131524"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ángulo 71">
            <a:extLst>
              <a:ext uri="{FF2B5EF4-FFF2-40B4-BE49-F238E27FC236}">
                <a16:creationId xmlns:a16="http://schemas.microsoft.com/office/drawing/2014/main" id="{5F31902C-5A18-F64F-B321-F5433F25C2D8}"/>
              </a:ext>
            </a:extLst>
          </p:cNvPr>
          <p:cNvSpPr/>
          <p:nvPr/>
        </p:nvSpPr>
        <p:spPr>
          <a:xfrm>
            <a:off x="1589" y="27779788"/>
            <a:ext cx="21600000" cy="360000"/>
          </a:xfrm>
          <a:prstGeom prst="rect">
            <a:avLst/>
          </a:prstGeom>
          <a:solidFill>
            <a:srgbClr val="0044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5" name="Rectángulo 44">
            <a:extLst>
              <a:ext uri="{FF2B5EF4-FFF2-40B4-BE49-F238E27FC236}">
                <a16:creationId xmlns:a16="http://schemas.microsoft.com/office/drawing/2014/main" id="{55A88E79-D0B2-7549-AED6-A59DCBECC56D}"/>
              </a:ext>
            </a:extLst>
          </p:cNvPr>
          <p:cNvSpPr/>
          <p:nvPr/>
        </p:nvSpPr>
        <p:spPr>
          <a:xfrm>
            <a:off x="10809943" y="23166413"/>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dirty="0">
                <a:solidFill>
                  <a:srgbClr val="00426F"/>
                </a:solidFill>
                <a:latin typeface="Times New Roman" panose="02020603050405020304" pitchFamily="18" charset="0"/>
                <a:cs typeface="Times New Roman" panose="02020603050405020304" pitchFamily="18" charset="0"/>
              </a:rPr>
              <a:t>Future </a:t>
            </a:r>
            <a:r>
              <a:rPr lang="es-ES_tradnl" sz="3600" dirty="0" err="1">
                <a:solidFill>
                  <a:srgbClr val="00426F"/>
                </a:solidFill>
                <a:latin typeface="Times New Roman" panose="02020603050405020304" pitchFamily="18" charset="0"/>
                <a:cs typeface="Times New Roman" panose="02020603050405020304" pitchFamily="18" charset="0"/>
              </a:rPr>
              <a:t>Work</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47" name="CuadroTexto 46">
            <a:extLst>
              <a:ext uri="{FF2B5EF4-FFF2-40B4-BE49-F238E27FC236}">
                <a16:creationId xmlns:a16="http://schemas.microsoft.com/office/drawing/2014/main" id="{926D4F38-D2F0-2D41-9B84-FCCA476BB643}"/>
              </a:ext>
            </a:extLst>
          </p:cNvPr>
          <p:cNvSpPr txBox="1"/>
          <p:nvPr/>
        </p:nvSpPr>
        <p:spPr>
          <a:xfrm>
            <a:off x="11169943" y="23867608"/>
            <a:ext cx="10080000" cy="3600000"/>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r>
              <a:rPr lang="en-US" sz="2400" dirty="0"/>
              <a:t>The goal is to create a system with three or four CNN followed by a Fully-Connected Network. Some of this CNNs are going to be Hybrid models. Such models are going to be InseptionV3, </a:t>
            </a:r>
            <a:r>
              <a:rPr lang="en-US" sz="2400" dirty="0" err="1"/>
              <a:t>Xception</a:t>
            </a:r>
            <a:r>
              <a:rPr lang="en-US" sz="2400" dirty="0"/>
              <a:t>, and a ResNet-152. </a:t>
            </a:r>
            <a:endParaRPr lang="es-MX" sz="2400" dirty="0"/>
          </a:p>
          <a:p>
            <a:pPr algn="just"/>
            <a:endParaRPr lang="es-ES_tradnl" sz="2400" dirty="0"/>
          </a:p>
        </p:txBody>
      </p:sp>
      <p:grpSp>
        <p:nvGrpSpPr>
          <p:cNvPr id="8" name="Grupo 7">
            <a:extLst>
              <a:ext uri="{FF2B5EF4-FFF2-40B4-BE49-F238E27FC236}">
                <a16:creationId xmlns:a16="http://schemas.microsoft.com/office/drawing/2014/main" id="{29B932C5-AA3A-D046-9A33-42BD2031180B}"/>
              </a:ext>
            </a:extLst>
          </p:cNvPr>
          <p:cNvGrpSpPr/>
          <p:nvPr/>
        </p:nvGrpSpPr>
        <p:grpSpPr>
          <a:xfrm>
            <a:off x="0" y="1395"/>
            <a:ext cx="21599525" cy="2146521"/>
            <a:chOff x="-5486854" y="2639406"/>
            <a:chExt cx="9144001" cy="908714"/>
          </a:xfrm>
        </p:grpSpPr>
        <p:sp>
          <p:nvSpPr>
            <p:cNvPr id="40" name="Rectángulo 39">
              <a:extLst>
                <a:ext uri="{FF2B5EF4-FFF2-40B4-BE49-F238E27FC236}">
                  <a16:creationId xmlns:a16="http://schemas.microsoft.com/office/drawing/2014/main" id="{846811D8-41AB-AB4F-8AF8-700202888DC3}"/>
                </a:ext>
              </a:extLst>
            </p:cNvPr>
            <p:cNvSpPr/>
            <p:nvPr/>
          </p:nvSpPr>
          <p:spPr>
            <a:xfrm>
              <a:off x="-5486853" y="2639406"/>
              <a:ext cx="9144000" cy="712269"/>
            </a:xfrm>
            <a:prstGeom prst="rect">
              <a:avLst/>
            </a:prstGeom>
            <a:solidFill>
              <a:srgbClr val="0042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1" name="Rectángulo 40">
              <a:extLst>
                <a:ext uri="{FF2B5EF4-FFF2-40B4-BE49-F238E27FC236}">
                  <a16:creationId xmlns:a16="http://schemas.microsoft.com/office/drawing/2014/main" id="{F6295CAF-4450-DA4B-8383-90A3910690F7}"/>
                </a:ext>
              </a:extLst>
            </p:cNvPr>
            <p:cNvSpPr/>
            <p:nvPr/>
          </p:nvSpPr>
          <p:spPr>
            <a:xfrm>
              <a:off x="-5486854" y="3351676"/>
              <a:ext cx="9144000" cy="196444"/>
            </a:xfrm>
            <a:prstGeom prst="rect">
              <a:avLst/>
            </a:prstGeom>
            <a:solidFill>
              <a:srgbClr val="B498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grpSp>
      <p:pic>
        <p:nvPicPr>
          <p:cNvPr id="21" name="Imagen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4670" y="2695299"/>
            <a:ext cx="3758400" cy="2519143"/>
          </a:xfrm>
          <a:prstGeom prst="rect">
            <a:avLst/>
          </a:prstGeom>
        </p:spPr>
      </p:pic>
      <p:sp>
        <p:nvSpPr>
          <p:cNvPr id="110" name="Rectángulo 109"/>
          <p:cNvSpPr/>
          <p:nvPr/>
        </p:nvSpPr>
        <p:spPr>
          <a:xfrm>
            <a:off x="219" y="5927509"/>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b="1" dirty="0" err="1">
                <a:solidFill>
                  <a:srgbClr val="00426F"/>
                </a:solidFill>
                <a:latin typeface="Times New Roman" panose="02020603050405020304" pitchFamily="18" charset="0"/>
                <a:cs typeface="Times New Roman" panose="02020603050405020304" pitchFamily="18" charset="0"/>
              </a:rPr>
              <a:t>Summary</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114" name="CuadroTexto 113"/>
          <p:cNvSpPr txBox="1"/>
          <p:nvPr/>
        </p:nvSpPr>
        <p:spPr>
          <a:xfrm>
            <a:off x="360219" y="6628704"/>
            <a:ext cx="10080000" cy="6120000"/>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r>
              <a:rPr lang="en-US" sz="2400" dirty="0"/>
              <a:t>* The project is about classification of satellite Images. The images to classify are provided by a Functional Map of the World (</a:t>
            </a:r>
            <a:r>
              <a:rPr lang="en-US" sz="2400" dirty="0" err="1"/>
              <a:t>fMoW</a:t>
            </a:r>
            <a:r>
              <a:rPr lang="en-US" sz="2400" dirty="0"/>
              <a:t>) database originally provided for a contest in 2017, such database is separated in 62 classes.</a:t>
            </a:r>
            <a:endParaRPr lang="es-MX" sz="2400" dirty="0"/>
          </a:p>
          <a:p>
            <a:r>
              <a:rPr lang="en-US" sz="2400" dirty="0"/>
              <a:t>* Many problems are related with satellite images, some of them caused by the database other ones because the processing and in this project, I try to face all of them in order to perform a correct classification using Deep Learning.</a:t>
            </a:r>
            <a:endParaRPr lang="es-MX" sz="2400" dirty="0"/>
          </a:p>
          <a:p>
            <a:r>
              <a:rPr lang="en-US" sz="2400" dirty="0"/>
              <a:t>* The strategy taken was based on a paper published by Mark Pritt [1] where four different architectures are used to and the output of such four architectures is averaged and a </a:t>
            </a:r>
            <a:r>
              <a:rPr lang="en-US" sz="2400" dirty="0" err="1"/>
              <a:t>maxpooling</a:t>
            </a:r>
            <a:r>
              <a:rPr lang="en-US" sz="2400" dirty="0"/>
              <a:t> determines the class. The system is focused in investing few memory and time and to achieve that the systems are pretrained using ImageNet Database and the architectures are a Convolutional Neural Network (CNN) followed by a Fully-Connected network, the CNN is trained using just one epoch and the Fully-Connected with approximately 20 epochs. At this moment the scope of the project is just use one architecture and analyze how to improve its results. Further investigation will be done to incorporate another 3 architectures.</a:t>
            </a:r>
            <a:endParaRPr lang="es-MX" sz="2400" dirty="0"/>
          </a:p>
        </p:txBody>
      </p:sp>
      <p:sp>
        <p:nvSpPr>
          <p:cNvPr id="44" name="Rectángulo 43">
            <a:extLst>
              <a:ext uri="{FF2B5EF4-FFF2-40B4-BE49-F238E27FC236}">
                <a16:creationId xmlns:a16="http://schemas.microsoft.com/office/drawing/2014/main" id="{19C24C1A-F539-4440-9825-6A3CEA2624BD}"/>
              </a:ext>
            </a:extLst>
          </p:cNvPr>
          <p:cNvSpPr/>
          <p:nvPr/>
        </p:nvSpPr>
        <p:spPr>
          <a:xfrm>
            <a:off x="0" y="31319288"/>
            <a:ext cx="21600000" cy="1080000"/>
          </a:xfrm>
          <a:prstGeom prst="rect">
            <a:avLst/>
          </a:prstGeom>
          <a:solidFill>
            <a:srgbClr val="0044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6" name="CuadroTexto 45">
            <a:extLst>
              <a:ext uri="{FF2B5EF4-FFF2-40B4-BE49-F238E27FC236}">
                <a16:creationId xmlns:a16="http://schemas.microsoft.com/office/drawing/2014/main" id="{9F4D6D54-434D-EF41-945F-2D7E6E89F27B}"/>
              </a:ext>
            </a:extLst>
          </p:cNvPr>
          <p:cNvSpPr txBox="1"/>
          <p:nvPr/>
        </p:nvSpPr>
        <p:spPr>
          <a:xfrm>
            <a:off x="681406" y="174208"/>
            <a:ext cx="20236710" cy="132343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_tradnl" sz="4000" b="1" cap="small" dirty="0">
                <a:solidFill>
                  <a:schemeClr val="bg1"/>
                </a:solidFill>
                <a:latin typeface="Times New Roman" panose="02020603050405020304" pitchFamily="18" charset="0"/>
                <a:cs typeface="Times New Roman" panose="02020603050405020304" pitchFamily="18" charset="0"/>
              </a:rPr>
              <a:t>Coloquio de Investigación y Desarrollo Tecnológico 2019 </a:t>
            </a:r>
          </a:p>
          <a:p>
            <a:pPr algn="ctr"/>
            <a:r>
              <a:rPr lang="es-ES_tradnl" sz="4000" b="1" cap="small" dirty="0">
                <a:solidFill>
                  <a:schemeClr val="bg1"/>
                </a:solidFill>
                <a:latin typeface="Times New Roman" panose="02020603050405020304" pitchFamily="18" charset="0"/>
                <a:cs typeface="Times New Roman" panose="02020603050405020304" pitchFamily="18" charset="0"/>
              </a:rPr>
              <a:t>Maestría en Sistemas Computacionales</a:t>
            </a:r>
          </a:p>
        </p:txBody>
      </p:sp>
      <p:pic>
        <p:nvPicPr>
          <p:cNvPr id="10" name="Imagen 9">
            <a:extLst>
              <a:ext uri="{FF2B5EF4-FFF2-40B4-BE49-F238E27FC236}">
                <a16:creationId xmlns:a16="http://schemas.microsoft.com/office/drawing/2014/main" id="{124DD076-2694-4D42-AACA-F89B199DC40E}"/>
              </a:ext>
            </a:extLst>
          </p:cNvPr>
          <p:cNvPicPr>
            <a:picLocks noChangeAspect="1"/>
          </p:cNvPicPr>
          <p:nvPr/>
        </p:nvPicPr>
        <p:blipFill>
          <a:blip r:embed="rId3"/>
          <a:stretch>
            <a:fillRect/>
          </a:stretch>
        </p:blipFill>
        <p:spPr>
          <a:xfrm>
            <a:off x="146451" y="2694786"/>
            <a:ext cx="3114000" cy="2520168"/>
          </a:xfrm>
          <a:prstGeom prst="rect">
            <a:avLst/>
          </a:prstGeom>
        </p:spPr>
      </p:pic>
      <p:sp>
        <p:nvSpPr>
          <p:cNvPr id="16" name="CuadroTexto 15"/>
          <p:cNvSpPr txBox="1"/>
          <p:nvPr/>
        </p:nvSpPr>
        <p:spPr>
          <a:xfrm>
            <a:off x="3260452" y="3946676"/>
            <a:ext cx="15122440" cy="95410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_tradnl" sz="2800" b="1" dirty="0">
                <a:solidFill>
                  <a:schemeClr val="tx2">
                    <a:lumMod val="75000"/>
                  </a:schemeClr>
                </a:solidFill>
                <a:latin typeface="Times New Roman" panose="02020603050405020304" pitchFamily="18" charset="0"/>
                <a:cs typeface="Times New Roman" panose="02020603050405020304" pitchFamily="18" charset="0"/>
              </a:rPr>
              <a:t>Carlos Alberto Cordero </a:t>
            </a:r>
            <a:r>
              <a:rPr lang="es-ES_tradnl" sz="2800" b="1" dirty="0" err="1">
                <a:solidFill>
                  <a:schemeClr val="tx2">
                    <a:lumMod val="75000"/>
                  </a:schemeClr>
                </a:solidFill>
                <a:latin typeface="Times New Roman" panose="02020603050405020304" pitchFamily="18" charset="0"/>
                <a:cs typeface="Times New Roman" panose="02020603050405020304" pitchFamily="18" charset="0"/>
              </a:rPr>
              <a:t>Robles,</a:t>
            </a:r>
            <a:r>
              <a:rPr lang="es-ES_tradnl" sz="2800" b="1" dirty="0">
                <a:solidFill>
                  <a:schemeClr val="tx2">
                    <a:lumMod val="75000"/>
                  </a:schemeClr>
                </a:solidFill>
                <a:latin typeface="Times New Roman" panose="02020603050405020304" pitchFamily="18" charset="0"/>
                <a:cs typeface="Times New Roman" panose="02020603050405020304" pitchFamily="18" charset="0"/>
              </a:rPr>
              <a:t> </a:t>
            </a:r>
            <a:r>
              <a:rPr lang="es-ES_tradnl" sz="2800" b="1" i="1" dirty="0">
                <a:solidFill>
                  <a:schemeClr val="tx2">
                    <a:lumMod val="75000"/>
                  </a:schemeClr>
                </a:solidFill>
                <a:latin typeface="Times New Roman" panose="02020603050405020304" pitchFamily="18" charset="0"/>
                <a:cs typeface="Times New Roman" panose="02020603050405020304" pitchFamily="18" charset="0"/>
              </a:rPr>
              <a:t>ms197686@iteso.mx</a:t>
            </a:r>
          </a:p>
          <a:p>
            <a:pPr algn="ctr"/>
            <a:r>
              <a:rPr lang="es-ES_tradnl" sz="2800" b="1" dirty="0">
                <a:solidFill>
                  <a:schemeClr val="tx2">
                    <a:lumMod val="75000"/>
                  </a:schemeClr>
                </a:solidFill>
                <a:latin typeface="Times New Roman" panose="02020603050405020304" pitchFamily="18" charset="0"/>
                <a:cs typeface="Times New Roman" panose="02020603050405020304" pitchFamily="18" charset="0"/>
              </a:rPr>
              <a:t>Iván Esteban Villalón Turrubiates, </a:t>
            </a:r>
            <a:r>
              <a:rPr lang="es-ES_tradnl" sz="2800" b="1" i="1" dirty="0">
                <a:solidFill>
                  <a:schemeClr val="tx2">
                    <a:lumMod val="75000"/>
                  </a:schemeClr>
                </a:solidFill>
                <a:latin typeface="Times New Roman" panose="02020603050405020304" pitchFamily="18" charset="0"/>
                <a:cs typeface="Times New Roman" panose="02020603050405020304" pitchFamily="18" charset="0"/>
              </a:rPr>
              <a:t>villalon@iteso.mx</a:t>
            </a:r>
          </a:p>
        </p:txBody>
      </p:sp>
      <p:sp>
        <p:nvSpPr>
          <p:cNvPr id="48" name="CuadroTexto 47"/>
          <p:cNvSpPr txBox="1"/>
          <p:nvPr/>
        </p:nvSpPr>
        <p:spPr>
          <a:xfrm>
            <a:off x="3260452" y="2578069"/>
            <a:ext cx="15122440"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600" b="1" dirty="0">
                <a:solidFill>
                  <a:schemeClr val="tx2">
                    <a:lumMod val="75000"/>
                  </a:schemeClr>
                </a:solidFill>
                <a:latin typeface="Times New Roman" panose="02020603050405020304" pitchFamily="18" charset="0"/>
                <a:cs typeface="Times New Roman" panose="02020603050405020304" pitchFamily="18" charset="0"/>
              </a:rPr>
              <a:t>Satellite Image Classification with Deep Learning</a:t>
            </a:r>
            <a:endParaRPr lang="es-ES_tradnl" sz="3600" b="1" dirty="0">
              <a:solidFill>
                <a:schemeClr val="tx2">
                  <a:lumMod val="75000"/>
                </a:schemeClr>
              </a:solidFill>
              <a:latin typeface="Times New Roman" panose="02020603050405020304" pitchFamily="18" charset="0"/>
              <a:cs typeface="Times New Roman" panose="02020603050405020304" pitchFamily="18" charset="0"/>
            </a:endParaRPr>
          </a:p>
          <a:p>
            <a:pPr algn="ctr"/>
            <a:endParaRPr lang="es-ES_tradnl"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29" name="Rectángulo 28">
            <a:extLst>
              <a:ext uri="{FF2B5EF4-FFF2-40B4-BE49-F238E27FC236}">
                <a16:creationId xmlns:a16="http://schemas.microsoft.com/office/drawing/2014/main" id="{5AB539F9-7E51-2E4E-B459-2948FCC9E06F}"/>
              </a:ext>
            </a:extLst>
          </p:cNvPr>
          <p:cNvSpPr/>
          <p:nvPr/>
        </p:nvSpPr>
        <p:spPr>
          <a:xfrm>
            <a:off x="219" y="13345059"/>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b="1" dirty="0" err="1">
                <a:solidFill>
                  <a:srgbClr val="00426F"/>
                </a:solidFill>
                <a:latin typeface="Times New Roman" panose="02020603050405020304" pitchFamily="18" charset="0"/>
                <a:cs typeface="Times New Roman" panose="02020603050405020304" pitchFamily="18" charset="0"/>
              </a:rPr>
              <a:t>Introduction</a:t>
            </a:r>
            <a:r>
              <a:rPr lang="es-ES_tradnl" sz="3600" b="1" dirty="0">
                <a:solidFill>
                  <a:srgbClr val="00426F"/>
                </a:solidFill>
                <a:latin typeface="Times New Roman" panose="02020603050405020304" pitchFamily="18" charset="0"/>
                <a:cs typeface="Times New Roman" panose="02020603050405020304" pitchFamily="18" charset="0"/>
              </a:rPr>
              <a:t> and </a:t>
            </a:r>
            <a:r>
              <a:rPr lang="es-ES_tradnl" sz="3600" b="1" dirty="0" err="1">
                <a:solidFill>
                  <a:srgbClr val="00426F"/>
                </a:solidFill>
                <a:latin typeface="Times New Roman" panose="02020603050405020304" pitchFamily="18" charset="0"/>
                <a:cs typeface="Times New Roman" panose="02020603050405020304" pitchFamily="18" charset="0"/>
              </a:rPr>
              <a:t>description</a:t>
            </a:r>
            <a:r>
              <a:rPr lang="es-ES_tradnl" sz="3600" b="1" dirty="0">
                <a:solidFill>
                  <a:srgbClr val="00426F"/>
                </a:solidFill>
                <a:latin typeface="Times New Roman" panose="02020603050405020304" pitchFamily="18" charset="0"/>
                <a:cs typeface="Times New Roman" panose="02020603050405020304" pitchFamily="18" charset="0"/>
              </a:rPr>
              <a:t> </a:t>
            </a:r>
            <a:r>
              <a:rPr lang="es-ES_tradnl" sz="3600" b="1" dirty="0" err="1">
                <a:solidFill>
                  <a:srgbClr val="00426F"/>
                </a:solidFill>
                <a:latin typeface="Times New Roman" panose="02020603050405020304" pitchFamily="18" charset="0"/>
                <a:cs typeface="Times New Roman" panose="02020603050405020304" pitchFamily="18" charset="0"/>
              </a:rPr>
              <a:t>of</a:t>
            </a:r>
            <a:r>
              <a:rPr lang="es-ES_tradnl" sz="3600" b="1" dirty="0">
                <a:solidFill>
                  <a:srgbClr val="00426F"/>
                </a:solidFill>
                <a:latin typeface="Times New Roman" panose="02020603050405020304" pitchFamily="18" charset="0"/>
                <a:cs typeface="Times New Roman" panose="02020603050405020304" pitchFamily="18" charset="0"/>
              </a:rPr>
              <a:t> </a:t>
            </a:r>
            <a:r>
              <a:rPr lang="es-ES_tradnl" sz="3600" b="1" dirty="0" err="1">
                <a:solidFill>
                  <a:srgbClr val="00426F"/>
                </a:solidFill>
                <a:latin typeface="Times New Roman" panose="02020603050405020304" pitchFamily="18" charset="0"/>
                <a:cs typeface="Times New Roman" panose="02020603050405020304" pitchFamily="18" charset="0"/>
              </a:rPr>
              <a:t>the</a:t>
            </a:r>
            <a:r>
              <a:rPr lang="es-ES_tradnl" sz="3600" b="1" dirty="0">
                <a:solidFill>
                  <a:srgbClr val="00426F"/>
                </a:solidFill>
                <a:latin typeface="Times New Roman" panose="02020603050405020304" pitchFamily="18" charset="0"/>
                <a:cs typeface="Times New Roman" panose="02020603050405020304" pitchFamily="18" charset="0"/>
              </a:rPr>
              <a:t> </a:t>
            </a:r>
            <a:r>
              <a:rPr lang="es-ES_tradnl" sz="3600" b="1" dirty="0" err="1">
                <a:solidFill>
                  <a:srgbClr val="00426F"/>
                </a:solidFill>
                <a:latin typeface="Times New Roman" panose="02020603050405020304" pitchFamily="18" charset="0"/>
                <a:cs typeface="Times New Roman" panose="02020603050405020304" pitchFamily="18" charset="0"/>
              </a:rPr>
              <a:t>problem</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30" name="CuadroTexto 29">
            <a:extLst>
              <a:ext uri="{FF2B5EF4-FFF2-40B4-BE49-F238E27FC236}">
                <a16:creationId xmlns:a16="http://schemas.microsoft.com/office/drawing/2014/main" id="{BFC38697-2FDE-4849-8BEB-3CFDF819E77F}"/>
              </a:ext>
            </a:extLst>
          </p:cNvPr>
          <p:cNvSpPr txBox="1"/>
          <p:nvPr/>
        </p:nvSpPr>
        <p:spPr>
          <a:xfrm>
            <a:off x="360219" y="14046254"/>
            <a:ext cx="10080000" cy="6120000"/>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r>
              <a:rPr lang="en-US" sz="2000" dirty="0"/>
              <a:t>The problem to solve is recognition in high-resolution multi-spectral satellite imagery. To achieve this, we are going to use CNN. </a:t>
            </a:r>
          </a:p>
          <a:p>
            <a:r>
              <a:rPr lang="en-US" sz="2000" dirty="0"/>
              <a:t>The data base will be </a:t>
            </a:r>
            <a:r>
              <a:rPr lang="en-US" sz="2000" dirty="0" err="1"/>
              <a:t>fMoW</a:t>
            </a:r>
            <a:r>
              <a:rPr lang="en-US" sz="2000" dirty="0"/>
              <a:t> that is a data set that gathers information from many telescopes and classify the images in 62 classifications plus false detection. Reference [2] with nominal 0.5 meter per pixel and with more spectral bands as near IR plus the metadata. </a:t>
            </a:r>
          </a:p>
          <a:p>
            <a:r>
              <a:rPr lang="en-US" sz="2000" dirty="0"/>
              <a:t>The architecture that is going to be used is CNN plus a fully connected network. This doesn’t require any algorithm for feature detection. </a:t>
            </a:r>
            <a:endParaRPr lang="es-ES_tradnl" sz="2000" dirty="0"/>
          </a:p>
          <a:p>
            <a:endParaRPr lang="en-US" sz="2000" dirty="0"/>
          </a:p>
          <a:p>
            <a:r>
              <a:rPr lang="es-MX" sz="2000" dirty="0" err="1"/>
              <a:t>Complications</a:t>
            </a:r>
            <a:r>
              <a:rPr lang="es-MX" sz="2000" dirty="0"/>
              <a:t>: </a:t>
            </a:r>
          </a:p>
          <a:p>
            <a:r>
              <a:rPr lang="en-US" sz="2000" dirty="0"/>
              <a:t>C.1. One complication is that the satellite images are too big. Normally the images taken are small, otherwise it will take too long to process them. Example for </a:t>
            </a:r>
            <a:r>
              <a:rPr lang="en-US" sz="2000" dirty="0" err="1"/>
              <a:t>ResNet</a:t>
            </a:r>
            <a:r>
              <a:rPr lang="en-US" sz="2000" dirty="0"/>
              <a:t> and </a:t>
            </a:r>
            <a:r>
              <a:rPr lang="en-US" sz="2000" dirty="0" err="1"/>
              <a:t>DenseNet</a:t>
            </a:r>
            <a:r>
              <a:rPr lang="en-US" sz="2000" dirty="0"/>
              <a:t>: 224x224, Inception: 299x299. Normally the dataset (Images) are cropped to fit this size. Satellite images have thousands of pixels and the object to recognize also can have thousands of pixels then it is not useful to crop it. </a:t>
            </a:r>
          </a:p>
          <a:p>
            <a:r>
              <a:rPr lang="en-US" sz="2000" dirty="0"/>
              <a:t>C.2. Other complication is the orientation of the object, for example in an image of a person the head will be most of the time at the top and the feet at the bottom. </a:t>
            </a:r>
          </a:p>
          <a:p>
            <a:r>
              <a:rPr lang="en-US" sz="2000" dirty="0"/>
              <a:t>C.3. Another complication are the clouds. </a:t>
            </a:r>
          </a:p>
          <a:p>
            <a:r>
              <a:rPr lang="es-MX" sz="2000" dirty="0"/>
              <a:t>C.4. </a:t>
            </a:r>
            <a:r>
              <a:rPr lang="es-MX" sz="2000" dirty="0" err="1"/>
              <a:t>Datasets</a:t>
            </a:r>
            <a:r>
              <a:rPr lang="es-MX" sz="2000" dirty="0"/>
              <a:t>. </a:t>
            </a:r>
            <a:endParaRPr lang="es-ES_tradnl" sz="2000" dirty="0"/>
          </a:p>
          <a:p>
            <a:endParaRPr lang="en-US" sz="2400" dirty="0"/>
          </a:p>
        </p:txBody>
      </p:sp>
      <p:sp>
        <p:nvSpPr>
          <p:cNvPr id="33" name="Rectángulo 32">
            <a:extLst>
              <a:ext uri="{FF2B5EF4-FFF2-40B4-BE49-F238E27FC236}">
                <a16:creationId xmlns:a16="http://schemas.microsoft.com/office/drawing/2014/main" id="{BE4FB03E-0D60-CF49-B384-11EF3F23B549}"/>
              </a:ext>
            </a:extLst>
          </p:cNvPr>
          <p:cNvSpPr/>
          <p:nvPr/>
        </p:nvSpPr>
        <p:spPr>
          <a:xfrm>
            <a:off x="219" y="20645062"/>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b="1" dirty="0" err="1">
                <a:solidFill>
                  <a:srgbClr val="00426F"/>
                </a:solidFill>
                <a:latin typeface="Times New Roman" panose="02020603050405020304" pitchFamily="18" charset="0"/>
                <a:cs typeface="Times New Roman" panose="02020603050405020304" pitchFamily="18" charset="0"/>
              </a:rPr>
              <a:t>Proposed</a:t>
            </a:r>
            <a:r>
              <a:rPr lang="es-ES_tradnl" sz="3600" b="1" dirty="0">
                <a:solidFill>
                  <a:srgbClr val="00426F"/>
                </a:solidFill>
                <a:latin typeface="Times New Roman" panose="02020603050405020304" pitchFamily="18" charset="0"/>
                <a:cs typeface="Times New Roman" panose="02020603050405020304" pitchFamily="18" charset="0"/>
              </a:rPr>
              <a:t> </a:t>
            </a:r>
            <a:r>
              <a:rPr lang="es-ES_tradnl" sz="3600" b="1" dirty="0" err="1">
                <a:solidFill>
                  <a:srgbClr val="00426F"/>
                </a:solidFill>
                <a:latin typeface="Times New Roman" panose="02020603050405020304" pitchFamily="18" charset="0"/>
                <a:cs typeface="Times New Roman" panose="02020603050405020304" pitchFamily="18" charset="0"/>
              </a:rPr>
              <a:t>Model</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34" name="CuadroTexto 33">
            <a:extLst>
              <a:ext uri="{FF2B5EF4-FFF2-40B4-BE49-F238E27FC236}">
                <a16:creationId xmlns:a16="http://schemas.microsoft.com/office/drawing/2014/main" id="{CB3C6ED4-A5D8-B742-99C3-77835A142791}"/>
              </a:ext>
            </a:extLst>
          </p:cNvPr>
          <p:cNvSpPr txBox="1"/>
          <p:nvPr/>
        </p:nvSpPr>
        <p:spPr>
          <a:xfrm>
            <a:off x="360219" y="21346257"/>
            <a:ext cx="10080000" cy="6120000"/>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r>
              <a:rPr lang="en-US" sz="2400" dirty="0"/>
              <a:t>The database was cropped and treated. Only the compacted RGB format will be used for this investigation</a:t>
            </a:r>
            <a:endParaRPr lang="es-MX" sz="2400" dirty="0"/>
          </a:p>
          <a:p>
            <a:r>
              <a:rPr lang="en-US" sz="2400" dirty="0"/>
              <a:t>The architecture selected for this delivery was DenseNet-121 . This architecture in particular incorporate to the input of every filter the output of all the previous filters.</a:t>
            </a:r>
            <a:endParaRPr lang="es-MX" sz="2400" dirty="0"/>
          </a:p>
        </p:txBody>
      </p:sp>
      <p:sp>
        <p:nvSpPr>
          <p:cNvPr id="36" name="Rectángulo 35">
            <a:extLst>
              <a:ext uri="{FF2B5EF4-FFF2-40B4-BE49-F238E27FC236}">
                <a16:creationId xmlns:a16="http://schemas.microsoft.com/office/drawing/2014/main" id="{8FF8CE4F-2257-D347-9FF5-DAEDF28DD829}"/>
              </a:ext>
            </a:extLst>
          </p:cNvPr>
          <p:cNvSpPr/>
          <p:nvPr/>
        </p:nvSpPr>
        <p:spPr>
          <a:xfrm>
            <a:off x="10809943" y="5935393"/>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b="1" dirty="0" err="1">
                <a:solidFill>
                  <a:srgbClr val="00426F"/>
                </a:solidFill>
                <a:latin typeface="Times New Roman" panose="02020603050405020304" pitchFamily="18" charset="0"/>
                <a:cs typeface="Times New Roman" panose="02020603050405020304" pitchFamily="18" charset="0"/>
              </a:rPr>
              <a:t>Results</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37" name="CuadroTexto 36">
            <a:extLst>
              <a:ext uri="{FF2B5EF4-FFF2-40B4-BE49-F238E27FC236}">
                <a16:creationId xmlns:a16="http://schemas.microsoft.com/office/drawing/2014/main" id="{8AB24218-00B2-114D-A51E-55F7C5CC27E9}"/>
              </a:ext>
            </a:extLst>
          </p:cNvPr>
          <p:cNvSpPr txBox="1"/>
          <p:nvPr/>
        </p:nvSpPr>
        <p:spPr>
          <a:xfrm>
            <a:off x="11169943" y="6636586"/>
            <a:ext cx="10080000" cy="11520000"/>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a:r>
              <a:rPr lang="es-ES_tradnl" sz="2400" dirty="0" err="1"/>
              <a:t>The</a:t>
            </a:r>
            <a:r>
              <a:rPr lang="es-ES_tradnl" sz="2400" dirty="0"/>
              <a:t> </a:t>
            </a:r>
            <a:r>
              <a:rPr lang="es-ES_tradnl" sz="2400" dirty="0" err="1"/>
              <a:t>first</a:t>
            </a:r>
            <a:r>
              <a:rPr lang="es-ES_tradnl" sz="2400" dirty="0"/>
              <a:t> step in </a:t>
            </a:r>
            <a:r>
              <a:rPr lang="es-ES_tradnl" sz="2400" dirty="0" err="1"/>
              <a:t>the</a:t>
            </a:r>
            <a:r>
              <a:rPr lang="es-ES_tradnl" sz="2400" dirty="0"/>
              <a:t> </a:t>
            </a:r>
            <a:r>
              <a:rPr lang="es-ES_tradnl" sz="2400" dirty="0" err="1"/>
              <a:t>image</a:t>
            </a:r>
            <a:r>
              <a:rPr lang="es-ES_tradnl" sz="2400" dirty="0"/>
              <a:t> </a:t>
            </a:r>
            <a:r>
              <a:rPr lang="es-ES_tradnl" sz="2400" dirty="0" err="1"/>
              <a:t>recognition</a:t>
            </a:r>
            <a:r>
              <a:rPr lang="es-ES_tradnl" sz="2400" dirty="0"/>
              <a:t> </a:t>
            </a:r>
            <a:r>
              <a:rPr lang="es-ES_tradnl" sz="2400" dirty="0" err="1"/>
              <a:t>model</a:t>
            </a:r>
            <a:r>
              <a:rPr lang="es-ES_tradnl" sz="2400" dirty="0"/>
              <a:t> </a:t>
            </a:r>
            <a:r>
              <a:rPr lang="es-ES_tradnl" sz="2400" dirty="0" err="1"/>
              <a:t>that</a:t>
            </a:r>
            <a:r>
              <a:rPr lang="es-ES_tradnl" sz="2400" dirty="0"/>
              <a:t> I am </a:t>
            </a:r>
            <a:r>
              <a:rPr lang="es-ES_tradnl" sz="2400" dirty="0" err="1"/>
              <a:t>proposing</a:t>
            </a:r>
            <a:r>
              <a:rPr lang="es-ES_tradnl" sz="2400" dirty="0"/>
              <a:t> </a:t>
            </a:r>
            <a:r>
              <a:rPr lang="es-ES_tradnl" sz="2400" dirty="0" err="1"/>
              <a:t>is</a:t>
            </a:r>
            <a:r>
              <a:rPr lang="es-ES_tradnl" sz="2400" dirty="0"/>
              <a:t> </a:t>
            </a:r>
            <a:r>
              <a:rPr lang="es-ES_tradnl" sz="2400" dirty="0" err="1"/>
              <a:t>to</a:t>
            </a:r>
            <a:r>
              <a:rPr lang="es-ES_tradnl" sz="2400" dirty="0"/>
              <a:t> </a:t>
            </a:r>
            <a:r>
              <a:rPr lang="es-ES_tradnl" sz="2400" dirty="0" err="1"/>
              <a:t>treate</a:t>
            </a:r>
            <a:r>
              <a:rPr lang="es-ES_tradnl" sz="2400" dirty="0"/>
              <a:t> </a:t>
            </a:r>
            <a:r>
              <a:rPr lang="es-ES_tradnl" sz="2400" dirty="0" err="1"/>
              <a:t>the</a:t>
            </a:r>
            <a:r>
              <a:rPr lang="es-ES_tradnl" sz="2400" dirty="0"/>
              <a:t> </a:t>
            </a:r>
            <a:r>
              <a:rPr lang="es-ES_tradnl" sz="2400" dirty="0" err="1"/>
              <a:t>images</a:t>
            </a:r>
            <a:r>
              <a:rPr lang="es-ES_tradnl" sz="2400" dirty="0"/>
              <a:t>. In </a:t>
            </a:r>
            <a:r>
              <a:rPr lang="es-ES_tradnl" sz="2400" dirty="0" err="1"/>
              <a:t>this</a:t>
            </a:r>
            <a:r>
              <a:rPr lang="es-ES_tradnl" sz="2400" dirty="0"/>
              <a:t> case </a:t>
            </a:r>
            <a:r>
              <a:rPr lang="es-ES_tradnl" sz="2400" dirty="0" err="1"/>
              <a:t>it</a:t>
            </a:r>
            <a:r>
              <a:rPr lang="es-ES_tradnl" sz="2400" dirty="0"/>
              <a:t> </a:t>
            </a:r>
            <a:r>
              <a:rPr lang="es-ES_tradnl" sz="2400" dirty="0" err="1"/>
              <a:t>is</a:t>
            </a:r>
            <a:r>
              <a:rPr lang="es-ES_tradnl" sz="2400" dirty="0"/>
              <a:t> </a:t>
            </a:r>
            <a:r>
              <a:rPr lang="es-ES_tradnl" sz="2400" dirty="0" err="1"/>
              <a:t>required</a:t>
            </a:r>
            <a:r>
              <a:rPr lang="es-ES_tradnl" sz="2400" dirty="0"/>
              <a:t> </a:t>
            </a:r>
            <a:r>
              <a:rPr lang="es-ES_tradnl" sz="2400" dirty="0" err="1"/>
              <a:t>to</a:t>
            </a:r>
            <a:r>
              <a:rPr lang="es-ES_tradnl" sz="2400" dirty="0"/>
              <a:t> </a:t>
            </a:r>
            <a:r>
              <a:rPr lang="es-ES_tradnl" sz="2400" dirty="0" err="1"/>
              <a:t>work</a:t>
            </a:r>
            <a:r>
              <a:rPr lang="es-ES_tradnl" sz="2400" dirty="0"/>
              <a:t> </a:t>
            </a:r>
            <a:r>
              <a:rPr lang="es-ES_tradnl" sz="2400" dirty="0" err="1"/>
              <a:t>only</a:t>
            </a:r>
            <a:r>
              <a:rPr lang="es-ES_tradnl" sz="2400" dirty="0"/>
              <a:t> </a:t>
            </a:r>
            <a:r>
              <a:rPr lang="es-ES_tradnl" sz="2400" dirty="0" err="1"/>
              <a:t>withthe</a:t>
            </a:r>
            <a:r>
              <a:rPr lang="es-ES_tradnl" sz="2400" dirty="0"/>
              <a:t> </a:t>
            </a:r>
            <a:r>
              <a:rPr lang="es-ES_tradnl" sz="2400" dirty="0" err="1"/>
              <a:t>compacted</a:t>
            </a:r>
            <a:r>
              <a:rPr lang="es-ES_tradnl" sz="2400" dirty="0"/>
              <a:t> RGB </a:t>
            </a:r>
            <a:r>
              <a:rPr lang="es-ES_tradnl" sz="2400" dirty="0" err="1"/>
              <a:t>format</a:t>
            </a:r>
            <a:r>
              <a:rPr lang="es-ES_tradnl" sz="2400" dirty="0"/>
              <a:t> </a:t>
            </a:r>
            <a:r>
              <a:rPr lang="es-ES_tradnl" sz="2400" dirty="0" err="1"/>
              <a:t>of</a:t>
            </a:r>
            <a:r>
              <a:rPr lang="es-ES_tradnl" sz="2400" dirty="0"/>
              <a:t> </a:t>
            </a:r>
            <a:r>
              <a:rPr lang="es-ES_tradnl" sz="2400" dirty="0" err="1"/>
              <a:t>the</a:t>
            </a:r>
            <a:r>
              <a:rPr lang="es-ES_tradnl" sz="2400" dirty="0"/>
              <a:t> data base and </a:t>
            </a:r>
            <a:r>
              <a:rPr lang="es-ES_tradnl" sz="2400" dirty="0" err="1"/>
              <a:t>crop</a:t>
            </a:r>
            <a:r>
              <a:rPr lang="es-ES_tradnl" sz="2400" dirty="0"/>
              <a:t> </a:t>
            </a:r>
            <a:r>
              <a:rPr lang="es-ES_tradnl" sz="2400" dirty="0" err="1"/>
              <a:t>it</a:t>
            </a:r>
            <a:r>
              <a:rPr lang="es-ES_tradnl" sz="2400" dirty="0"/>
              <a:t> </a:t>
            </a:r>
            <a:r>
              <a:rPr lang="es-ES_tradnl" sz="2400" dirty="0" err="1"/>
              <a:t>to</a:t>
            </a:r>
            <a:r>
              <a:rPr lang="es-ES_tradnl" sz="2400" dirty="0"/>
              <a:t> </a:t>
            </a:r>
            <a:r>
              <a:rPr lang="es-ES_tradnl" sz="2400" dirty="0" err="1"/>
              <a:t>get</a:t>
            </a:r>
            <a:r>
              <a:rPr lang="es-ES_tradnl" sz="2400" dirty="0"/>
              <a:t> </a:t>
            </a:r>
            <a:r>
              <a:rPr lang="es-ES_tradnl" sz="2400" dirty="0" err="1"/>
              <a:t>the</a:t>
            </a:r>
            <a:r>
              <a:rPr lang="es-ES_tradnl" sz="2400" dirty="0"/>
              <a:t> </a:t>
            </a:r>
            <a:r>
              <a:rPr lang="es-ES_tradnl" sz="2400" dirty="0" err="1"/>
              <a:t>size</a:t>
            </a:r>
            <a:r>
              <a:rPr lang="es-ES_tradnl" sz="2400" dirty="0"/>
              <a:t> 224x224. As </a:t>
            </a:r>
            <a:r>
              <a:rPr lang="es-ES_tradnl" sz="2400" dirty="0" err="1"/>
              <a:t>proposed</a:t>
            </a:r>
            <a:r>
              <a:rPr lang="es-ES_tradnl" sz="2400" dirty="0"/>
              <a:t> in [1] </a:t>
            </a:r>
            <a:r>
              <a:rPr lang="es-ES_tradnl" sz="2400" dirty="0" err="1"/>
              <a:t>one</a:t>
            </a:r>
            <a:r>
              <a:rPr lang="es-ES_tradnl" sz="2400" dirty="0"/>
              <a:t> </a:t>
            </a:r>
            <a:r>
              <a:rPr lang="es-ES_tradnl" sz="2400" dirty="0" err="1"/>
              <a:t>way</a:t>
            </a:r>
            <a:r>
              <a:rPr lang="es-ES_tradnl" sz="2400" dirty="0"/>
              <a:t> </a:t>
            </a:r>
            <a:r>
              <a:rPr lang="es-ES_tradnl" sz="2400" dirty="0" err="1"/>
              <a:t>to</a:t>
            </a:r>
            <a:r>
              <a:rPr lang="es-ES_tradnl" sz="2400" dirty="0"/>
              <a:t> reduce </a:t>
            </a:r>
            <a:r>
              <a:rPr lang="es-ES_tradnl" sz="2400" dirty="0" err="1"/>
              <a:t>the</a:t>
            </a:r>
            <a:r>
              <a:rPr lang="es-ES_tradnl" sz="2400" dirty="0"/>
              <a:t> </a:t>
            </a:r>
            <a:r>
              <a:rPr lang="es-ES_tradnl" sz="2400" dirty="0" err="1"/>
              <a:t>complication</a:t>
            </a:r>
            <a:r>
              <a:rPr lang="es-ES_tradnl" sz="2400" dirty="0"/>
              <a:t> C.2 </a:t>
            </a:r>
            <a:r>
              <a:rPr lang="es-ES_tradnl" sz="2400" dirty="0" err="1"/>
              <a:t>is</a:t>
            </a:r>
            <a:r>
              <a:rPr lang="es-ES_tradnl" sz="2400" dirty="0"/>
              <a:t> </a:t>
            </a:r>
            <a:r>
              <a:rPr lang="es-ES_tradnl" sz="2400" dirty="0" err="1"/>
              <a:t>turning</a:t>
            </a:r>
            <a:r>
              <a:rPr lang="es-ES_tradnl" sz="2400" dirty="0"/>
              <a:t> and </a:t>
            </a:r>
            <a:r>
              <a:rPr lang="es-ES_tradnl" sz="2400" dirty="0" err="1"/>
              <a:t>flipping</a:t>
            </a:r>
            <a:r>
              <a:rPr lang="es-ES_tradnl" sz="2400" dirty="0"/>
              <a:t> </a:t>
            </a:r>
            <a:r>
              <a:rPr lang="es-ES_tradnl" sz="2400" dirty="0" err="1"/>
              <a:t>the</a:t>
            </a:r>
            <a:r>
              <a:rPr lang="es-ES_tradnl" sz="2400" dirty="0"/>
              <a:t> </a:t>
            </a:r>
            <a:r>
              <a:rPr lang="es-ES_tradnl" sz="2400" dirty="0" err="1"/>
              <a:t>images</a:t>
            </a:r>
            <a:r>
              <a:rPr lang="es-ES_tradnl" sz="2400" dirty="0"/>
              <a:t>, </a:t>
            </a:r>
            <a:r>
              <a:rPr lang="es-ES_tradnl" sz="2400" dirty="0" err="1"/>
              <a:t>this</a:t>
            </a:r>
            <a:r>
              <a:rPr lang="es-ES_tradnl" sz="2400" dirty="0"/>
              <a:t> Will </a:t>
            </a:r>
            <a:r>
              <a:rPr lang="es-ES_tradnl" sz="2400" dirty="0" err="1"/>
              <a:t>make</a:t>
            </a:r>
            <a:r>
              <a:rPr lang="es-ES_tradnl" sz="2400" dirty="0"/>
              <a:t> </a:t>
            </a:r>
            <a:r>
              <a:rPr lang="es-ES_tradnl" sz="2400" dirty="0" err="1"/>
              <a:t>our</a:t>
            </a:r>
            <a:r>
              <a:rPr lang="es-ES_tradnl" sz="2400" dirty="0"/>
              <a:t> </a:t>
            </a:r>
            <a:r>
              <a:rPr lang="es-ES_tradnl" sz="2400" dirty="0" err="1"/>
              <a:t>database</a:t>
            </a:r>
            <a:r>
              <a:rPr lang="es-ES_tradnl" sz="2400" dirty="0"/>
              <a:t> </a:t>
            </a:r>
            <a:r>
              <a:rPr lang="es-ES_tradnl" sz="2400" dirty="0" err="1"/>
              <a:t>larger</a:t>
            </a:r>
            <a:r>
              <a:rPr lang="es-ES_tradnl" sz="2400" dirty="0"/>
              <a:t> and </a:t>
            </a:r>
            <a:r>
              <a:rPr lang="es-ES_tradnl" sz="2400" dirty="0" err="1"/>
              <a:t>robust</a:t>
            </a:r>
            <a:r>
              <a:rPr lang="es-ES_tradnl" sz="2400" dirty="0"/>
              <a:t>.</a:t>
            </a:r>
          </a:p>
          <a:p>
            <a:pPr algn="just"/>
            <a:endParaRPr lang="es-ES_tradnl" sz="2400" dirty="0"/>
          </a:p>
        </p:txBody>
      </p:sp>
      <p:sp>
        <p:nvSpPr>
          <p:cNvPr id="39" name="Rectángulo 38">
            <a:extLst>
              <a:ext uri="{FF2B5EF4-FFF2-40B4-BE49-F238E27FC236}">
                <a16:creationId xmlns:a16="http://schemas.microsoft.com/office/drawing/2014/main" id="{0892DCA8-6158-7644-8269-43C24F81BF8F}"/>
              </a:ext>
            </a:extLst>
          </p:cNvPr>
          <p:cNvSpPr/>
          <p:nvPr/>
        </p:nvSpPr>
        <p:spPr>
          <a:xfrm>
            <a:off x="10809943" y="18423366"/>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b="1" dirty="0" err="1">
                <a:solidFill>
                  <a:srgbClr val="00426F"/>
                </a:solidFill>
                <a:latin typeface="Times New Roman" panose="02020603050405020304" pitchFamily="18" charset="0"/>
                <a:cs typeface="Times New Roman" panose="02020603050405020304" pitchFamily="18" charset="0"/>
              </a:rPr>
              <a:t>Coclusions</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42" name="CuadroTexto 41">
            <a:extLst>
              <a:ext uri="{FF2B5EF4-FFF2-40B4-BE49-F238E27FC236}">
                <a16:creationId xmlns:a16="http://schemas.microsoft.com/office/drawing/2014/main" id="{7B7D6B00-A763-1D42-B7D1-A89EF2BBA69D}"/>
              </a:ext>
            </a:extLst>
          </p:cNvPr>
          <p:cNvSpPr txBox="1"/>
          <p:nvPr/>
        </p:nvSpPr>
        <p:spPr>
          <a:xfrm>
            <a:off x="11169943" y="19124561"/>
            <a:ext cx="10080000" cy="3595739"/>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r>
              <a:rPr lang="en-US" sz="2400" dirty="0"/>
              <a:t>The database is a millstone when we are working with </a:t>
            </a:r>
            <a:r>
              <a:rPr lang="en-US" sz="2400" dirty="0" err="1"/>
              <a:t>DeepLearning</a:t>
            </a:r>
            <a:r>
              <a:rPr lang="en-US" sz="2400" dirty="0"/>
              <a:t>. First of all it has to be well classified but after that it has to be treated because a wrong treatment will impact directly in time or/and computer processing.</a:t>
            </a:r>
            <a:endParaRPr lang="es-MX" sz="2400" dirty="0"/>
          </a:p>
          <a:p>
            <a:pPr algn="just"/>
            <a:endParaRPr lang="es-ES_tradnl" sz="2400" dirty="0"/>
          </a:p>
        </p:txBody>
      </p:sp>
      <p:sp>
        <p:nvSpPr>
          <p:cNvPr id="67" name="Rectángulo 66">
            <a:extLst>
              <a:ext uri="{FF2B5EF4-FFF2-40B4-BE49-F238E27FC236}">
                <a16:creationId xmlns:a16="http://schemas.microsoft.com/office/drawing/2014/main" id="{884265DF-19E3-5B43-8E07-5EA387129C40}"/>
              </a:ext>
            </a:extLst>
          </p:cNvPr>
          <p:cNvSpPr/>
          <p:nvPr/>
        </p:nvSpPr>
        <p:spPr>
          <a:xfrm>
            <a:off x="10809943" y="28156776"/>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dirty="0" err="1">
                <a:solidFill>
                  <a:srgbClr val="00426F"/>
                </a:solidFill>
                <a:latin typeface="Times New Roman" panose="02020603050405020304" pitchFamily="18" charset="0"/>
                <a:cs typeface="Times New Roman" panose="02020603050405020304" pitchFamily="18" charset="0"/>
              </a:rPr>
              <a:t>References</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68" name="CuadroTexto 67">
            <a:extLst>
              <a:ext uri="{FF2B5EF4-FFF2-40B4-BE49-F238E27FC236}">
                <a16:creationId xmlns:a16="http://schemas.microsoft.com/office/drawing/2014/main" id="{7008B773-5A67-2748-8558-7408D24D3E5A}"/>
              </a:ext>
            </a:extLst>
          </p:cNvPr>
          <p:cNvSpPr txBox="1"/>
          <p:nvPr/>
        </p:nvSpPr>
        <p:spPr>
          <a:xfrm>
            <a:off x="11169943" y="28857971"/>
            <a:ext cx="10080000" cy="2084400"/>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r>
              <a:rPr lang="en-US" sz="800" i="1" dirty="0"/>
              <a:t>[2] “Earth on AWS: Functional Map of the World,” Amazon.com, https://aws.amazon.com/earth/. </a:t>
            </a:r>
          </a:p>
          <a:p>
            <a:r>
              <a:rPr lang="en-US" sz="800" i="1" dirty="0"/>
              <a:t>[1] Mark Pritt, and Gary </a:t>
            </a:r>
            <a:r>
              <a:rPr lang="en-US" sz="800" i="1" dirty="0" err="1"/>
              <a:t>Chern</a:t>
            </a:r>
            <a:r>
              <a:rPr lang="en-US" sz="800" i="1" dirty="0"/>
              <a:t> “Satellite Image Classification with Deep Learning” IEEE 978-1-5386-1235-4/17/$31.00 2017 </a:t>
            </a:r>
          </a:p>
          <a:p>
            <a:r>
              <a:rPr lang="fr-FR" sz="800" i="1" dirty="0"/>
              <a:t>[3] “Applications”, </a:t>
            </a:r>
            <a:r>
              <a:rPr lang="fr-FR" sz="800" i="1" dirty="0" err="1"/>
              <a:t>Keras</a:t>
            </a:r>
            <a:r>
              <a:rPr lang="fr-FR" sz="800" i="1" dirty="0"/>
              <a:t>, https://keras.io/applications/. </a:t>
            </a:r>
          </a:p>
          <a:p>
            <a:r>
              <a:rPr lang="es-MX" sz="800" i="1" dirty="0"/>
              <a:t>[4] F. </a:t>
            </a:r>
            <a:r>
              <a:rPr lang="es-MX" sz="800" i="1" dirty="0" err="1"/>
              <a:t>Yu</a:t>
            </a:r>
            <a:r>
              <a:rPr lang="es-MX" sz="800" i="1" dirty="0"/>
              <a:t>, “CNN </a:t>
            </a:r>
            <a:r>
              <a:rPr lang="es-MX" sz="800" i="1" dirty="0" err="1"/>
              <a:t>Finetune</a:t>
            </a:r>
            <a:r>
              <a:rPr lang="es-MX" sz="800" i="1" dirty="0"/>
              <a:t>”, </a:t>
            </a:r>
            <a:r>
              <a:rPr lang="es-MX" sz="800" i="1" dirty="0" err="1"/>
              <a:t>Github</a:t>
            </a:r>
            <a:r>
              <a:rPr lang="es-MX" sz="800" i="1" dirty="0"/>
              <a:t>, 2017, https://github.com/flyyufelix/ </a:t>
            </a:r>
            <a:r>
              <a:rPr lang="es-MX" sz="800" i="1" dirty="0" err="1"/>
              <a:t>cnn_finetune</a:t>
            </a:r>
            <a:r>
              <a:rPr lang="es-MX" sz="800" i="1" dirty="0"/>
              <a:t>. </a:t>
            </a:r>
          </a:p>
          <a:p>
            <a:r>
              <a:rPr lang="en-US" sz="800" i="1" dirty="0"/>
              <a:t>[5] C. </a:t>
            </a:r>
            <a:r>
              <a:rPr lang="en-US" sz="800" i="1" dirty="0" err="1"/>
              <a:t>Szegedy</a:t>
            </a:r>
            <a:r>
              <a:rPr lang="en-US" sz="800" i="1" dirty="0"/>
              <a:t> et al., “Rethinking the Inception Architecture for Computer Vision,” IEEE Computer Society Conference on Computer Vision and Pattern Recognition (CVPR), 2015. </a:t>
            </a:r>
          </a:p>
          <a:p>
            <a:r>
              <a:rPr lang="en-US" sz="800" i="1" dirty="0"/>
              <a:t>[6] K. He et al., “Deep residual learning for image recognition,” </a:t>
            </a:r>
            <a:r>
              <a:rPr lang="en-US" sz="800" i="1" dirty="0" err="1"/>
              <a:t>arXiv</a:t>
            </a:r>
            <a:r>
              <a:rPr lang="en-US" sz="800" i="1" dirty="0"/>
              <a:t> 1512.03385, Dec 2015. </a:t>
            </a:r>
          </a:p>
          <a:p>
            <a:r>
              <a:rPr lang="en-US" sz="800" i="1" dirty="0"/>
              <a:t>[7] G. Huang, “Dense connected convolutional neural networks,” IEEE Computer Society Conference on Computer Vision and Pattern Recognition (CVPR), 2017. </a:t>
            </a:r>
          </a:p>
          <a:p>
            <a:r>
              <a:rPr lang="en-US" sz="800" i="1" dirty="0"/>
              <a:t>[8] F. </a:t>
            </a:r>
            <a:r>
              <a:rPr lang="en-US" sz="800" i="1" dirty="0" err="1"/>
              <a:t>Chollet</a:t>
            </a:r>
            <a:r>
              <a:rPr lang="en-US" sz="800" i="1" dirty="0"/>
              <a:t>, “</a:t>
            </a:r>
            <a:r>
              <a:rPr lang="en-US" sz="800" i="1" dirty="0" err="1"/>
              <a:t>Xception</a:t>
            </a:r>
            <a:r>
              <a:rPr lang="en-US" sz="800" i="1" dirty="0"/>
              <a:t>: deep learning with </a:t>
            </a:r>
            <a:r>
              <a:rPr lang="en-US" sz="800" i="1" dirty="0" err="1"/>
              <a:t>depthwise</a:t>
            </a:r>
            <a:r>
              <a:rPr lang="en-US" sz="800" i="1" dirty="0"/>
              <a:t> separable convolutions,” </a:t>
            </a:r>
            <a:r>
              <a:rPr lang="en-US" sz="800" i="1" dirty="0" err="1"/>
              <a:t>arXiv</a:t>
            </a:r>
            <a:r>
              <a:rPr lang="en-US" sz="800" i="1" dirty="0"/>
              <a:t> 1610.02357, Oct 2016. </a:t>
            </a:r>
          </a:p>
          <a:p>
            <a:r>
              <a:rPr lang="en-US" sz="800" i="1" dirty="0"/>
              <a:t>[9] Y. Liang, S. Monteiro, and E. Saber, “Transfer learning for high-resolution aerial image classification,” IEEE Workshop Applied Imagery Pattern Recognition (AIPR), Oct 2016. </a:t>
            </a:r>
          </a:p>
          <a:p>
            <a:r>
              <a:rPr lang="en-US" sz="800" i="1" dirty="0"/>
              <a:t>[10] M. </a:t>
            </a:r>
            <a:r>
              <a:rPr lang="en-US" sz="800" i="1" dirty="0" err="1"/>
              <a:t>Castelluccio</a:t>
            </a:r>
            <a:r>
              <a:rPr lang="en-US" sz="800" i="1" dirty="0"/>
              <a:t>, G. Poggi, and L. </a:t>
            </a:r>
            <a:r>
              <a:rPr lang="en-US" sz="800" i="1" dirty="0" err="1"/>
              <a:t>Verdoliva</a:t>
            </a:r>
            <a:r>
              <a:rPr lang="en-US" sz="800" i="1" dirty="0"/>
              <a:t>, “Land Use Classification in Remote Sensing Images by Convolutional Neural Networks,” </a:t>
            </a:r>
            <a:r>
              <a:rPr lang="en-US" sz="800" i="1" dirty="0" err="1"/>
              <a:t>arXiv</a:t>
            </a:r>
            <a:r>
              <a:rPr lang="en-US" sz="800" i="1" dirty="0"/>
              <a:t> 1508.00092, Aug 2015. </a:t>
            </a:r>
          </a:p>
          <a:p>
            <a:r>
              <a:rPr lang="en-US" sz="800" i="1" dirty="0"/>
              <a:t>[11] G. Scott, M. England, W. </a:t>
            </a:r>
            <a:r>
              <a:rPr lang="en-US" sz="800" i="1" dirty="0" err="1"/>
              <a:t>Starms</a:t>
            </a:r>
            <a:r>
              <a:rPr lang="en-US" sz="800" i="1" dirty="0"/>
              <a:t>, R. Marcum, and C. Davis, “Training deep convolutional neural networks for land–cover classification of high-resolution imagery”, IEEE Geoscience and Remote Sensing Letters, vol. 14, no. 4, pp. 549-553, Apr 2017. </a:t>
            </a:r>
          </a:p>
          <a:p>
            <a:r>
              <a:rPr lang="es-MX" sz="800" i="1" dirty="0"/>
              <a:t>[12] A. </a:t>
            </a:r>
            <a:r>
              <a:rPr lang="es-MX" sz="800" i="1" dirty="0" err="1"/>
              <a:t>Razavian</a:t>
            </a:r>
            <a:r>
              <a:rPr lang="es-MX" sz="800" i="1" dirty="0"/>
              <a:t>, H. </a:t>
            </a:r>
            <a:r>
              <a:rPr lang="es-MX" sz="800" i="1" dirty="0" err="1"/>
              <a:t>Azizpour</a:t>
            </a:r>
            <a:r>
              <a:rPr lang="es-MX" sz="800" i="1" dirty="0"/>
              <a:t>, J. Sullivan, and S. </a:t>
            </a:r>
            <a:r>
              <a:rPr lang="es-MX" sz="800" i="1" dirty="0" err="1"/>
              <a:t>Carlsson</a:t>
            </a:r>
            <a:r>
              <a:rPr lang="es-MX" sz="800" i="1" dirty="0"/>
              <a:t>, “CNN </a:t>
            </a:r>
            <a:r>
              <a:rPr lang="es-MX" sz="800" i="1" dirty="0" err="1"/>
              <a:t>features</a:t>
            </a:r>
            <a:r>
              <a:rPr lang="es-MX" sz="800" i="1" dirty="0"/>
              <a:t> off-</a:t>
            </a:r>
            <a:r>
              <a:rPr lang="es-MX" sz="800" i="1" dirty="0" err="1"/>
              <a:t>the</a:t>
            </a:r>
            <a:r>
              <a:rPr lang="es-MX" sz="800" i="1" dirty="0"/>
              <a:t>-</a:t>
            </a:r>
            <a:r>
              <a:rPr lang="es-MX" sz="800" i="1" dirty="0" err="1"/>
              <a:t>shelf</a:t>
            </a:r>
            <a:r>
              <a:rPr lang="es-MX" sz="800" i="1" dirty="0"/>
              <a:t>: </a:t>
            </a:r>
            <a:r>
              <a:rPr lang="es-MX" sz="800" i="1" dirty="0" err="1"/>
              <a:t>an</a:t>
            </a:r>
            <a:r>
              <a:rPr lang="es-MX" sz="800" i="1" dirty="0"/>
              <a:t> </a:t>
            </a:r>
            <a:r>
              <a:rPr lang="es-MX" sz="800" i="1" dirty="0" err="1"/>
              <a:t>astounding</a:t>
            </a:r>
            <a:r>
              <a:rPr lang="es-MX" sz="800" i="1" dirty="0"/>
              <a:t> </a:t>
            </a:r>
            <a:r>
              <a:rPr lang="es-MX" sz="800" i="1" dirty="0" err="1"/>
              <a:t>baseline</a:t>
            </a:r>
            <a:r>
              <a:rPr lang="es-MX" sz="800" i="1" dirty="0"/>
              <a:t> </a:t>
            </a:r>
            <a:r>
              <a:rPr lang="es-MX" sz="800" i="1" dirty="0" err="1"/>
              <a:t>for</a:t>
            </a:r>
            <a:r>
              <a:rPr lang="es-MX" sz="800" i="1" dirty="0"/>
              <a:t> </a:t>
            </a:r>
            <a:r>
              <a:rPr lang="es-MX" sz="800" i="1" dirty="0" err="1"/>
              <a:t>recognition</a:t>
            </a:r>
            <a:r>
              <a:rPr lang="es-MX" sz="800" i="1" dirty="0"/>
              <a:t>,” IEEE </a:t>
            </a:r>
            <a:r>
              <a:rPr lang="es-MX" sz="800" i="1" dirty="0" err="1"/>
              <a:t>Computer</a:t>
            </a:r>
            <a:r>
              <a:rPr lang="es-MX" sz="800" i="1" dirty="0"/>
              <a:t> </a:t>
            </a:r>
            <a:r>
              <a:rPr lang="es-MX" sz="800" i="1" dirty="0" err="1"/>
              <a:t>Society</a:t>
            </a:r>
            <a:r>
              <a:rPr lang="es-MX" sz="800" i="1" dirty="0"/>
              <a:t> </a:t>
            </a:r>
            <a:r>
              <a:rPr lang="es-MX" sz="800" i="1" dirty="0" err="1"/>
              <a:t>Conference</a:t>
            </a:r>
            <a:r>
              <a:rPr lang="es-MX" sz="800" i="1" dirty="0"/>
              <a:t> </a:t>
            </a:r>
            <a:r>
              <a:rPr lang="es-MX" sz="800" i="1" dirty="0" err="1"/>
              <a:t>on</a:t>
            </a:r>
            <a:r>
              <a:rPr lang="es-MX" sz="800" i="1" dirty="0"/>
              <a:t> </a:t>
            </a:r>
            <a:r>
              <a:rPr lang="es-MX" sz="800" i="1" dirty="0" err="1"/>
              <a:t>Computer</a:t>
            </a:r>
            <a:r>
              <a:rPr lang="es-MX" sz="800" i="1" dirty="0"/>
              <a:t> </a:t>
            </a:r>
            <a:r>
              <a:rPr lang="es-MX" sz="800" i="1" dirty="0" err="1"/>
              <a:t>Vision</a:t>
            </a:r>
            <a:r>
              <a:rPr lang="es-MX" sz="800" i="1" dirty="0"/>
              <a:t> and </a:t>
            </a:r>
            <a:r>
              <a:rPr lang="es-MX" sz="800" i="1" dirty="0" err="1"/>
              <a:t>Pattern</a:t>
            </a:r>
            <a:r>
              <a:rPr lang="es-MX" sz="800" i="1" dirty="0"/>
              <a:t> </a:t>
            </a:r>
            <a:r>
              <a:rPr lang="es-MX" sz="800" i="1" dirty="0" err="1"/>
              <a:t>Recognition</a:t>
            </a:r>
            <a:r>
              <a:rPr lang="es-MX" sz="800" i="1" dirty="0"/>
              <a:t> (CVPR), pp. 512-519, 2014. </a:t>
            </a:r>
          </a:p>
          <a:p>
            <a:r>
              <a:rPr lang="en-US" sz="800" i="1" dirty="0"/>
              <a:t>[13] J. </a:t>
            </a:r>
            <a:r>
              <a:rPr lang="en-US" sz="800" i="1" dirty="0" err="1"/>
              <a:t>Yosinski</a:t>
            </a:r>
            <a:r>
              <a:rPr lang="en-US" sz="800" i="1" dirty="0"/>
              <a:t>, J. Clune, Y. </a:t>
            </a:r>
            <a:r>
              <a:rPr lang="en-US" sz="800" i="1" dirty="0" err="1"/>
              <a:t>Bengio</a:t>
            </a:r>
            <a:r>
              <a:rPr lang="en-US" sz="800" i="1" dirty="0"/>
              <a:t>, and H. Lipson, “How transferable are features in deep neural networks?” Proc. 31st Int. Conf. Machine Learning, vol. 32, pp. 647-655, 2014. </a:t>
            </a:r>
          </a:p>
          <a:p>
            <a:r>
              <a:rPr lang="en-US" sz="800" i="1" dirty="0"/>
              <a:t>[14] G. Christie. N. </a:t>
            </a:r>
            <a:r>
              <a:rPr lang="en-US" sz="800" i="1" dirty="0" err="1"/>
              <a:t>Fendley</a:t>
            </a:r>
            <a:r>
              <a:rPr lang="en-US" sz="800" i="1" dirty="0"/>
              <a:t>, J. Wilson, and R. Mukherjee, “Functional map of the world,” </a:t>
            </a:r>
            <a:r>
              <a:rPr lang="en-US" sz="800" i="1" dirty="0" err="1"/>
              <a:t>arXiv</a:t>
            </a:r>
            <a:r>
              <a:rPr lang="en-US" sz="800" i="1" dirty="0"/>
              <a:t> 1711.07846, 21 Nov 2017. </a:t>
            </a:r>
            <a:endParaRPr lang="es-ES_tradnl" sz="800" i="1" dirty="0"/>
          </a:p>
        </p:txBody>
      </p:sp>
      <p:sp>
        <p:nvSpPr>
          <p:cNvPr id="70" name="Rectángulo 69">
            <a:extLst>
              <a:ext uri="{FF2B5EF4-FFF2-40B4-BE49-F238E27FC236}">
                <a16:creationId xmlns:a16="http://schemas.microsoft.com/office/drawing/2014/main" id="{B9997647-AC40-3942-A69C-937D216D83DE}"/>
              </a:ext>
            </a:extLst>
          </p:cNvPr>
          <p:cNvSpPr/>
          <p:nvPr/>
        </p:nvSpPr>
        <p:spPr>
          <a:xfrm>
            <a:off x="219" y="28154975"/>
            <a:ext cx="10800000" cy="646331"/>
          </a:xfrm>
          <a:prstGeom prst="rect">
            <a:avLst/>
          </a:prstGeom>
          <a:effectLst>
            <a:outerShdw blurRad="50800" dist="38100" algn="l" rotWithShape="0">
              <a:prstClr val="black">
                <a:alpha val="40000"/>
              </a:prstClr>
            </a:outerShdw>
          </a:effectLst>
        </p:spPr>
        <p:txBody>
          <a:bodyPr wrap="square">
            <a:noAutofit/>
          </a:bodyPr>
          <a:lstStyle/>
          <a:p>
            <a:pPr algn="ctr"/>
            <a:r>
              <a:rPr lang="es-ES_tradnl" sz="3600" b="1" dirty="0" err="1">
                <a:solidFill>
                  <a:srgbClr val="00426F"/>
                </a:solidFill>
                <a:latin typeface="Times New Roman" panose="02020603050405020304" pitchFamily="18" charset="0"/>
                <a:cs typeface="Times New Roman" panose="02020603050405020304" pitchFamily="18" charset="0"/>
              </a:rPr>
              <a:t>Acknowledgements</a:t>
            </a:r>
            <a:endParaRPr lang="es-ES_tradnl" sz="3600" dirty="0">
              <a:solidFill>
                <a:srgbClr val="00426F"/>
              </a:solidFill>
              <a:latin typeface="Times New Roman" panose="02020603050405020304" pitchFamily="18" charset="0"/>
              <a:cs typeface="Times New Roman" panose="02020603050405020304" pitchFamily="18" charset="0"/>
            </a:endParaRPr>
          </a:p>
        </p:txBody>
      </p:sp>
      <p:sp>
        <p:nvSpPr>
          <p:cNvPr id="71" name="CuadroTexto 70">
            <a:extLst>
              <a:ext uri="{FF2B5EF4-FFF2-40B4-BE49-F238E27FC236}">
                <a16:creationId xmlns:a16="http://schemas.microsoft.com/office/drawing/2014/main" id="{59E11C6F-FF79-A947-9207-FBDE31A9CAB6}"/>
              </a:ext>
            </a:extLst>
          </p:cNvPr>
          <p:cNvSpPr txBox="1"/>
          <p:nvPr/>
        </p:nvSpPr>
        <p:spPr>
          <a:xfrm>
            <a:off x="349582" y="28862933"/>
            <a:ext cx="10080000" cy="2088000"/>
          </a:xfrm>
          <a:prstGeom prst="rect">
            <a:avLst/>
          </a:prstGeom>
          <a:solidFill>
            <a:schemeClr val="bg1"/>
          </a:solidFill>
          <a:ln w="38100">
            <a:solidFill>
              <a:srgbClr val="003C68"/>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pPr algn="just"/>
            <a:r>
              <a:rPr lang="es-ES_tradnl" sz="2000" dirty="0"/>
              <a:t>El autor agradece al </a:t>
            </a:r>
            <a:r>
              <a:rPr lang="es-ES_tradnl" sz="2000" b="1" dirty="0"/>
              <a:t>Instituto Tecnológico y de Estudios Superiores de Occidente</a:t>
            </a:r>
            <a:r>
              <a:rPr lang="es-ES_tradnl" sz="2000" dirty="0"/>
              <a:t> (ITESO) por los recursos proporcionados para el desarrollo de este trabajo de obtención de grado. Adicionalmente, al </a:t>
            </a:r>
            <a:r>
              <a:rPr lang="es-ES_tradnl" sz="2000" b="1" dirty="0"/>
              <a:t>Consejo Nacional de Ciencia y Tecnología</a:t>
            </a:r>
            <a:r>
              <a:rPr lang="es-ES_tradnl" sz="2000" dirty="0"/>
              <a:t> (CONACYT) por el apoyo económico recibido a través de la beca número </a:t>
            </a:r>
            <a:r>
              <a:rPr lang="es-ES_tradnl" sz="2000" dirty="0" err="1"/>
              <a:t>xxxxxx</a:t>
            </a:r>
            <a:r>
              <a:rPr lang="es-ES_tradnl" sz="2000" dirty="0"/>
              <a:t>.</a:t>
            </a:r>
          </a:p>
        </p:txBody>
      </p:sp>
      <p:sp>
        <p:nvSpPr>
          <p:cNvPr id="31" name="CuadroTexto 30">
            <a:extLst>
              <a:ext uri="{FF2B5EF4-FFF2-40B4-BE49-F238E27FC236}">
                <a16:creationId xmlns:a16="http://schemas.microsoft.com/office/drawing/2014/main" id="{06688949-2DD4-2E44-A337-BB687993AB0E}"/>
              </a:ext>
            </a:extLst>
          </p:cNvPr>
          <p:cNvSpPr txBox="1"/>
          <p:nvPr/>
        </p:nvSpPr>
        <p:spPr>
          <a:xfrm>
            <a:off x="5762847" y="31597735"/>
            <a:ext cx="15562633"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r"/>
            <a:r>
              <a:rPr lang="es-ES_tradnl" sz="2400" b="1" cap="small" dirty="0">
                <a:solidFill>
                  <a:schemeClr val="bg1"/>
                </a:solidFill>
                <a:latin typeface="Times New Roman" panose="02020603050405020304" pitchFamily="18" charset="0"/>
                <a:cs typeface="Times New Roman" panose="02020603050405020304" pitchFamily="18" charset="0"/>
              </a:rPr>
              <a:t>Instituto Tecnológico y de Estudios Superiores de Occidente, ITESO – Diciembre 2019</a:t>
            </a:r>
          </a:p>
        </p:txBody>
      </p:sp>
      <p:pic>
        <p:nvPicPr>
          <p:cNvPr id="32" name="Imagen 31">
            <a:extLst>
              <a:ext uri="{FF2B5EF4-FFF2-40B4-BE49-F238E27FC236}">
                <a16:creationId xmlns:a16="http://schemas.microsoft.com/office/drawing/2014/main" id="{E7C07A36-6E9E-614A-8E53-CC213821F3D8}"/>
              </a:ext>
            </a:extLst>
          </p:cNvPr>
          <p:cNvPicPr>
            <a:picLocks noChangeAspect="1"/>
          </p:cNvPicPr>
          <p:nvPr/>
        </p:nvPicPr>
        <p:blipFill>
          <a:blip r:embed="rId4"/>
          <a:stretch>
            <a:fillRect/>
          </a:stretch>
        </p:blipFill>
        <p:spPr>
          <a:xfrm>
            <a:off x="216651" y="31497096"/>
            <a:ext cx="2973600" cy="719925"/>
          </a:xfrm>
          <a:prstGeom prst="rect">
            <a:avLst/>
          </a:prstGeom>
        </p:spPr>
      </p:pic>
      <p:pic>
        <p:nvPicPr>
          <p:cNvPr id="35" name="Imagen 34">
            <a:extLst>
              <a:ext uri="{FF2B5EF4-FFF2-40B4-BE49-F238E27FC236}">
                <a16:creationId xmlns:a16="http://schemas.microsoft.com/office/drawing/2014/main" id="{0BB864EF-36EB-4350-B50C-EC4D1C805642}"/>
              </a:ext>
            </a:extLst>
          </p:cNvPr>
          <p:cNvPicPr>
            <a:picLocks noChangeAspect="1"/>
          </p:cNvPicPr>
          <p:nvPr/>
        </p:nvPicPr>
        <p:blipFill>
          <a:blip r:embed="rId5"/>
          <a:stretch>
            <a:fillRect/>
          </a:stretch>
        </p:blipFill>
        <p:spPr>
          <a:xfrm>
            <a:off x="1963542" y="23415124"/>
            <a:ext cx="6241758" cy="848250"/>
          </a:xfrm>
          <a:prstGeom prst="rect">
            <a:avLst/>
          </a:prstGeom>
        </p:spPr>
      </p:pic>
      <p:pic>
        <p:nvPicPr>
          <p:cNvPr id="38" name="Imagen 37">
            <a:extLst>
              <a:ext uri="{FF2B5EF4-FFF2-40B4-BE49-F238E27FC236}">
                <a16:creationId xmlns:a16="http://schemas.microsoft.com/office/drawing/2014/main" id="{B805712E-7300-430D-ADB1-4305549E48E6}"/>
              </a:ext>
            </a:extLst>
          </p:cNvPr>
          <p:cNvPicPr>
            <a:picLocks noChangeAspect="1"/>
          </p:cNvPicPr>
          <p:nvPr/>
        </p:nvPicPr>
        <p:blipFill>
          <a:blip r:embed="rId6"/>
          <a:stretch>
            <a:fillRect/>
          </a:stretch>
        </p:blipFill>
        <p:spPr>
          <a:xfrm>
            <a:off x="2979357" y="24277137"/>
            <a:ext cx="3856164" cy="3128062"/>
          </a:xfrm>
          <a:prstGeom prst="rect">
            <a:avLst/>
          </a:prstGeom>
        </p:spPr>
      </p:pic>
      <p:pic>
        <p:nvPicPr>
          <p:cNvPr id="2" name="Imagen 1">
            <a:extLst>
              <a:ext uri="{FF2B5EF4-FFF2-40B4-BE49-F238E27FC236}">
                <a16:creationId xmlns:a16="http://schemas.microsoft.com/office/drawing/2014/main" id="{A47B23D0-54A1-4763-B10F-AFA6A85A733E}"/>
              </a:ext>
            </a:extLst>
          </p:cNvPr>
          <p:cNvPicPr>
            <a:picLocks noChangeAspect="1"/>
          </p:cNvPicPr>
          <p:nvPr/>
        </p:nvPicPr>
        <p:blipFill>
          <a:blip r:embed="rId7"/>
          <a:stretch>
            <a:fillRect/>
          </a:stretch>
        </p:blipFill>
        <p:spPr>
          <a:xfrm>
            <a:off x="14151205" y="25146302"/>
            <a:ext cx="3429329" cy="2160426"/>
          </a:xfrm>
          <a:prstGeom prst="rect">
            <a:avLst/>
          </a:prstGeom>
        </p:spPr>
      </p:pic>
      <p:pic>
        <p:nvPicPr>
          <p:cNvPr id="4" name="Imagen 3">
            <a:extLst>
              <a:ext uri="{FF2B5EF4-FFF2-40B4-BE49-F238E27FC236}">
                <a16:creationId xmlns:a16="http://schemas.microsoft.com/office/drawing/2014/main" id="{A4103D7F-C7BB-4E93-B801-32D99AA28505}"/>
              </a:ext>
            </a:extLst>
          </p:cNvPr>
          <p:cNvPicPr>
            <a:picLocks noChangeAspect="1"/>
          </p:cNvPicPr>
          <p:nvPr/>
        </p:nvPicPr>
        <p:blipFill>
          <a:blip r:embed="rId8"/>
          <a:stretch>
            <a:fillRect/>
          </a:stretch>
        </p:blipFill>
        <p:spPr>
          <a:xfrm>
            <a:off x="12153900" y="9152292"/>
            <a:ext cx="3244463" cy="3244463"/>
          </a:xfrm>
          <a:prstGeom prst="rect">
            <a:avLst/>
          </a:prstGeom>
        </p:spPr>
      </p:pic>
      <p:pic>
        <p:nvPicPr>
          <p:cNvPr id="6" name="Imagen 5" descr="Imagen que contiene reloj, negro, blanco, ciudad&#10;&#10;Descripción generada automáticamente">
            <a:extLst>
              <a:ext uri="{FF2B5EF4-FFF2-40B4-BE49-F238E27FC236}">
                <a16:creationId xmlns:a16="http://schemas.microsoft.com/office/drawing/2014/main" id="{583E0A85-DD98-4E78-B767-ABC81BD1619D}"/>
              </a:ext>
            </a:extLst>
          </p:cNvPr>
          <p:cNvPicPr>
            <a:picLocks noChangeAspect="1"/>
          </p:cNvPicPr>
          <p:nvPr/>
        </p:nvPicPr>
        <p:blipFill>
          <a:blip r:embed="rId9"/>
          <a:stretch>
            <a:fillRect/>
          </a:stretch>
        </p:blipFill>
        <p:spPr>
          <a:xfrm>
            <a:off x="16945534" y="9135577"/>
            <a:ext cx="3288496" cy="3288496"/>
          </a:xfrm>
          <a:prstGeom prst="rect">
            <a:avLst/>
          </a:prstGeom>
        </p:spPr>
      </p:pic>
    </p:spTree>
    <p:extLst>
      <p:ext uri="{BB962C8B-B14F-4D97-AF65-F5344CB8AC3E}">
        <p14:creationId xmlns:p14="http://schemas.microsoft.com/office/powerpoint/2010/main" val="31574636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6523</TotalTime>
  <Words>1246</Words>
  <Application>Microsoft Office PowerPoint</Application>
  <PresentationFormat>Personalizado</PresentationFormat>
  <Paragraphs>46</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Times New Roman</vt:lpstr>
      <vt:lpstr>Tema de Office</vt:lpstr>
      <vt:lpstr>Presentación de PowerPoint</vt:lpstr>
    </vt:vector>
  </TitlesOfParts>
  <Company>Iteso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Edith Villalobos</dc:creator>
  <cp:lastModifiedBy>CORDERO ROBLES, CARLOS ALBERTO</cp:lastModifiedBy>
  <cp:revision>201</cp:revision>
  <dcterms:created xsi:type="dcterms:W3CDTF">2013-11-16T01:04:28Z</dcterms:created>
  <dcterms:modified xsi:type="dcterms:W3CDTF">2019-11-22T02:54:48Z</dcterms:modified>
</cp:coreProperties>
</file>