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FDACD-E198-44AC-BCCB-07F45ECEE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75EAB-DDF1-45A1-811F-320D1872D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0174E0-1D84-4D3E-9F6E-3C7483C7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E18E0-F413-4128-AEF2-5C5ED3BA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E5EE6-6A0C-4024-9CA5-55B5C4F1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3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2BF19-9223-432F-963E-8E8C99C5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A31B62-28D0-485B-A2CC-8A2EE76F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5F5FD-D992-48DE-BF61-0302F365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1A573C-17D1-4239-8B48-5B102039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0BF28-BB98-44DB-81AB-674168AC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1EF678-06E0-45C8-BCE6-F0604663A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9F2679-7FAF-4594-B93E-FE5881EC9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B009A-17FE-4045-9769-A4300132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F0E92F-B0CC-4F13-8D51-BA721C2D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0B3F7-CABD-4439-BA23-115784DB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CC1A2-6164-4953-A885-D738597A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66D8D-21B8-40B4-8A19-A3331283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62A8D-1F17-4967-90CF-EDC8E9A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6E66D5-EE5D-4A34-976F-3DE96F21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C08AC-206F-4626-A9B1-EB927F70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3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34E9-7ECD-4538-9D31-131A51A9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7FB09D-5C10-440E-B290-C1E1E32E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A4D8A-E224-4210-A7E0-4982002D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14F64-AC12-4388-8191-0AE02169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7BF8B-3BE5-4744-BBCD-2438746D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9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2C150-150D-43BB-8CD1-B414BAFE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A68F1-6058-4DBB-BFAC-72B558758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6CBAF9-D635-41C4-AB06-2400C0145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322A5A-1B5E-4816-9C35-56D52076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3FE7B-F6C2-4C2D-B27F-1F727EB9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58796F-1010-4157-92B6-25FF1CAC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1D3D2-D3D5-457B-8028-E712F9FA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76E85-4814-4D54-AAE9-1DD6ED8C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BF3A98-A2DB-4462-8EB4-BE48CFBF3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C64D3F-FEEC-4412-BAD8-3EFC8EB6C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33FFE94-62BB-463A-966B-06D84AE01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EF2E7F-9631-40B1-B897-DD6D9E4F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26E989-A686-4575-9229-708C8577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923197-611C-48F8-ACC3-47DDA950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96C62-C059-4B06-BC0F-F997FB1F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E0A942-4CD4-4042-B5CD-1C21B95A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7D2A4E-B2AD-4DE2-902F-3DA35F41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79BEA7-4919-45AD-BE29-0BD007B9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50E5C7-505E-4DB5-ACE7-326CD424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EE6C8-607B-41F8-A32A-293D5EB1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D281A-EEC4-4F04-BCE9-FDDBCF87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D71D8-64C0-4967-BDFE-A524B9E7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B1186-9B20-439E-8660-697510A0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243566-FB29-4D30-96A1-498B9C1D4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207993-0501-4141-B3F2-E64BAB5B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A39E2C-46D6-45BE-AB5D-A1C8452C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0C3B48-9A08-4BED-A6DE-C1115561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2ED6B-FC42-4343-8CA9-B7F2C7A4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418E74-F53B-4CF5-8E11-221340E1E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FD039F-BE97-4EC5-93B1-7402E316E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AC4E2-4114-4DC6-9427-9EC2442F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59D085-F484-4E58-9877-B0F639EE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C92DA-C7AB-42CF-A47A-9A62FE8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5F7B8A-D5C6-45D3-A1D6-296C189B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1B0AF4-B379-4657-8317-C5C594549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0963B-8556-4C31-B2DC-993CC2041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D791-2F9C-48AB-82C5-7047B4B4E0F4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3D206-3822-422E-BF4E-4DE866FB7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FDA231-AD3A-48B1-9685-69CEADDD0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4033-1706-4B64-ADC1-10355C036D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0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DFE7337-DDBD-4D74-A02E-E452FDF85F53}"/>
              </a:ext>
            </a:extLst>
          </p:cNvPr>
          <p:cNvSpPr/>
          <p:nvPr/>
        </p:nvSpPr>
        <p:spPr>
          <a:xfrm>
            <a:off x="1793289" y="816746"/>
            <a:ext cx="9001958" cy="502476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Artificial </a:t>
            </a:r>
            <a:r>
              <a:rPr lang="es-MX" dirty="0" err="1"/>
              <a:t>Intelligence</a:t>
            </a:r>
            <a:r>
              <a:rPr lang="es-MX" dirty="0"/>
              <a:t> (AI)</a:t>
            </a:r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A9B698C-09B3-4394-82F5-1ECDE6721687}"/>
              </a:ext>
            </a:extLst>
          </p:cNvPr>
          <p:cNvSpPr/>
          <p:nvPr/>
        </p:nvSpPr>
        <p:spPr>
          <a:xfrm>
            <a:off x="2263804" y="1127463"/>
            <a:ext cx="2894121" cy="1811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Machine </a:t>
            </a:r>
            <a:r>
              <a:rPr lang="es-MX" dirty="0" err="1"/>
              <a:t>Learning</a:t>
            </a:r>
            <a:endParaRPr lang="en-U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9D307ED-1FD0-489B-99B7-9A9F1F715268}"/>
              </a:ext>
            </a:extLst>
          </p:cNvPr>
          <p:cNvSpPr/>
          <p:nvPr/>
        </p:nvSpPr>
        <p:spPr>
          <a:xfrm>
            <a:off x="2345183" y="3517776"/>
            <a:ext cx="4463989" cy="2228295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Natural </a:t>
            </a:r>
            <a:r>
              <a:rPr lang="es-MX" dirty="0" err="1"/>
              <a:t>Language</a:t>
            </a:r>
            <a:r>
              <a:rPr lang="es-MX" dirty="0"/>
              <a:t> Processing (NLP)</a:t>
            </a:r>
            <a:endParaRPr lang="en-U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FA5CFB7-6716-4CCC-ABB9-A6A1E524D125}"/>
              </a:ext>
            </a:extLst>
          </p:cNvPr>
          <p:cNvSpPr/>
          <p:nvPr/>
        </p:nvSpPr>
        <p:spPr>
          <a:xfrm>
            <a:off x="6936419" y="3567714"/>
            <a:ext cx="3462292" cy="212842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Vision</a:t>
            </a:r>
            <a:endParaRPr lang="en-U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2371A6EA-960B-49A1-ABA1-00BDBC1A43B1}"/>
              </a:ext>
            </a:extLst>
          </p:cNvPr>
          <p:cNvSpPr/>
          <p:nvPr/>
        </p:nvSpPr>
        <p:spPr>
          <a:xfrm>
            <a:off x="5433134" y="1127463"/>
            <a:ext cx="2539014" cy="18110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Speech</a:t>
            </a:r>
            <a:endParaRPr lang="en-U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4F96230-C4E1-4257-B46F-713121399772}"/>
              </a:ext>
            </a:extLst>
          </p:cNvPr>
          <p:cNvSpPr/>
          <p:nvPr/>
        </p:nvSpPr>
        <p:spPr>
          <a:xfrm>
            <a:off x="8078680" y="2645549"/>
            <a:ext cx="2364421" cy="6236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Expert </a:t>
            </a:r>
            <a:r>
              <a:rPr lang="es-MX" dirty="0" err="1"/>
              <a:t>Systems</a:t>
            </a:r>
            <a:endParaRPr lang="en-U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EE2EC19-18B6-4A05-9034-254233B7777B}"/>
              </a:ext>
            </a:extLst>
          </p:cNvPr>
          <p:cNvSpPr/>
          <p:nvPr/>
        </p:nvSpPr>
        <p:spPr>
          <a:xfrm>
            <a:off x="2787588" y="1261739"/>
            <a:ext cx="2024109" cy="575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Deep </a:t>
            </a:r>
            <a:r>
              <a:rPr lang="es-MX" dirty="0" err="1"/>
              <a:t>Learning</a:t>
            </a:r>
            <a:endParaRPr lang="en-U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5319C25-0AFA-4F1C-8F06-67D2E19CE146}"/>
              </a:ext>
            </a:extLst>
          </p:cNvPr>
          <p:cNvSpPr/>
          <p:nvPr/>
        </p:nvSpPr>
        <p:spPr>
          <a:xfrm>
            <a:off x="2787588" y="2259921"/>
            <a:ext cx="2024109" cy="575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Predictive</a:t>
            </a:r>
            <a:r>
              <a:rPr lang="es-MX" dirty="0"/>
              <a:t> </a:t>
            </a:r>
            <a:r>
              <a:rPr lang="es-MX" dirty="0" err="1"/>
              <a:t>analytics</a:t>
            </a:r>
            <a:endParaRPr lang="en-U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631D464-29D6-42ED-8B36-A62F4BC886B2}"/>
              </a:ext>
            </a:extLst>
          </p:cNvPr>
          <p:cNvSpPr/>
          <p:nvPr/>
        </p:nvSpPr>
        <p:spPr>
          <a:xfrm>
            <a:off x="5681709" y="1261739"/>
            <a:ext cx="2015231" cy="4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Speech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text</a:t>
            </a:r>
            <a:endParaRPr lang="en-US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60FF0EE-7E4D-4279-AD3C-6DF225DDE016}"/>
              </a:ext>
            </a:extLst>
          </p:cNvPr>
          <p:cNvSpPr/>
          <p:nvPr/>
        </p:nvSpPr>
        <p:spPr>
          <a:xfrm>
            <a:off x="5681708" y="2229409"/>
            <a:ext cx="2015231" cy="487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Text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speech</a:t>
            </a:r>
            <a:endParaRPr lang="en-U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6DCE67B-02DD-4220-B07A-4C1D84948AFA}"/>
              </a:ext>
            </a:extLst>
          </p:cNvPr>
          <p:cNvSpPr/>
          <p:nvPr/>
        </p:nvSpPr>
        <p:spPr>
          <a:xfrm>
            <a:off x="2478349" y="3735094"/>
            <a:ext cx="2024109" cy="575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Translation</a:t>
            </a:r>
            <a:endParaRPr lang="en-US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04841EA-F886-419A-B8C2-984E1D731C73}"/>
              </a:ext>
            </a:extLst>
          </p:cNvPr>
          <p:cNvSpPr/>
          <p:nvPr/>
        </p:nvSpPr>
        <p:spPr>
          <a:xfrm>
            <a:off x="4629705" y="3752484"/>
            <a:ext cx="2024109" cy="575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Classification</a:t>
            </a:r>
            <a:r>
              <a:rPr lang="es-MX" dirty="0"/>
              <a:t> and </a:t>
            </a:r>
            <a:r>
              <a:rPr lang="es-MX" dirty="0" err="1"/>
              <a:t>clustering</a:t>
            </a:r>
            <a:endParaRPr lang="en-US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C50A813-087C-402E-A4AE-D78779CB1A07}"/>
              </a:ext>
            </a:extLst>
          </p:cNvPr>
          <p:cNvSpPr/>
          <p:nvPr/>
        </p:nvSpPr>
        <p:spPr>
          <a:xfrm>
            <a:off x="3409025" y="4907136"/>
            <a:ext cx="2024109" cy="575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extraction</a:t>
            </a:r>
            <a:endParaRPr lang="en-US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B7B0915-04DC-4351-97E1-4927C4974997}"/>
              </a:ext>
            </a:extLst>
          </p:cNvPr>
          <p:cNvSpPr/>
          <p:nvPr/>
        </p:nvSpPr>
        <p:spPr>
          <a:xfrm>
            <a:off x="7560816" y="3691447"/>
            <a:ext cx="2024109" cy="575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Image</a:t>
            </a:r>
            <a:r>
              <a:rPr lang="es-MX" dirty="0"/>
              <a:t> </a:t>
            </a:r>
            <a:r>
              <a:rPr lang="es-MX" dirty="0" err="1"/>
              <a:t>Recognition</a:t>
            </a:r>
            <a:endParaRPr lang="en-U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491C88B-22D2-4671-8B13-C7337959C552}"/>
              </a:ext>
            </a:extLst>
          </p:cNvPr>
          <p:cNvSpPr/>
          <p:nvPr/>
        </p:nvSpPr>
        <p:spPr>
          <a:xfrm>
            <a:off x="7526785" y="4901590"/>
            <a:ext cx="2024109" cy="575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Machine </a:t>
            </a:r>
            <a:r>
              <a:rPr lang="es-MX" dirty="0" err="1"/>
              <a:t>Vision</a:t>
            </a:r>
            <a:endParaRPr lang="en-US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674F65B-CE0E-411C-833B-B9507EFE9217}"/>
              </a:ext>
            </a:extLst>
          </p:cNvPr>
          <p:cNvSpPr/>
          <p:nvPr/>
        </p:nvSpPr>
        <p:spPr>
          <a:xfrm>
            <a:off x="8078679" y="1849334"/>
            <a:ext cx="2364421" cy="623656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Planning</a:t>
            </a:r>
            <a:r>
              <a:rPr lang="es-MX" dirty="0"/>
              <a:t>, </a:t>
            </a:r>
            <a:r>
              <a:rPr lang="es-MX" dirty="0" err="1"/>
              <a:t>scheduling</a:t>
            </a:r>
            <a:r>
              <a:rPr lang="es-MX" dirty="0"/>
              <a:t> and </a:t>
            </a:r>
            <a:r>
              <a:rPr lang="es-MX" dirty="0" err="1"/>
              <a:t>optimization</a:t>
            </a:r>
            <a:endParaRPr lang="en-US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6B47ED6-FD27-4C02-90F1-B48ABB52339E}"/>
              </a:ext>
            </a:extLst>
          </p:cNvPr>
          <p:cNvSpPr/>
          <p:nvPr/>
        </p:nvSpPr>
        <p:spPr>
          <a:xfrm>
            <a:off x="8078678" y="1107492"/>
            <a:ext cx="2364421" cy="6236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Robotics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1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43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 ROBLES, CARLOS ALBERTO</dc:creator>
  <cp:lastModifiedBy>CORDERO ROBLES, CARLOS ALBERTO</cp:lastModifiedBy>
  <cp:revision>2</cp:revision>
  <dcterms:created xsi:type="dcterms:W3CDTF">2020-07-07T23:45:00Z</dcterms:created>
  <dcterms:modified xsi:type="dcterms:W3CDTF">2020-07-08T06:59:30Z</dcterms:modified>
</cp:coreProperties>
</file>