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sldIdLst>
    <p:sldId id="257" r:id="rId2"/>
  </p:sldIdLst>
  <p:sldSz cx="21599525" cy="32399288"/>
  <p:notesSz cx="6858000" cy="9144000"/>
  <p:defaultTextStyle>
    <a:defPPr>
      <a:defRPr lang="es-ES"/>
    </a:defPPr>
    <a:lvl1pPr marL="0" algn="l" defTabSz="1615929" rtl="0" eaLnBrk="1" latinLnBrk="0" hangingPunct="1">
      <a:defRPr sz="6426" kern="1200">
        <a:solidFill>
          <a:schemeClr val="tx1"/>
        </a:solidFill>
        <a:latin typeface="+mn-lt"/>
        <a:ea typeface="+mn-ea"/>
        <a:cs typeface="+mn-cs"/>
      </a:defRPr>
    </a:lvl1pPr>
    <a:lvl2pPr marL="1615929" algn="l" defTabSz="1615929" rtl="0" eaLnBrk="1" latinLnBrk="0" hangingPunct="1">
      <a:defRPr sz="6426" kern="1200">
        <a:solidFill>
          <a:schemeClr val="tx1"/>
        </a:solidFill>
        <a:latin typeface="+mn-lt"/>
        <a:ea typeface="+mn-ea"/>
        <a:cs typeface="+mn-cs"/>
      </a:defRPr>
    </a:lvl2pPr>
    <a:lvl3pPr marL="3231860" algn="l" defTabSz="1615929" rtl="0" eaLnBrk="1" latinLnBrk="0" hangingPunct="1">
      <a:defRPr sz="6426" kern="1200">
        <a:solidFill>
          <a:schemeClr val="tx1"/>
        </a:solidFill>
        <a:latin typeface="+mn-lt"/>
        <a:ea typeface="+mn-ea"/>
        <a:cs typeface="+mn-cs"/>
      </a:defRPr>
    </a:lvl3pPr>
    <a:lvl4pPr marL="4847790" algn="l" defTabSz="1615929" rtl="0" eaLnBrk="1" latinLnBrk="0" hangingPunct="1">
      <a:defRPr sz="6426" kern="1200">
        <a:solidFill>
          <a:schemeClr val="tx1"/>
        </a:solidFill>
        <a:latin typeface="+mn-lt"/>
        <a:ea typeface="+mn-ea"/>
        <a:cs typeface="+mn-cs"/>
      </a:defRPr>
    </a:lvl4pPr>
    <a:lvl5pPr marL="6463719" algn="l" defTabSz="1615929" rtl="0" eaLnBrk="1" latinLnBrk="0" hangingPunct="1">
      <a:defRPr sz="6426" kern="1200">
        <a:solidFill>
          <a:schemeClr val="tx1"/>
        </a:solidFill>
        <a:latin typeface="+mn-lt"/>
        <a:ea typeface="+mn-ea"/>
        <a:cs typeface="+mn-cs"/>
      </a:defRPr>
    </a:lvl5pPr>
    <a:lvl6pPr marL="8079649" algn="l" defTabSz="1615929" rtl="0" eaLnBrk="1" latinLnBrk="0" hangingPunct="1">
      <a:defRPr sz="6426" kern="1200">
        <a:solidFill>
          <a:schemeClr val="tx1"/>
        </a:solidFill>
        <a:latin typeface="+mn-lt"/>
        <a:ea typeface="+mn-ea"/>
        <a:cs typeface="+mn-cs"/>
      </a:defRPr>
    </a:lvl6pPr>
    <a:lvl7pPr marL="9695579" algn="l" defTabSz="1615929" rtl="0" eaLnBrk="1" latinLnBrk="0" hangingPunct="1">
      <a:defRPr sz="6426" kern="1200">
        <a:solidFill>
          <a:schemeClr val="tx1"/>
        </a:solidFill>
        <a:latin typeface="+mn-lt"/>
        <a:ea typeface="+mn-ea"/>
        <a:cs typeface="+mn-cs"/>
      </a:defRPr>
    </a:lvl7pPr>
    <a:lvl8pPr marL="11311509" algn="l" defTabSz="1615929" rtl="0" eaLnBrk="1" latinLnBrk="0" hangingPunct="1">
      <a:defRPr sz="6426" kern="1200">
        <a:solidFill>
          <a:schemeClr val="tx1"/>
        </a:solidFill>
        <a:latin typeface="+mn-lt"/>
        <a:ea typeface="+mn-ea"/>
        <a:cs typeface="+mn-cs"/>
      </a:defRPr>
    </a:lvl8pPr>
    <a:lvl9pPr marL="12927438" algn="l" defTabSz="1615929" rtl="0" eaLnBrk="1" latinLnBrk="0" hangingPunct="1">
      <a:defRPr sz="642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6804" userDrawn="1">
          <p15:clr>
            <a:srgbClr val="A4A3A4"/>
          </p15:clr>
        </p15:guide>
        <p15:guide id="3" pos="6803" userDrawn="1">
          <p15:clr>
            <a:srgbClr val="A4A3A4"/>
          </p15:clr>
        </p15:guide>
        <p15:guide id="4" pos="3401" userDrawn="1">
          <p15:clr>
            <a:srgbClr val="A4A3A4"/>
          </p15:clr>
        </p15:guide>
        <p15:guide id="5"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8"/>
    <a:srgbClr val="00426F"/>
    <a:srgbClr val="0066FF"/>
    <a:srgbClr val="52A0D1"/>
    <a:srgbClr val="6B9EDB"/>
    <a:srgbClr val="6FA0DB"/>
    <a:srgbClr val="6297D8"/>
    <a:srgbClr val="B5BABE"/>
    <a:srgbClr val="00416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45" autoAdjust="0"/>
    <p:restoredTop sz="94125" autoAdjust="0"/>
  </p:normalViewPr>
  <p:slideViewPr>
    <p:cSldViewPr snapToGrid="0" snapToObjects="1">
      <p:cViewPr>
        <p:scale>
          <a:sx n="70" d="100"/>
          <a:sy n="70" d="100"/>
        </p:scale>
        <p:origin x="2056" y="144"/>
      </p:cViewPr>
      <p:guideLst>
        <p:guide orient="horz" pos="10205"/>
        <p:guide pos="6804"/>
        <p:guide pos="6803"/>
        <p:guide pos="3401"/>
        <p:guide pos="102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19966" y="10064781"/>
            <a:ext cx="18359596" cy="6944848"/>
          </a:xfrm>
        </p:spPr>
        <p:txBody>
          <a:bodyPr/>
          <a:lstStyle/>
          <a:p>
            <a:r>
              <a:rPr lang="es-ES_tradnl"/>
              <a:t>Clic para editar título</a:t>
            </a:r>
            <a:endParaRPr lang="es-ES"/>
          </a:p>
        </p:txBody>
      </p:sp>
      <p:sp>
        <p:nvSpPr>
          <p:cNvPr id="3" name="Subtítulo 2"/>
          <p:cNvSpPr>
            <a:spLocks noGrp="1"/>
          </p:cNvSpPr>
          <p:nvPr>
            <p:ph type="subTitle" idx="1"/>
          </p:nvPr>
        </p:nvSpPr>
        <p:spPr>
          <a:xfrm>
            <a:off x="3239931" y="18359597"/>
            <a:ext cx="15119667" cy="8279818"/>
          </a:xfrm>
        </p:spPr>
        <p:txBody>
          <a:bodyPr/>
          <a:lstStyle>
            <a:lvl1pPr marL="0" indent="0" algn="ctr">
              <a:buNone/>
              <a:defRPr>
                <a:solidFill>
                  <a:schemeClr val="tx1">
                    <a:tint val="75000"/>
                  </a:schemeClr>
                </a:solidFill>
              </a:defRPr>
            </a:lvl1pPr>
            <a:lvl2pPr marL="1131524" indent="0" algn="ctr">
              <a:buNone/>
              <a:defRPr>
                <a:solidFill>
                  <a:schemeClr val="tx1">
                    <a:tint val="75000"/>
                  </a:schemeClr>
                </a:solidFill>
              </a:defRPr>
            </a:lvl2pPr>
            <a:lvl3pPr marL="2263049" indent="0" algn="ctr">
              <a:buNone/>
              <a:defRPr>
                <a:solidFill>
                  <a:schemeClr val="tx1">
                    <a:tint val="75000"/>
                  </a:schemeClr>
                </a:solidFill>
              </a:defRPr>
            </a:lvl3pPr>
            <a:lvl4pPr marL="3394573" indent="0" algn="ctr">
              <a:buNone/>
              <a:defRPr>
                <a:solidFill>
                  <a:schemeClr val="tx1">
                    <a:tint val="75000"/>
                  </a:schemeClr>
                </a:solidFill>
              </a:defRPr>
            </a:lvl4pPr>
            <a:lvl5pPr marL="4526097" indent="0" algn="ctr">
              <a:buNone/>
              <a:defRPr>
                <a:solidFill>
                  <a:schemeClr val="tx1">
                    <a:tint val="75000"/>
                  </a:schemeClr>
                </a:solidFill>
              </a:defRPr>
            </a:lvl5pPr>
            <a:lvl6pPr marL="5657621" indent="0" algn="ctr">
              <a:buNone/>
              <a:defRPr>
                <a:solidFill>
                  <a:schemeClr val="tx1">
                    <a:tint val="75000"/>
                  </a:schemeClr>
                </a:solidFill>
              </a:defRPr>
            </a:lvl6pPr>
            <a:lvl7pPr marL="6789146" indent="0" algn="ctr">
              <a:buNone/>
              <a:defRPr>
                <a:solidFill>
                  <a:schemeClr val="tx1">
                    <a:tint val="75000"/>
                  </a:schemeClr>
                </a:solidFill>
              </a:defRPr>
            </a:lvl7pPr>
            <a:lvl8pPr marL="7920670" indent="0" algn="ctr">
              <a:buNone/>
              <a:defRPr>
                <a:solidFill>
                  <a:schemeClr val="tx1">
                    <a:tint val="75000"/>
                  </a:schemeClr>
                </a:solidFill>
              </a:defRPr>
            </a:lvl8pPr>
            <a:lvl9pPr marL="9052194"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11/11/19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224035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11/11/19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91189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7753141" y="4424904"/>
            <a:ext cx="8609810" cy="94325430"/>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1912462" y="4424904"/>
            <a:ext cx="25480691" cy="9432543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11/11/19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29025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11/11/19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81767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706216" y="20819545"/>
            <a:ext cx="18359596" cy="6434858"/>
          </a:xfrm>
        </p:spPr>
        <p:txBody>
          <a:bodyPr anchor="t"/>
          <a:lstStyle>
            <a:lvl1pPr algn="l">
              <a:defRPr sz="9900" b="1" cap="all"/>
            </a:lvl1pPr>
          </a:lstStyle>
          <a:p>
            <a:r>
              <a:rPr lang="es-ES_tradnl"/>
              <a:t>Clic para editar título</a:t>
            </a:r>
            <a:endParaRPr lang="es-ES"/>
          </a:p>
        </p:txBody>
      </p:sp>
      <p:sp>
        <p:nvSpPr>
          <p:cNvPr id="3" name="Marcador de texto 2"/>
          <p:cNvSpPr>
            <a:spLocks noGrp="1"/>
          </p:cNvSpPr>
          <p:nvPr>
            <p:ph type="body" idx="1"/>
          </p:nvPr>
        </p:nvSpPr>
        <p:spPr>
          <a:xfrm>
            <a:off x="1706216" y="13732203"/>
            <a:ext cx="18359596" cy="7087342"/>
          </a:xfrm>
        </p:spPr>
        <p:txBody>
          <a:bodyPr anchor="b"/>
          <a:lstStyle>
            <a:lvl1pPr marL="0" indent="0">
              <a:buNone/>
              <a:defRPr sz="4900">
                <a:solidFill>
                  <a:schemeClr val="tx1">
                    <a:tint val="75000"/>
                  </a:schemeClr>
                </a:solidFill>
              </a:defRPr>
            </a:lvl1pPr>
            <a:lvl2pPr marL="1131524" indent="0">
              <a:buNone/>
              <a:defRPr sz="4500">
                <a:solidFill>
                  <a:schemeClr val="tx1">
                    <a:tint val="75000"/>
                  </a:schemeClr>
                </a:solidFill>
              </a:defRPr>
            </a:lvl2pPr>
            <a:lvl3pPr marL="2263049" indent="0">
              <a:buNone/>
              <a:defRPr sz="4000">
                <a:solidFill>
                  <a:schemeClr val="tx1">
                    <a:tint val="75000"/>
                  </a:schemeClr>
                </a:solidFill>
              </a:defRPr>
            </a:lvl3pPr>
            <a:lvl4pPr marL="3394573" indent="0">
              <a:buNone/>
              <a:defRPr sz="3500">
                <a:solidFill>
                  <a:schemeClr val="tx1">
                    <a:tint val="75000"/>
                  </a:schemeClr>
                </a:solidFill>
              </a:defRPr>
            </a:lvl4pPr>
            <a:lvl5pPr marL="4526097" indent="0">
              <a:buNone/>
              <a:defRPr sz="3500">
                <a:solidFill>
                  <a:schemeClr val="tx1">
                    <a:tint val="75000"/>
                  </a:schemeClr>
                </a:solidFill>
              </a:defRPr>
            </a:lvl5pPr>
            <a:lvl6pPr marL="5657621" indent="0">
              <a:buNone/>
              <a:defRPr sz="3500">
                <a:solidFill>
                  <a:schemeClr val="tx1">
                    <a:tint val="75000"/>
                  </a:schemeClr>
                </a:solidFill>
              </a:defRPr>
            </a:lvl6pPr>
            <a:lvl7pPr marL="6789146" indent="0">
              <a:buNone/>
              <a:defRPr sz="3500">
                <a:solidFill>
                  <a:schemeClr val="tx1">
                    <a:tint val="75000"/>
                  </a:schemeClr>
                </a:solidFill>
              </a:defRPr>
            </a:lvl7pPr>
            <a:lvl8pPr marL="7920670" indent="0">
              <a:buNone/>
              <a:defRPr sz="3500">
                <a:solidFill>
                  <a:schemeClr val="tx1">
                    <a:tint val="75000"/>
                  </a:schemeClr>
                </a:solidFill>
              </a:defRPr>
            </a:lvl8pPr>
            <a:lvl9pPr marL="9052194" indent="0">
              <a:buNone/>
              <a:defRPr sz="35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B822968-E4F8-D348-905F-D6EFED080D17}" type="datetimeFigureOut">
              <a:rPr lang="es-ES" smtClean="0"/>
              <a:pPr/>
              <a:t>11/11/19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329579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1912458" y="25791937"/>
            <a:ext cx="17043376" cy="72958396"/>
          </a:xfrm>
        </p:spPr>
        <p:txBody>
          <a:bodyPr/>
          <a:lstStyle>
            <a:lvl1pPr>
              <a:defRPr sz="6900"/>
            </a:lvl1pPr>
            <a:lvl2pPr>
              <a:defRPr sz="5900"/>
            </a:lvl2pPr>
            <a:lvl3pPr>
              <a:defRPr sz="4900"/>
            </a:lvl3pPr>
            <a:lvl4pPr>
              <a:defRPr sz="4500"/>
            </a:lvl4pPr>
            <a:lvl5pPr>
              <a:defRPr sz="4500"/>
            </a:lvl5pPr>
            <a:lvl6pPr>
              <a:defRPr sz="4500"/>
            </a:lvl6pPr>
            <a:lvl7pPr>
              <a:defRPr sz="4500"/>
            </a:lvl7pPr>
            <a:lvl8pPr>
              <a:defRPr sz="4500"/>
            </a:lvl8pPr>
            <a:lvl9pPr>
              <a:defRPr sz="4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19315829" y="25791937"/>
            <a:ext cx="17047126" cy="72958396"/>
          </a:xfrm>
        </p:spPr>
        <p:txBody>
          <a:bodyPr/>
          <a:lstStyle>
            <a:lvl1pPr>
              <a:defRPr sz="6900"/>
            </a:lvl1pPr>
            <a:lvl2pPr>
              <a:defRPr sz="5900"/>
            </a:lvl2pPr>
            <a:lvl3pPr>
              <a:defRPr sz="4900"/>
            </a:lvl3pPr>
            <a:lvl4pPr>
              <a:defRPr sz="4500"/>
            </a:lvl4pPr>
            <a:lvl5pPr>
              <a:defRPr sz="4500"/>
            </a:lvl5pPr>
            <a:lvl6pPr>
              <a:defRPr sz="4500"/>
            </a:lvl6pPr>
            <a:lvl7pPr>
              <a:defRPr sz="4500"/>
            </a:lvl7pPr>
            <a:lvl8pPr>
              <a:defRPr sz="4500"/>
            </a:lvl8pPr>
            <a:lvl9pPr>
              <a:defRPr sz="4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B822968-E4F8-D348-905F-D6EFED080D17}" type="datetimeFigureOut">
              <a:rPr lang="es-ES" smtClean="0"/>
              <a:pPr/>
              <a:t>11/11/19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70472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079977" y="1297473"/>
            <a:ext cx="19439573" cy="5399882"/>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079977" y="7252343"/>
            <a:ext cx="9543542" cy="3022432"/>
          </a:xfrm>
        </p:spPr>
        <p:txBody>
          <a:bodyPr anchor="b"/>
          <a:lstStyle>
            <a:lvl1pPr marL="0" indent="0">
              <a:buNone/>
              <a:defRPr sz="5900" b="1"/>
            </a:lvl1pPr>
            <a:lvl2pPr marL="1131524" indent="0">
              <a:buNone/>
              <a:defRPr sz="4900" b="1"/>
            </a:lvl2pPr>
            <a:lvl3pPr marL="2263049" indent="0">
              <a:buNone/>
              <a:defRPr sz="4500" b="1"/>
            </a:lvl3pPr>
            <a:lvl4pPr marL="3394573" indent="0">
              <a:buNone/>
              <a:defRPr sz="4000" b="1"/>
            </a:lvl4pPr>
            <a:lvl5pPr marL="4526097" indent="0">
              <a:buNone/>
              <a:defRPr sz="4000" b="1"/>
            </a:lvl5pPr>
            <a:lvl6pPr marL="5657621" indent="0">
              <a:buNone/>
              <a:defRPr sz="4000" b="1"/>
            </a:lvl6pPr>
            <a:lvl7pPr marL="6789146" indent="0">
              <a:buNone/>
              <a:defRPr sz="4000" b="1"/>
            </a:lvl7pPr>
            <a:lvl8pPr marL="7920670" indent="0">
              <a:buNone/>
              <a:defRPr sz="4000" b="1"/>
            </a:lvl8pPr>
            <a:lvl9pPr marL="9052194" indent="0">
              <a:buNone/>
              <a:defRPr sz="40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079977" y="10274776"/>
            <a:ext cx="9543542" cy="18667091"/>
          </a:xfrm>
        </p:spPr>
        <p:txBody>
          <a:bodyPr/>
          <a:lstStyle>
            <a:lvl1pPr>
              <a:defRPr sz="5900"/>
            </a:lvl1pPr>
            <a:lvl2pPr>
              <a:defRPr sz="4900"/>
            </a:lvl2pPr>
            <a:lvl3pPr>
              <a:defRPr sz="4500"/>
            </a:lvl3pPr>
            <a:lvl4pPr>
              <a:defRPr sz="4000"/>
            </a:lvl4pPr>
            <a:lvl5pPr>
              <a:defRPr sz="4000"/>
            </a:lvl5pPr>
            <a:lvl6pPr>
              <a:defRPr sz="4000"/>
            </a:lvl6pPr>
            <a:lvl7pPr>
              <a:defRPr sz="4000"/>
            </a:lvl7pPr>
            <a:lvl8pPr>
              <a:defRPr sz="4000"/>
            </a:lvl8pPr>
            <a:lvl9pPr>
              <a:defRPr sz="4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0972260" y="7252343"/>
            <a:ext cx="9547290" cy="3022432"/>
          </a:xfrm>
        </p:spPr>
        <p:txBody>
          <a:bodyPr anchor="b"/>
          <a:lstStyle>
            <a:lvl1pPr marL="0" indent="0">
              <a:buNone/>
              <a:defRPr sz="5900" b="1"/>
            </a:lvl1pPr>
            <a:lvl2pPr marL="1131524" indent="0">
              <a:buNone/>
              <a:defRPr sz="4900" b="1"/>
            </a:lvl2pPr>
            <a:lvl3pPr marL="2263049" indent="0">
              <a:buNone/>
              <a:defRPr sz="4500" b="1"/>
            </a:lvl3pPr>
            <a:lvl4pPr marL="3394573" indent="0">
              <a:buNone/>
              <a:defRPr sz="4000" b="1"/>
            </a:lvl4pPr>
            <a:lvl5pPr marL="4526097" indent="0">
              <a:buNone/>
              <a:defRPr sz="4000" b="1"/>
            </a:lvl5pPr>
            <a:lvl6pPr marL="5657621" indent="0">
              <a:buNone/>
              <a:defRPr sz="4000" b="1"/>
            </a:lvl6pPr>
            <a:lvl7pPr marL="6789146" indent="0">
              <a:buNone/>
              <a:defRPr sz="4000" b="1"/>
            </a:lvl7pPr>
            <a:lvl8pPr marL="7920670" indent="0">
              <a:buNone/>
              <a:defRPr sz="4000" b="1"/>
            </a:lvl8pPr>
            <a:lvl9pPr marL="9052194" indent="0">
              <a:buNone/>
              <a:defRPr sz="40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0972260" y="10274776"/>
            <a:ext cx="9547290" cy="18667091"/>
          </a:xfrm>
        </p:spPr>
        <p:txBody>
          <a:bodyPr/>
          <a:lstStyle>
            <a:lvl1pPr>
              <a:defRPr sz="5900"/>
            </a:lvl1pPr>
            <a:lvl2pPr>
              <a:defRPr sz="4900"/>
            </a:lvl2pPr>
            <a:lvl3pPr>
              <a:defRPr sz="4500"/>
            </a:lvl3pPr>
            <a:lvl4pPr>
              <a:defRPr sz="4000"/>
            </a:lvl4pPr>
            <a:lvl5pPr>
              <a:defRPr sz="4000"/>
            </a:lvl5pPr>
            <a:lvl6pPr>
              <a:defRPr sz="4000"/>
            </a:lvl6pPr>
            <a:lvl7pPr>
              <a:defRPr sz="4000"/>
            </a:lvl7pPr>
            <a:lvl8pPr>
              <a:defRPr sz="4000"/>
            </a:lvl8pPr>
            <a:lvl9pPr>
              <a:defRPr sz="4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B822968-E4F8-D348-905F-D6EFED080D17}" type="datetimeFigureOut">
              <a:rPr lang="es-ES" smtClean="0"/>
              <a:pPr/>
              <a:t>11/11/19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376008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B822968-E4F8-D348-905F-D6EFED080D17}" type="datetimeFigureOut">
              <a:rPr lang="es-ES" smtClean="0"/>
              <a:pPr/>
              <a:t>11/11/19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353329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B822968-E4F8-D348-905F-D6EFED080D17}" type="datetimeFigureOut">
              <a:rPr lang="es-ES" smtClean="0"/>
              <a:pPr/>
              <a:t>11/11/19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45040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79980" y="1289972"/>
            <a:ext cx="7106095" cy="5489880"/>
          </a:xfrm>
        </p:spPr>
        <p:txBody>
          <a:bodyPr anchor="b"/>
          <a:lstStyle>
            <a:lvl1pPr algn="l">
              <a:defRPr sz="4900" b="1"/>
            </a:lvl1pPr>
          </a:lstStyle>
          <a:p>
            <a:r>
              <a:rPr lang="es-ES_tradnl"/>
              <a:t>Clic para editar título</a:t>
            </a:r>
            <a:endParaRPr lang="es-ES"/>
          </a:p>
        </p:txBody>
      </p:sp>
      <p:sp>
        <p:nvSpPr>
          <p:cNvPr id="3" name="Marcador de contenido 2"/>
          <p:cNvSpPr>
            <a:spLocks noGrp="1"/>
          </p:cNvSpPr>
          <p:nvPr>
            <p:ph idx="1"/>
          </p:nvPr>
        </p:nvSpPr>
        <p:spPr>
          <a:xfrm>
            <a:off x="8444813" y="1289975"/>
            <a:ext cx="12074735" cy="27651895"/>
          </a:xfrm>
        </p:spPr>
        <p:txBody>
          <a:bodyPr/>
          <a:lstStyle>
            <a:lvl1pPr>
              <a:defRPr sz="7900"/>
            </a:lvl1pPr>
            <a:lvl2pPr>
              <a:defRPr sz="6900"/>
            </a:lvl2pPr>
            <a:lvl3pPr>
              <a:defRPr sz="5900"/>
            </a:lvl3pPr>
            <a:lvl4pPr>
              <a:defRPr sz="4900"/>
            </a:lvl4pPr>
            <a:lvl5pPr>
              <a:defRPr sz="4900"/>
            </a:lvl5pPr>
            <a:lvl6pPr>
              <a:defRPr sz="4900"/>
            </a:lvl6pPr>
            <a:lvl7pPr>
              <a:defRPr sz="4900"/>
            </a:lvl7pPr>
            <a:lvl8pPr>
              <a:defRPr sz="4900"/>
            </a:lvl8pPr>
            <a:lvl9pPr>
              <a:defRPr sz="49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079980" y="6779855"/>
            <a:ext cx="7106095" cy="22162016"/>
          </a:xfrm>
        </p:spPr>
        <p:txBody>
          <a:bodyPr/>
          <a:lstStyle>
            <a:lvl1pPr marL="0" indent="0">
              <a:buNone/>
              <a:defRPr sz="3500"/>
            </a:lvl1pPr>
            <a:lvl2pPr marL="1131524" indent="0">
              <a:buNone/>
              <a:defRPr sz="3000"/>
            </a:lvl2pPr>
            <a:lvl3pPr marL="2263049" indent="0">
              <a:buNone/>
              <a:defRPr sz="2500"/>
            </a:lvl3pPr>
            <a:lvl4pPr marL="3394573" indent="0">
              <a:buNone/>
              <a:defRPr sz="2200"/>
            </a:lvl4pPr>
            <a:lvl5pPr marL="4526097" indent="0">
              <a:buNone/>
              <a:defRPr sz="2200"/>
            </a:lvl5pPr>
            <a:lvl6pPr marL="5657621" indent="0">
              <a:buNone/>
              <a:defRPr sz="2200"/>
            </a:lvl6pPr>
            <a:lvl7pPr marL="6789146" indent="0">
              <a:buNone/>
              <a:defRPr sz="2200"/>
            </a:lvl7pPr>
            <a:lvl8pPr marL="7920670" indent="0">
              <a:buNone/>
              <a:defRPr sz="2200"/>
            </a:lvl8pPr>
            <a:lvl9pPr marL="9052194" indent="0">
              <a:buNone/>
              <a:defRPr sz="22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B822968-E4F8-D348-905F-D6EFED080D17}" type="datetimeFigureOut">
              <a:rPr lang="es-ES" smtClean="0"/>
              <a:pPr/>
              <a:t>11/11/19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230142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233657" y="22679503"/>
            <a:ext cx="12959715" cy="2677443"/>
          </a:xfrm>
        </p:spPr>
        <p:txBody>
          <a:bodyPr anchor="b"/>
          <a:lstStyle>
            <a:lvl1pPr algn="l">
              <a:defRPr sz="4900" b="1"/>
            </a:lvl1pPr>
          </a:lstStyle>
          <a:p>
            <a:r>
              <a:rPr lang="es-ES_tradnl"/>
              <a:t>Clic para editar título</a:t>
            </a:r>
            <a:endParaRPr lang="es-ES"/>
          </a:p>
        </p:txBody>
      </p:sp>
      <p:sp>
        <p:nvSpPr>
          <p:cNvPr id="3" name="Marcador de posición de imagen 2"/>
          <p:cNvSpPr>
            <a:spLocks noGrp="1"/>
          </p:cNvSpPr>
          <p:nvPr>
            <p:ph type="pic" idx="1"/>
          </p:nvPr>
        </p:nvSpPr>
        <p:spPr>
          <a:xfrm>
            <a:off x="4233657" y="2894937"/>
            <a:ext cx="12959715" cy="19439573"/>
          </a:xfrm>
        </p:spPr>
        <p:txBody>
          <a:bodyPr/>
          <a:lstStyle>
            <a:lvl1pPr marL="0" indent="0">
              <a:buNone/>
              <a:defRPr sz="7900"/>
            </a:lvl1pPr>
            <a:lvl2pPr marL="1131524" indent="0">
              <a:buNone/>
              <a:defRPr sz="6900"/>
            </a:lvl2pPr>
            <a:lvl3pPr marL="2263049" indent="0">
              <a:buNone/>
              <a:defRPr sz="5900"/>
            </a:lvl3pPr>
            <a:lvl4pPr marL="3394573" indent="0">
              <a:buNone/>
              <a:defRPr sz="4900"/>
            </a:lvl4pPr>
            <a:lvl5pPr marL="4526097" indent="0">
              <a:buNone/>
              <a:defRPr sz="4900"/>
            </a:lvl5pPr>
            <a:lvl6pPr marL="5657621" indent="0">
              <a:buNone/>
              <a:defRPr sz="4900"/>
            </a:lvl6pPr>
            <a:lvl7pPr marL="6789146" indent="0">
              <a:buNone/>
              <a:defRPr sz="4900"/>
            </a:lvl7pPr>
            <a:lvl8pPr marL="7920670" indent="0">
              <a:buNone/>
              <a:defRPr sz="4900"/>
            </a:lvl8pPr>
            <a:lvl9pPr marL="9052194" indent="0">
              <a:buNone/>
              <a:defRPr sz="4900"/>
            </a:lvl9pPr>
          </a:lstStyle>
          <a:p>
            <a:endParaRPr lang="es-ES"/>
          </a:p>
        </p:txBody>
      </p:sp>
      <p:sp>
        <p:nvSpPr>
          <p:cNvPr id="4" name="Marcador de texto 3"/>
          <p:cNvSpPr>
            <a:spLocks noGrp="1"/>
          </p:cNvSpPr>
          <p:nvPr>
            <p:ph type="body" sz="half" idx="2"/>
          </p:nvPr>
        </p:nvSpPr>
        <p:spPr>
          <a:xfrm>
            <a:off x="4233657" y="25356946"/>
            <a:ext cx="12959715" cy="3802414"/>
          </a:xfrm>
        </p:spPr>
        <p:txBody>
          <a:bodyPr/>
          <a:lstStyle>
            <a:lvl1pPr marL="0" indent="0">
              <a:buNone/>
              <a:defRPr sz="3500"/>
            </a:lvl1pPr>
            <a:lvl2pPr marL="1131524" indent="0">
              <a:buNone/>
              <a:defRPr sz="3000"/>
            </a:lvl2pPr>
            <a:lvl3pPr marL="2263049" indent="0">
              <a:buNone/>
              <a:defRPr sz="2500"/>
            </a:lvl3pPr>
            <a:lvl4pPr marL="3394573" indent="0">
              <a:buNone/>
              <a:defRPr sz="2200"/>
            </a:lvl4pPr>
            <a:lvl5pPr marL="4526097" indent="0">
              <a:buNone/>
              <a:defRPr sz="2200"/>
            </a:lvl5pPr>
            <a:lvl6pPr marL="5657621" indent="0">
              <a:buNone/>
              <a:defRPr sz="2200"/>
            </a:lvl6pPr>
            <a:lvl7pPr marL="6789146" indent="0">
              <a:buNone/>
              <a:defRPr sz="2200"/>
            </a:lvl7pPr>
            <a:lvl8pPr marL="7920670" indent="0">
              <a:buNone/>
              <a:defRPr sz="2200"/>
            </a:lvl8pPr>
            <a:lvl9pPr marL="9052194" indent="0">
              <a:buNone/>
              <a:defRPr sz="22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B822968-E4F8-D348-905F-D6EFED080D17}" type="datetimeFigureOut">
              <a:rPr lang="es-ES" smtClean="0"/>
              <a:pPr/>
              <a:t>11/11/19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02197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5000"/>
                <a:lumOff val="95000"/>
                <a:alpha val="41000"/>
              </a:schemeClr>
            </a:gs>
            <a:gs pos="22000">
              <a:srgbClr val="FFFF66"/>
            </a:gs>
            <a:gs pos="74000">
              <a:srgbClr val="0099FF"/>
            </a:gs>
            <a:gs pos="49000">
              <a:srgbClr val="66FF66"/>
            </a:gs>
            <a:gs pos="99000">
              <a:schemeClr val="tx2">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79977" y="1297473"/>
            <a:ext cx="19439573" cy="5399882"/>
          </a:xfrm>
          <a:prstGeom prst="rect">
            <a:avLst/>
          </a:prstGeom>
        </p:spPr>
        <p:txBody>
          <a:bodyPr vert="horz" lIns="226305" tIns="113152" rIns="226305" bIns="113152"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079977" y="7559838"/>
            <a:ext cx="19439573" cy="21382031"/>
          </a:xfrm>
          <a:prstGeom prst="rect">
            <a:avLst/>
          </a:prstGeom>
        </p:spPr>
        <p:txBody>
          <a:bodyPr vert="horz" lIns="226305" tIns="113152" rIns="226305" bIns="113152"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079979" y="30029343"/>
            <a:ext cx="5039889" cy="1724962"/>
          </a:xfrm>
          <a:prstGeom prst="rect">
            <a:avLst/>
          </a:prstGeom>
        </p:spPr>
        <p:txBody>
          <a:bodyPr vert="horz" lIns="226305" tIns="113152" rIns="226305" bIns="113152" rtlCol="0" anchor="ctr"/>
          <a:lstStyle>
            <a:lvl1pPr algn="l">
              <a:defRPr sz="3000">
                <a:solidFill>
                  <a:schemeClr val="tx1">
                    <a:tint val="75000"/>
                  </a:schemeClr>
                </a:solidFill>
              </a:defRPr>
            </a:lvl1pPr>
          </a:lstStyle>
          <a:p>
            <a:fld id="{1B822968-E4F8-D348-905F-D6EFED080D17}" type="datetimeFigureOut">
              <a:rPr lang="es-ES" smtClean="0"/>
              <a:pPr/>
              <a:t>11/11/19</a:t>
            </a:fld>
            <a:endParaRPr lang="es-ES"/>
          </a:p>
        </p:txBody>
      </p:sp>
      <p:sp>
        <p:nvSpPr>
          <p:cNvPr id="5" name="Marcador de pie de página 4"/>
          <p:cNvSpPr>
            <a:spLocks noGrp="1"/>
          </p:cNvSpPr>
          <p:nvPr>
            <p:ph type="ftr" sz="quarter" idx="3"/>
          </p:nvPr>
        </p:nvSpPr>
        <p:spPr>
          <a:xfrm>
            <a:off x="7379839" y="30029343"/>
            <a:ext cx="6839849" cy="1724962"/>
          </a:xfrm>
          <a:prstGeom prst="rect">
            <a:avLst/>
          </a:prstGeom>
        </p:spPr>
        <p:txBody>
          <a:bodyPr vert="horz" lIns="226305" tIns="113152" rIns="226305" bIns="113152" rtlCol="0" anchor="ctr"/>
          <a:lstStyle>
            <a:lvl1pPr algn="ctr">
              <a:defRPr sz="30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15479661" y="30029343"/>
            <a:ext cx="5039889" cy="1724962"/>
          </a:xfrm>
          <a:prstGeom prst="rect">
            <a:avLst/>
          </a:prstGeom>
        </p:spPr>
        <p:txBody>
          <a:bodyPr vert="horz" lIns="226305" tIns="113152" rIns="226305" bIns="113152" rtlCol="0" anchor="ctr"/>
          <a:lstStyle>
            <a:lvl1pPr algn="r">
              <a:defRPr sz="3000">
                <a:solidFill>
                  <a:schemeClr val="tx1">
                    <a:tint val="75000"/>
                  </a:schemeClr>
                </a:solidFill>
              </a:defRPr>
            </a:lvl1pPr>
          </a:lstStyle>
          <a:p>
            <a:fld id="{7FD8BC79-7288-6441-A334-D71DEC9B5CD4}" type="slidenum">
              <a:rPr lang="es-ES" smtClean="0"/>
              <a:pPr/>
              <a:t>‹Nº›</a:t>
            </a:fld>
            <a:endParaRPr lang="es-ES"/>
          </a:p>
        </p:txBody>
      </p:sp>
    </p:spTree>
    <p:extLst>
      <p:ext uri="{BB962C8B-B14F-4D97-AF65-F5344CB8AC3E}">
        <p14:creationId xmlns:p14="http://schemas.microsoft.com/office/powerpoint/2010/main" val="415437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31524" rtl="0" eaLnBrk="1" latinLnBrk="0" hangingPunct="1">
        <a:spcBef>
          <a:spcPct val="0"/>
        </a:spcBef>
        <a:buNone/>
        <a:defRPr sz="10900" kern="1200">
          <a:solidFill>
            <a:schemeClr val="tx1"/>
          </a:solidFill>
          <a:latin typeface="+mj-lt"/>
          <a:ea typeface="+mj-ea"/>
          <a:cs typeface="+mj-cs"/>
        </a:defRPr>
      </a:lvl1pPr>
    </p:titleStyle>
    <p:bodyStyle>
      <a:lvl1pPr marL="848643" indent="-848643" algn="l" defTabSz="1131524" rtl="0" eaLnBrk="1" latinLnBrk="0" hangingPunct="1">
        <a:spcBef>
          <a:spcPct val="20000"/>
        </a:spcBef>
        <a:buFont typeface="Arial"/>
        <a:buChar char="•"/>
        <a:defRPr sz="7900" kern="1200">
          <a:solidFill>
            <a:schemeClr val="tx1"/>
          </a:solidFill>
          <a:latin typeface="+mn-lt"/>
          <a:ea typeface="+mn-ea"/>
          <a:cs typeface="+mn-cs"/>
        </a:defRPr>
      </a:lvl1pPr>
      <a:lvl2pPr marL="1838727" indent="-707203" algn="l" defTabSz="1131524" rtl="0" eaLnBrk="1" latinLnBrk="0" hangingPunct="1">
        <a:spcBef>
          <a:spcPct val="20000"/>
        </a:spcBef>
        <a:buFont typeface="Arial"/>
        <a:buChar char="–"/>
        <a:defRPr sz="6900" kern="1200">
          <a:solidFill>
            <a:schemeClr val="tx1"/>
          </a:solidFill>
          <a:latin typeface="+mn-lt"/>
          <a:ea typeface="+mn-ea"/>
          <a:cs typeface="+mn-cs"/>
        </a:defRPr>
      </a:lvl2pPr>
      <a:lvl3pPr marL="2828811" indent="-565762" algn="l" defTabSz="1131524" rtl="0" eaLnBrk="1" latinLnBrk="0" hangingPunct="1">
        <a:spcBef>
          <a:spcPct val="20000"/>
        </a:spcBef>
        <a:buFont typeface="Arial"/>
        <a:buChar char="•"/>
        <a:defRPr sz="5900" kern="1200">
          <a:solidFill>
            <a:schemeClr val="tx1"/>
          </a:solidFill>
          <a:latin typeface="+mn-lt"/>
          <a:ea typeface="+mn-ea"/>
          <a:cs typeface="+mn-cs"/>
        </a:defRPr>
      </a:lvl3pPr>
      <a:lvl4pPr marL="3960335" indent="-565762" algn="l" defTabSz="1131524" rtl="0" eaLnBrk="1" latinLnBrk="0" hangingPunct="1">
        <a:spcBef>
          <a:spcPct val="20000"/>
        </a:spcBef>
        <a:buFont typeface="Arial"/>
        <a:buChar char="–"/>
        <a:defRPr sz="4900" kern="1200">
          <a:solidFill>
            <a:schemeClr val="tx1"/>
          </a:solidFill>
          <a:latin typeface="+mn-lt"/>
          <a:ea typeface="+mn-ea"/>
          <a:cs typeface="+mn-cs"/>
        </a:defRPr>
      </a:lvl4pPr>
      <a:lvl5pPr marL="5091859" indent="-565762" algn="l" defTabSz="1131524" rtl="0" eaLnBrk="1" latinLnBrk="0" hangingPunct="1">
        <a:spcBef>
          <a:spcPct val="20000"/>
        </a:spcBef>
        <a:buFont typeface="Arial"/>
        <a:buChar char="»"/>
        <a:defRPr sz="4900" kern="1200">
          <a:solidFill>
            <a:schemeClr val="tx1"/>
          </a:solidFill>
          <a:latin typeface="+mn-lt"/>
          <a:ea typeface="+mn-ea"/>
          <a:cs typeface="+mn-cs"/>
        </a:defRPr>
      </a:lvl5pPr>
      <a:lvl6pPr marL="6223384" indent="-565762" algn="l" defTabSz="1131524" rtl="0" eaLnBrk="1" latinLnBrk="0" hangingPunct="1">
        <a:spcBef>
          <a:spcPct val="20000"/>
        </a:spcBef>
        <a:buFont typeface="Arial"/>
        <a:buChar char="•"/>
        <a:defRPr sz="4900" kern="1200">
          <a:solidFill>
            <a:schemeClr val="tx1"/>
          </a:solidFill>
          <a:latin typeface="+mn-lt"/>
          <a:ea typeface="+mn-ea"/>
          <a:cs typeface="+mn-cs"/>
        </a:defRPr>
      </a:lvl6pPr>
      <a:lvl7pPr marL="7354908" indent="-565762" algn="l" defTabSz="1131524" rtl="0" eaLnBrk="1" latinLnBrk="0" hangingPunct="1">
        <a:spcBef>
          <a:spcPct val="20000"/>
        </a:spcBef>
        <a:buFont typeface="Arial"/>
        <a:buChar char="•"/>
        <a:defRPr sz="4900" kern="1200">
          <a:solidFill>
            <a:schemeClr val="tx1"/>
          </a:solidFill>
          <a:latin typeface="+mn-lt"/>
          <a:ea typeface="+mn-ea"/>
          <a:cs typeface="+mn-cs"/>
        </a:defRPr>
      </a:lvl7pPr>
      <a:lvl8pPr marL="8486432" indent="-565762" algn="l" defTabSz="1131524" rtl="0" eaLnBrk="1" latinLnBrk="0" hangingPunct="1">
        <a:spcBef>
          <a:spcPct val="20000"/>
        </a:spcBef>
        <a:buFont typeface="Arial"/>
        <a:buChar char="•"/>
        <a:defRPr sz="4900" kern="1200">
          <a:solidFill>
            <a:schemeClr val="tx1"/>
          </a:solidFill>
          <a:latin typeface="+mn-lt"/>
          <a:ea typeface="+mn-ea"/>
          <a:cs typeface="+mn-cs"/>
        </a:defRPr>
      </a:lvl8pPr>
      <a:lvl9pPr marL="9617956" indent="-565762" algn="l" defTabSz="1131524" rtl="0" eaLnBrk="1" latinLnBrk="0" hangingPunct="1">
        <a:spcBef>
          <a:spcPct val="20000"/>
        </a:spcBef>
        <a:buFont typeface="Arial"/>
        <a:buChar char="•"/>
        <a:defRPr sz="4900" kern="1200">
          <a:solidFill>
            <a:schemeClr val="tx1"/>
          </a:solidFill>
          <a:latin typeface="+mn-lt"/>
          <a:ea typeface="+mn-ea"/>
          <a:cs typeface="+mn-cs"/>
        </a:defRPr>
      </a:lvl9pPr>
    </p:bodyStyle>
    <p:otherStyle>
      <a:defPPr>
        <a:defRPr lang="es-ES"/>
      </a:defPPr>
      <a:lvl1pPr marL="0" algn="l" defTabSz="1131524" rtl="0" eaLnBrk="1" latinLnBrk="0" hangingPunct="1">
        <a:defRPr sz="4500" kern="1200">
          <a:solidFill>
            <a:schemeClr val="tx1"/>
          </a:solidFill>
          <a:latin typeface="+mn-lt"/>
          <a:ea typeface="+mn-ea"/>
          <a:cs typeface="+mn-cs"/>
        </a:defRPr>
      </a:lvl1pPr>
      <a:lvl2pPr marL="1131524" algn="l" defTabSz="1131524" rtl="0" eaLnBrk="1" latinLnBrk="0" hangingPunct="1">
        <a:defRPr sz="4500" kern="1200">
          <a:solidFill>
            <a:schemeClr val="tx1"/>
          </a:solidFill>
          <a:latin typeface="+mn-lt"/>
          <a:ea typeface="+mn-ea"/>
          <a:cs typeface="+mn-cs"/>
        </a:defRPr>
      </a:lvl2pPr>
      <a:lvl3pPr marL="2263049" algn="l" defTabSz="1131524" rtl="0" eaLnBrk="1" latinLnBrk="0" hangingPunct="1">
        <a:defRPr sz="4500" kern="1200">
          <a:solidFill>
            <a:schemeClr val="tx1"/>
          </a:solidFill>
          <a:latin typeface="+mn-lt"/>
          <a:ea typeface="+mn-ea"/>
          <a:cs typeface="+mn-cs"/>
        </a:defRPr>
      </a:lvl3pPr>
      <a:lvl4pPr marL="3394573" algn="l" defTabSz="1131524" rtl="0" eaLnBrk="1" latinLnBrk="0" hangingPunct="1">
        <a:defRPr sz="4500" kern="1200">
          <a:solidFill>
            <a:schemeClr val="tx1"/>
          </a:solidFill>
          <a:latin typeface="+mn-lt"/>
          <a:ea typeface="+mn-ea"/>
          <a:cs typeface="+mn-cs"/>
        </a:defRPr>
      </a:lvl4pPr>
      <a:lvl5pPr marL="4526097" algn="l" defTabSz="1131524" rtl="0" eaLnBrk="1" latinLnBrk="0" hangingPunct="1">
        <a:defRPr sz="4500" kern="1200">
          <a:solidFill>
            <a:schemeClr val="tx1"/>
          </a:solidFill>
          <a:latin typeface="+mn-lt"/>
          <a:ea typeface="+mn-ea"/>
          <a:cs typeface="+mn-cs"/>
        </a:defRPr>
      </a:lvl5pPr>
      <a:lvl6pPr marL="5657621" algn="l" defTabSz="1131524" rtl="0" eaLnBrk="1" latinLnBrk="0" hangingPunct="1">
        <a:defRPr sz="4500" kern="1200">
          <a:solidFill>
            <a:schemeClr val="tx1"/>
          </a:solidFill>
          <a:latin typeface="+mn-lt"/>
          <a:ea typeface="+mn-ea"/>
          <a:cs typeface="+mn-cs"/>
        </a:defRPr>
      </a:lvl6pPr>
      <a:lvl7pPr marL="6789146" algn="l" defTabSz="1131524" rtl="0" eaLnBrk="1" latinLnBrk="0" hangingPunct="1">
        <a:defRPr sz="4500" kern="1200">
          <a:solidFill>
            <a:schemeClr val="tx1"/>
          </a:solidFill>
          <a:latin typeface="+mn-lt"/>
          <a:ea typeface="+mn-ea"/>
          <a:cs typeface="+mn-cs"/>
        </a:defRPr>
      </a:lvl7pPr>
      <a:lvl8pPr marL="7920670" algn="l" defTabSz="1131524" rtl="0" eaLnBrk="1" latinLnBrk="0" hangingPunct="1">
        <a:defRPr sz="4500" kern="1200">
          <a:solidFill>
            <a:schemeClr val="tx1"/>
          </a:solidFill>
          <a:latin typeface="+mn-lt"/>
          <a:ea typeface="+mn-ea"/>
          <a:cs typeface="+mn-cs"/>
        </a:defRPr>
      </a:lvl8pPr>
      <a:lvl9pPr marL="9052194" algn="l" defTabSz="1131524"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ángulo 71">
            <a:extLst>
              <a:ext uri="{FF2B5EF4-FFF2-40B4-BE49-F238E27FC236}">
                <a16:creationId xmlns:a16="http://schemas.microsoft.com/office/drawing/2014/main" id="{5F31902C-5A18-F64F-B321-F5433F25C2D8}"/>
              </a:ext>
            </a:extLst>
          </p:cNvPr>
          <p:cNvSpPr/>
          <p:nvPr/>
        </p:nvSpPr>
        <p:spPr>
          <a:xfrm>
            <a:off x="1589" y="27779788"/>
            <a:ext cx="21600000" cy="360000"/>
          </a:xfrm>
          <a:prstGeom prst="rect">
            <a:avLst/>
          </a:prstGeom>
          <a:solidFill>
            <a:srgbClr val="0044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5" name="Rectángulo 44">
            <a:extLst>
              <a:ext uri="{FF2B5EF4-FFF2-40B4-BE49-F238E27FC236}">
                <a16:creationId xmlns:a16="http://schemas.microsoft.com/office/drawing/2014/main" id="{55A88E79-D0B2-7549-AED6-A59DCBECC56D}"/>
              </a:ext>
            </a:extLst>
          </p:cNvPr>
          <p:cNvSpPr/>
          <p:nvPr/>
        </p:nvSpPr>
        <p:spPr>
          <a:xfrm>
            <a:off x="10809943" y="23166413"/>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Trabajo a Futuro</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47" name="CuadroTexto 46">
            <a:extLst>
              <a:ext uri="{FF2B5EF4-FFF2-40B4-BE49-F238E27FC236}">
                <a16:creationId xmlns:a16="http://schemas.microsoft.com/office/drawing/2014/main" id="{926D4F38-D2F0-2D41-9B84-FCCA476BB643}"/>
              </a:ext>
            </a:extLst>
          </p:cNvPr>
          <p:cNvSpPr txBox="1"/>
          <p:nvPr/>
        </p:nvSpPr>
        <p:spPr>
          <a:xfrm>
            <a:off x="11169943" y="23867608"/>
            <a:ext cx="10080000" cy="360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400" dirty="0"/>
              <a:t>En esta sección se presenta lo que hace falta para llevar a buen término el Trabajo de Obtención de Grado en la IDI-IV, para con ello cumplir con el objetivo que se ha planteado.</a:t>
            </a:r>
          </a:p>
          <a:p>
            <a:pPr algn="just"/>
            <a:endParaRPr lang="es-ES_tradnl" sz="2400" dirty="0"/>
          </a:p>
        </p:txBody>
      </p:sp>
      <p:grpSp>
        <p:nvGrpSpPr>
          <p:cNvPr id="8" name="Grupo 7">
            <a:extLst>
              <a:ext uri="{FF2B5EF4-FFF2-40B4-BE49-F238E27FC236}">
                <a16:creationId xmlns:a16="http://schemas.microsoft.com/office/drawing/2014/main" id="{29B932C5-AA3A-D046-9A33-42BD2031180B}"/>
              </a:ext>
            </a:extLst>
          </p:cNvPr>
          <p:cNvGrpSpPr/>
          <p:nvPr/>
        </p:nvGrpSpPr>
        <p:grpSpPr>
          <a:xfrm>
            <a:off x="0" y="1395"/>
            <a:ext cx="21599525" cy="2146521"/>
            <a:chOff x="-5486854" y="2639406"/>
            <a:chExt cx="9144001" cy="908714"/>
          </a:xfrm>
        </p:grpSpPr>
        <p:sp>
          <p:nvSpPr>
            <p:cNvPr id="40" name="Rectángulo 39">
              <a:extLst>
                <a:ext uri="{FF2B5EF4-FFF2-40B4-BE49-F238E27FC236}">
                  <a16:creationId xmlns:a16="http://schemas.microsoft.com/office/drawing/2014/main" id="{846811D8-41AB-AB4F-8AF8-700202888DC3}"/>
                </a:ext>
              </a:extLst>
            </p:cNvPr>
            <p:cNvSpPr/>
            <p:nvPr/>
          </p:nvSpPr>
          <p:spPr>
            <a:xfrm>
              <a:off x="-5486853" y="2639406"/>
              <a:ext cx="9144000" cy="712269"/>
            </a:xfrm>
            <a:prstGeom prst="rect">
              <a:avLst/>
            </a:prstGeom>
            <a:solidFill>
              <a:srgbClr val="0042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1" name="Rectángulo 40">
              <a:extLst>
                <a:ext uri="{FF2B5EF4-FFF2-40B4-BE49-F238E27FC236}">
                  <a16:creationId xmlns:a16="http://schemas.microsoft.com/office/drawing/2014/main" id="{F6295CAF-4450-DA4B-8383-90A3910690F7}"/>
                </a:ext>
              </a:extLst>
            </p:cNvPr>
            <p:cNvSpPr/>
            <p:nvPr/>
          </p:nvSpPr>
          <p:spPr>
            <a:xfrm>
              <a:off x="-5486854" y="3351676"/>
              <a:ext cx="9144000" cy="196444"/>
            </a:xfrm>
            <a:prstGeom prst="rect">
              <a:avLst/>
            </a:prstGeom>
            <a:solidFill>
              <a:srgbClr val="B498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4670" y="2695299"/>
            <a:ext cx="3758400" cy="2519143"/>
          </a:xfrm>
          <a:prstGeom prst="rect">
            <a:avLst/>
          </a:prstGeom>
        </p:spPr>
      </p:pic>
      <p:sp>
        <p:nvSpPr>
          <p:cNvPr id="110" name="Rectángulo 109"/>
          <p:cNvSpPr/>
          <p:nvPr/>
        </p:nvSpPr>
        <p:spPr>
          <a:xfrm>
            <a:off x="219" y="5927509"/>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Resumen</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114" name="CuadroTexto 113"/>
          <p:cNvSpPr txBox="1"/>
          <p:nvPr/>
        </p:nvSpPr>
        <p:spPr>
          <a:xfrm>
            <a:off x="360219" y="6628704"/>
            <a:ext cx="10080000" cy="61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400" dirty="0"/>
              <a:t>En esta sección se presenta el resumen del Trabajo de Obtención de Grado, el cual contiene la descripción general de la información que se presenta en el póster.</a:t>
            </a:r>
          </a:p>
        </p:txBody>
      </p:sp>
      <p:sp>
        <p:nvSpPr>
          <p:cNvPr id="44" name="Rectángulo 43">
            <a:extLst>
              <a:ext uri="{FF2B5EF4-FFF2-40B4-BE49-F238E27FC236}">
                <a16:creationId xmlns:a16="http://schemas.microsoft.com/office/drawing/2014/main" id="{19C24C1A-F539-4440-9825-6A3CEA2624BD}"/>
              </a:ext>
            </a:extLst>
          </p:cNvPr>
          <p:cNvSpPr/>
          <p:nvPr/>
        </p:nvSpPr>
        <p:spPr>
          <a:xfrm>
            <a:off x="0" y="31319288"/>
            <a:ext cx="21600000" cy="1080000"/>
          </a:xfrm>
          <a:prstGeom prst="rect">
            <a:avLst/>
          </a:prstGeom>
          <a:solidFill>
            <a:srgbClr val="0044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6" name="CuadroTexto 45">
            <a:extLst>
              <a:ext uri="{FF2B5EF4-FFF2-40B4-BE49-F238E27FC236}">
                <a16:creationId xmlns:a16="http://schemas.microsoft.com/office/drawing/2014/main" id="{9F4D6D54-434D-EF41-945F-2D7E6E89F27B}"/>
              </a:ext>
            </a:extLst>
          </p:cNvPr>
          <p:cNvSpPr txBox="1"/>
          <p:nvPr/>
        </p:nvSpPr>
        <p:spPr>
          <a:xfrm>
            <a:off x="681406" y="174208"/>
            <a:ext cx="20236710"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_tradnl" sz="4000" b="1" cap="small" dirty="0">
                <a:solidFill>
                  <a:schemeClr val="bg1"/>
                </a:solidFill>
                <a:latin typeface="Times New Roman" panose="02020603050405020304" pitchFamily="18" charset="0"/>
                <a:cs typeface="Times New Roman" panose="02020603050405020304" pitchFamily="18" charset="0"/>
              </a:rPr>
              <a:t>Coloquio de Investigación y Desarrollo Tecnológico 2019 </a:t>
            </a:r>
          </a:p>
          <a:p>
            <a:pPr algn="ctr"/>
            <a:r>
              <a:rPr lang="es-ES_tradnl" sz="4000" b="1" cap="small" dirty="0">
                <a:solidFill>
                  <a:schemeClr val="bg1"/>
                </a:solidFill>
                <a:latin typeface="Times New Roman" panose="02020603050405020304" pitchFamily="18" charset="0"/>
                <a:cs typeface="Times New Roman" panose="02020603050405020304" pitchFamily="18" charset="0"/>
              </a:rPr>
              <a:t>Maestría en Sistemas Computacionales</a:t>
            </a:r>
          </a:p>
        </p:txBody>
      </p:sp>
      <p:pic>
        <p:nvPicPr>
          <p:cNvPr id="10" name="Imagen 9">
            <a:extLst>
              <a:ext uri="{FF2B5EF4-FFF2-40B4-BE49-F238E27FC236}">
                <a16:creationId xmlns:a16="http://schemas.microsoft.com/office/drawing/2014/main" id="{124DD076-2694-4D42-AACA-F89B199DC40E}"/>
              </a:ext>
            </a:extLst>
          </p:cNvPr>
          <p:cNvPicPr>
            <a:picLocks noChangeAspect="1"/>
          </p:cNvPicPr>
          <p:nvPr/>
        </p:nvPicPr>
        <p:blipFill>
          <a:blip r:embed="rId3"/>
          <a:stretch>
            <a:fillRect/>
          </a:stretch>
        </p:blipFill>
        <p:spPr>
          <a:xfrm>
            <a:off x="146451" y="2694786"/>
            <a:ext cx="3114000" cy="2520168"/>
          </a:xfrm>
          <a:prstGeom prst="rect">
            <a:avLst/>
          </a:prstGeom>
        </p:spPr>
      </p:pic>
      <p:sp>
        <p:nvSpPr>
          <p:cNvPr id="16" name="CuadroTexto 15"/>
          <p:cNvSpPr txBox="1"/>
          <p:nvPr/>
        </p:nvSpPr>
        <p:spPr>
          <a:xfrm>
            <a:off x="3260452" y="3946676"/>
            <a:ext cx="15122440" cy="138499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_tradnl" sz="2800" b="1">
                <a:solidFill>
                  <a:schemeClr val="tx2">
                    <a:lumMod val="75000"/>
                  </a:schemeClr>
                </a:solidFill>
                <a:latin typeface="Times New Roman" panose="02020603050405020304" pitchFamily="18" charset="0"/>
                <a:cs typeface="Times New Roman" panose="02020603050405020304" pitchFamily="18" charset="0"/>
              </a:rPr>
              <a:t>Nombre del Alumno, </a:t>
            </a:r>
            <a:r>
              <a:rPr lang="es-ES_tradnl" sz="2800" b="1" i="1">
                <a:solidFill>
                  <a:schemeClr val="tx2">
                    <a:lumMod val="75000"/>
                  </a:schemeClr>
                </a:solidFill>
                <a:latin typeface="Times New Roman" panose="02020603050405020304" pitchFamily="18" charset="0"/>
                <a:cs typeface="Times New Roman" panose="02020603050405020304" pitchFamily="18" charset="0"/>
              </a:rPr>
              <a:t>ms000000@iteso.mx</a:t>
            </a:r>
          </a:p>
          <a:p>
            <a:pPr algn="ctr"/>
            <a:r>
              <a:rPr lang="es-ES_tradnl" sz="2800" b="1">
                <a:solidFill>
                  <a:schemeClr val="tx2">
                    <a:lumMod val="75000"/>
                  </a:schemeClr>
                </a:solidFill>
                <a:latin typeface="Times New Roman" panose="02020603050405020304" pitchFamily="18" charset="0"/>
                <a:cs typeface="Times New Roman" panose="02020603050405020304" pitchFamily="18" charset="0"/>
              </a:rPr>
              <a:t>Nombre del Director de TOG, </a:t>
            </a:r>
            <a:r>
              <a:rPr lang="es-ES_tradnl" sz="2800" b="1" i="1">
                <a:solidFill>
                  <a:schemeClr val="tx2">
                    <a:lumMod val="75000"/>
                  </a:schemeClr>
                </a:solidFill>
                <a:latin typeface="Times New Roman" panose="02020603050405020304" pitchFamily="18" charset="0"/>
                <a:cs typeface="Times New Roman" panose="02020603050405020304" pitchFamily="18" charset="0"/>
              </a:rPr>
              <a:t>profesor@iteso.mx</a:t>
            </a:r>
          </a:p>
          <a:p>
            <a:pPr algn="ctr"/>
            <a:r>
              <a:rPr lang="es-ES_tradnl" sz="2800" b="1">
                <a:solidFill>
                  <a:schemeClr val="tx2">
                    <a:lumMod val="75000"/>
                  </a:schemeClr>
                </a:solidFill>
                <a:latin typeface="Times New Roman" panose="02020603050405020304" pitchFamily="18" charset="0"/>
                <a:cs typeface="Times New Roman" panose="02020603050405020304" pitchFamily="18" charset="0"/>
              </a:rPr>
              <a:t>Nombre del Co-Director de TOG, </a:t>
            </a:r>
            <a:r>
              <a:rPr lang="es-ES_tradnl" sz="2800" b="1" i="1">
                <a:solidFill>
                  <a:schemeClr val="tx2">
                    <a:lumMod val="75000"/>
                  </a:schemeClr>
                </a:solidFill>
                <a:latin typeface="Times New Roman" panose="02020603050405020304" pitchFamily="18" charset="0"/>
                <a:cs typeface="Times New Roman" panose="02020603050405020304" pitchFamily="18" charset="0"/>
              </a:rPr>
              <a:t>profesor@iteso.mx</a:t>
            </a:r>
          </a:p>
        </p:txBody>
      </p:sp>
      <p:sp>
        <p:nvSpPr>
          <p:cNvPr id="48" name="CuadroTexto 47"/>
          <p:cNvSpPr txBox="1"/>
          <p:nvPr/>
        </p:nvSpPr>
        <p:spPr>
          <a:xfrm>
            <a:off x="3260452" y="2578069"/>
            <a:ext cx="15122440"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_tradnl" sz="3600" b="1" dirty="0">
                <a:solidFill>
                  <a:schemeClr val="tx2">
                    <a:lumMod val="75000"/>
                  </a:schemeClr>
                </a:solidFill>
                <a:latin typeface="Times New Roman" panose="02020603050405020304" pitchFamily="18" charset="0"/>
                <a:cs typeface="Times New Roman" panose="02020603050405020304" pitchFamily="18" charset="0"/>
              </a:rPr>
              <a:t>Nombre del Trabajo de Obtención de Grado</a:t>
            </a:r>
          </a:p>
          <a:p>
            <a:pPr algn="ctr"/>
            <a:endParaRPr lang="es-ES_tradnl"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9" name="Rectángulo 28">
            <a:extLst>
              <a:ext uri="{FF2B5EF4-FFF2-40B4-BE49-F238E27FC236}">
                <a16:creationId xmlns:a16="http://schemas.microsoft.com/office/drawing/2014/main" id="{5AB539F9-7E51-2E4E-B459-2948FCC9E06F}"/>
              </a:ext>
            </a:extLst>
          </p:cNvPr>
          <p:cNvSpPr/>
          <p:nvPr/>
        </p:nvSpPr>
        <p:spPr>
          <a:xfrm>
            <a:off x="219" y="13345059"/>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Introducción y Descripción del Problema</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30" name="CuadroTexto 29">
            <a:extLst>
              <a:ext uri="{FF2B5EF4-FFF2-40B4-BE49-F238E27FC236}">
                <a16:creationId xmlns:a16="http://schemas.microsoft.com/office/drawing/2014/main" id="{BFC38697-2FDE-4849-8BEB-3CFDF819E77F}"/>
              </a:ext>
            </a:extLst>
          </p:cNvPr>
          <p:cNvSpPr txBox="1"/>
          <p:nvPr/>
        </p:nvSpPr>
        <p:spPr>
          <a:xfrm>
            <a:off x="360219" y="14046254"/>
            <a:ext cx="10080000" cy="61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400" dirty="0"/>
              <a:t>En esta sección se realiza la descripción general del problema que se está abordando como parte del Trabajo de Obtención de Grado, incluyendo la definición del objetivo y su justificación. Adicionalmente, se pueden incluir brevemente los antecedentes, así como la novedad científica, tecnológica o la aportación del proyecto.</a:t>
            </a:r>
          </a:p>
        </p:txBody>
      </p:sp>
      <p:sp>
        <p:nvSpPr>
          <p:cNvPr id="33" name="Rectángulo 32">
            <a:extLst>
              <a:ext uri="{FF2B5EF4-FFF2-40B4-BE49-F238E27FC236}">
                <a16:creationId xmlns:a16="http://schemas.microsoft.com/office/drawing/2014/main" id="{BE4FB03E-0D60-CF49-B384-11EF3F23B549}"/>
              </a:ext>
            </a:extLst>
          </p:cNvPr>
          <p:cNvSpPr/>
          <p:nvPr/>
        </p:nvSpPr>
        <p:spPr>
          <a:xfrm>
            <a:off x="219" y="20645062"/>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Modelo Propuesto</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34" name="CuadroTexto 33">
            <a:extLst>
              <a:ext uri="{FF2B5EF4-FFF2-40B4-BE49-F238E27FC236}">
                <a16:creationId xmlns:a16="http://schemas.microsoft.com/office/drawing/2014/main" id="{CB3C6ED4-A5D8-B742-99C3-77835A142791}"/>
              </a:ext>
            </a:extLst>
          </p:cNvPr>
          <p:cNvSpPr txBox="1"/>
          <p:nvPr/>
        </p:nvSpPr>
        <p:spPr>
          <a:xfrm>
            <a:off x="360219" y="21346257"/>
            <a:ext cx="10080000" cy="61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400" dirty="0"/>
              <a:t>En esta sección se detalla el modelo que se propone para la solución del problema que se describió en el apartado previo. Se puede incluir una breve revisión del estado del arte (sólo los trabajos más relevantes, que sirvan de parámetro para la validación de la propuesta).</a:t>
            </a:r>
          </a:p>
        </p:txBody>
      </p:sp>
      <p:sp>
        <p:nvSpPr>
          <p:cNvPr id="36" name="Rectángulo 35">
            <a:extLst>
              <a:ext uri="{FF2B5EF4-FFF2-40B4-BE49-F238E27FC236}">
                <a16:creationId xmlns:a16="http://schemas.microsoft.com/office/drawing/2014/main" id="{8FF8CE4F-2257-D347-9FF5-DAEDF28DD829}"/>
              </a:ext>
            </a:extLst>
          </p:cNvPr>
          <p:cNvSpPr/>
          <p:nvPr/>
        </p:nvSpPr>
        <p:spPr>
          <a:xfrm>
            <a:off x="10809943" y="5935393"/>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Resultados Obtenidos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37" name="CuadroTexto 36">
            <a:extLst>
              <a:ext uri="{FF2B5EF4-FFF2-40B4-BE49-F238E27FC236}">
                <a16:creationId xmlns:a16="http://schemas.microsoft.com/office/drawing/2014/main" id="{8AB24218-00B2-114D-A51E-55F7C5CC27E9}"/>
              </a:ext>
            </a:extLst>
          </p:cNvPr>
          <p:cNvSpPr txBox="1"/>
          <p:nvPr/>
        </p:nvSpPr>
        <p:spPr>
          <a:xfrm>
            <a:off x="11169943" y="6636586"/>
            <a:ext cx="10080000" cy="115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400" dirty="0"/>
              <a:t>En esta sección se presentan los resultados que se han obtenido hasta el momento. Si el Trabajo de Obtención de Grado aún se encuentra en etapa de desarrollo, se pueden presentar los resultados preliminares o tentativos.</a:t>
            </a:r>
          </a:p>
        </p:txBody>
      </p:sp>
      <p:sp>
        <p:nvSpPr>
          <p:cNvPr id="39" name="Rectángulo 38">
            <a:extLst>
              <a:ext uri="{FF2B5EF4-FFF2-40B4-BE49-F238E27FC236}">
                <a16:creationId xmlns:a16="http://schemas.microsoft.com/office/drawing/2014/main" id="{0892DCA8-6158-7644-8269-43C24F81BF8F}"/>
              </a:ext>
            </a:extLst>
          </p:cNvPr>
          <p:cNvSpPr/>
          <p:nvPr/>
        </p:nvSpPr>
        <p:spPr>
          <a:xfrm>
            <a:off x="10809943" y="18423366"/>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Conclusiones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42" name="CuadroTexto 41">
            <a:extLst>
              <a:ext uri="{FF2B5EF4-FFF2-40B4-BE49-F238E27FC236}">
                <a16:creationId xmlns:a16="http://schemas.microsoft.com/office/drawing/2014/main" id="{7B7D6B00-A763-1D42-B7D1-A89EF2BBA69D}"/>
              </a:ext>
            </a:extLst>
          </p:cNvPr>
          <p:cNvSpPr txBox="1"/>
          <p:nvPr/>
        </p:nvSpPr>
        <p:spPr>
          <a:xfrm>
            <a:off x="11169943" y="19124561"/>
            <a:ext cx="10080000" cy="360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400" dirty="0"/>
              <a:t>En esta sección se presentan las conclusiones a las que se ha llegado con los resultados que se han obtenido, así como el porcentaje de avance respecto al alcance y objetivo del Trabajo de Obtención de Grado.</a:t>
            </a:r>
          </a:p>
          <a:p>
            <a:pPr algn="just"/>
            <a:endParaRPr lang="es-ES_tradnl" sz="2400" dirty="0"/>
          </a:p>
        </p:txBody>
      </p:sp>
      <p:sp>
        <p:nvSpPr>
          <p:cNvPr id="67" name="Rectángulo 66">
            <a:extLst>
              <a:ext uri="{FF2B5EF4-FFF2-40B4-BE49-F238E27FC236}">
                <a16:creationId xmlns:a16="http://schemas.microsoft.com/office/drawing/2014/main" id="{884265DF-19E3-5B43-8E07-5EA387129C40}"/>
              </a:ext>
            </a:extLst>
          </p:cNvPr>
          <p:cNvSpPr/>
          <p:nvPr/>
        </p:nvSpPr>
        <p:spPr>
          <a:xfrm>
            <a:off x="10809943" y="28156776"/>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Referencias Significativas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68" name="CuadroTexto 67">
            <a:extLst>
              <a:ext uri="{FF2B5EF4-FFF2-40B4-BE49-F238E27FC236}">
                <a16:creationId xmlns:a16="http://schemas.microsoft.com/office/drawing/2014/main" id="{7008B773-5A67-2748-8558-7408D24D3E5A}"/>
              </a:ext>
            </a:extLst>
          </p:cNvPr>
          <p:cNvSpPr txBox="1"/>
          <p:nvPr/>
        </p:nvSpPr>
        <p:spPr>
          <a:xfrm>
            <a:off x="11169943" y="28857971"/>
            <a:ext cx="10080000" cy="20844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000" dirty="0"/>
              <a:t>En esta sección se deben incluir las referencias bibliográficas que sean más representativas en formato IEEE, como ejemplo:</a:t>
            </a:r>
          </a:p>
          <a:p>
            <a:pPr algn="just"/>
            <a:r>
              <a:rPr lang="es-ES_tradnl" sz="2000" dirty="0"/>
              <a:t>[1] K. A. Nelson, R. J. Davis, D. R. </a:t>
            </a:r>
            <a:r>
              <a:rPr lang="es-ES_tradnl" sz="2000" dirty="0" err="1"/>
              <a:t>Lutz</a:t>
            </a:r>
            <a:r>
              <a:rPr lang="es-ES_tradnl" sz="2000" dirty="0"/>
              <a:t>, and W. Smith, “</a:t>
            </a:r>
            <a:r>
              <a:rPr lang="es-ES_tradnl" sz="2000" dirty="0" err="1"/>
              <a:t>Optical</a:t>
            </a:r>
            <a:r>
              <a:rPr lang="es-ES_tradnl" sz="2000" dirty="0"/>
              <a:t> </a:t>
            </a:r>
            <a:r>
              <a:rPr lang="es-ES_tradnl" sz="2000" dirty="0" err="1"/>
              <a:t>generation</a:t>
            </a:r>
            <a:r>
              <a:rPr lang="es-ES_tradnl" sz="2000" dirty="0"/>
              <a:t> of </a:t>
            </a:r>
            <a:r>
              <a:rPr lang="es-ES_tradnl" sz="2000" dirty="0" err="1"/>
              <a:t>tunable</a:t>
            </a:r>
            <a:r>
              <a:rPr lang="es-ES_tradnl" sz="2000" dirty="0"/>
              <a:t> </a:t>
            </a:r>
            <a:r>
              <a:rPr lang="es-ES_tradnl" sz="2000" dirty="0" err="1"/>
              <a:t>ultrasonic</a:t>
            </a:r>
            <a:r>
              <a:rPr lang="es-ES_tradnl" sz="2000" dirty="0"/>
              <a:t> </a:t>
            </a:r>
            <a:r>
              <a:rPr lang="es-ES_tradnl" sz="2000" dirty="0" err="1"/>
              <a:t>waves</a:t>
            </a:r>
            <a:r>
              <a:rPr lang="es-ES_tradnl" sz="2000" dirty="0"/>
              <a:t>,” </a:t>
            </a:r>
            <a:r>
              <a:rPr lang="es-ES_tradnl" sz="2000" dirty="0" err="1"/>
              <a:t>Journal</a:t>
            </a:r>
            <a:r>
              <a:rPr lang="es-ES_tradnl" sz="2000" dirty="0"/>
              <a:t> of </a:t>
            </a:r>
            <a:r>
              <a:rPr lang="es-ES_tradnl" sz="2000" dirty="0" err="1"/>
              <a:t>Applied</a:t>
            </a:r>
            <a:r>
              <a:rPr lang="es-ES_tradnl" sz="2000" dirty="0"/>
              <a:t> </a:t>
            </a:r>
            <a:r>
              <a:rPr lang="es-ES_tradnl" sz="2000" dirty="0" err="1"/>
              <a:t>Physics</a:t>
            </a:r>
            <a:r>
              <a:rPr lang="es-ES_tradnl" sz="2000" dirty="0"/>
              <a:t>, vol. 53, no. 2, Feb., pp. 1144-1149, 2002.</a:t>
            </a:r>
          </a:p>
          <a:p>
            <a:pPr algn="just"/>
            <a:r>
              <a:rPr lang="es-ES_tradnl" sz="2000" dirty="0"/>
              <a:t>[2] J. L. </a:t>
            </a:r>
            <a:r>
              <a:rPr lang="es-ES_tradnl" sz="2000" dirty="0" err="1"/>
              <a:t>Spudich</a:t>
            </a:r>
            <a:r>
              <a:rPr lang="es-ES_tradnl" sz="2000" dirty="0"/>
              <a:t> and B. H. </a:t>
            </a:r>
            <a:r>
              <a:rPr lang="es-ES_tradnl" sz="2000" dirty="0" err="1"/>
              <a:t>Satir</a:t>
            </a:r>
            <a:r>
              <a:rPr lang="es-ES_tradnl" sz="2000" dirty="0"/>
              <a:t>, Eds., </a:t>
            </a:r>
            <a:r>
              <a:rPr lang="es-ES_tradnl" sz="2000" dirty="0" err="1"/>
              <a:t>Sensory</a:t>
            </a:r>
            <a:r>
              <a:rPr lang="es-ES_tradnl" sz="2000" dirty="0"/>
              <a:t> </a:t>
            </a:r>
            <a:r>
              <a:rPr lang="es-ES_tradnl" sz="2000" dirty="0" err="1"/>
              <a:t>Receptors</a:t>
            </a:r>
            <a:r>
              <a:rPr lang="es-ES_tradnl" sz="2000" dirty="0"/>
              <a:t> and </a:t>
            </a:r>
            <a:r>
              <a:rPr lang="es-ES_tradnl" sz="2000" dirty="0" err="1"/>
              <a:t>Signal</a:t>
            </a:r>
            <a:r>
              <a:rPr lang="es-ES_tradnl" sz="2000" dirty="0"/>
              <a:t> </a:t>
            </a:r>
            <a:r>
              <a:rPr lang="es-ES_tradnl" sz="2000" dirty="0" err="1"/>
              <a:t>Transduction</a:t>
            </a:r>
            <a:r>
              <a:rPr lang="es-ES_tradnl" sz="2000" dirty="0"/>
              <a:t>. New York: </a:t>
            </a:r>
            <a:r>
              <a:rPr lang="es-ES_tradnl" sz="2000" dirty="0" err="1"/>
              <a:t>Wiley-Liss</a:t>
            </a:r>
            <a:r>
              <a:rPr lang="es-ES_tradnl" sz="2000" dirty="0"/>
              <a:t>, 2001.</a:t>
            </a:r>
          </a:p>
        </p:txBody>
      </p:sp>
      <p:sp>
        <p:nvSpPr>
          <p:cNvPr id="70" name="Rectángulo 69">
            <a:extLst>
              <a:ext uri="{FF2B5EF4-FFF2-40B4-BE49-F238E27FC236}">
                <a16:creationId xmlns:a16="http://schemas.microsoft.com/office/drawing/2014/main" id="{B9997647-AC40-3942-A69C-937D216D83DE}"/>
              </a:ext>
            </a:extLst>
          </p:cNvPr>
          <p:cNvSpPr/>
          <p:nvPr/>
        </p:nvSpPr>
        <p:spPr>
          <a:xfrm>
            <a:off x="219" y="28154975"/>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a:solidFill>
                  <a:srgbClr val="00426F"/>
                </a:solidFill>
                <a:latin typeface="Times New Roman" panose="02020603050405020304" pitchFamily="18" charset="0"/>
                <a:cs typeface="Times New Roman" panose="02020603050405020304" pitchFamily="18" charset="0"/>
              </a:rPr>
              <a:t>Agradecimientos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71" name="CuadroTexto 70">
            <a:extLst>
              <a:ext uri="{FF2B5EF4-FFF2-40B4-BE49-F238E27FC236}">
                <a16:creationId xmlns:a16="http://schemas.microsoft.com/office/drawing/2014/main" id="{59E11C6F-FF79-A947-9207-FBDE31A9CAB6}"/>
              </a:ext>
            </a:extLst>
          </p:cNvPr>
          <p:cNvSpPr txBox="1"/>
          <p:nvPr/>
        </p:nvSpPr>
        <p:spPr>
          <a:xfrm>
            <a:off x="360219" y="28856171"/>
            <a:ext cx="10080000" cy="2088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000" dirty="0"/>
              <a:t>En esta sección se incluyen agradecimientos al ITESO y a CONACYT, puede ser con el siguiente formato: </a:t>
            </a:r>
          </a:p>
          <a:p>
            <a:pPr algn="just"/>
            <a:r>
              <a:rPr lang="es-ES_tradnl" sz="2000" dirty="0"/>
              <a:t>“</a:t>
            </a:r>
            <a:r>
              <a:rPr lang="es-ES_tradnl" sz="2000" i="1" dirty="0"/>
              <a:t>El autor agradece al </a:t>
            </a:r>
            <a:r>
              <a:rPr lang="es-ES_tradnl" sz="2000" b="1" i="1" dirty="0"/>
              <a:t>Instituto Tecnológico y de Estudios Superiores de Occidente</a:t>
            </a:r>
            <a:r>
              <a:rPr lang="es-ES_tradnl" sz="2000" i="1" dirty="0"/>
              <a:t> (ITESO) por los recursos proporcionados para el desarrollo de este trabajo de obtención de grado. Adicionalmente, al </a:t>
            </a:r>
            <a:r>
              <a:rPr lang="es-ES_tradnl" sz="2000" b="1" i="1" dirty="0"/>
              <a:t>Consejo Nacional de Ciencia y Tecnología</a:t>
            </a:r>
            <a:r>
              <a:rPr lang="es-ES_tradnl" sz="2000" i="1" dirty="0"/>
              <a:t> (CONACYT) por el apoyo económico recibido a través de la beca número </a:t>
            </a:r>
            <a:r>
              <a:rPr lang="es-ES_tradnl" sz="2000" i="1" dirty="0" err="1"/>
              <a:t>xxxxxx</a:t>
            </a:r>
            <a:r>
              <a:rPr lang="es-ES_tradnl" sz="2000" i="1" dirty="0"/>
              <a:t>. </a:t>
            </a:r>
            <a:r>
              <a:rPr lang="es-ES_tradnl" sz="2000" dirty="0"/>
              <a:t>“</a:t>
            </a:r>
          </a:p>
        </p:txBody>
      </p:sp>
      <p:sp>
        <p:nvSpPr>
          <p:cNvPr id="31" name="CuadroTexto 30">
            <a:extLst>
              <a:ext uri="{FF2B5EF4-FFF2-40B4-BE49-F238E27FC236}">
                <a16:creationId xmlns:a16="http://schemas.microsoft.com/office/drawing/2014/main" id="{06688949-2DD4-2E44-A337-BB687993AB0E}"/>
              </a:ext>
            </a:extLst>
          </p:cNvPr>
          <p:cNvSpPr txBox="1"/>
          <p:nvPr/>
        </p:nvSpPr>
        <p:spPr>
          <a:xfrm>
            <a:off x="5762847" y="31597735"/>
            <a:ext cx="15562633"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es-ES_tradnl" sz="2400" b="1" cap="small" dirty="0">
                <a:solidFill>
                  <a:schemeClr val="bg1"/>
                </a:solidFill>
                <a:latin typeface="Times New Roman" panose="02020603050405020304" pitchFamily="18" charset="0"/>
                <a:cs typeface="Times New Roman" panose="02020603050405020304" pitchFamily="18" charset="0"/>
              </a:rPr>
              <a:t>Instituto Tecnológico y de Estudios Superiores de Occidente, ITESO – Diciembre 2019</a:t>
            </a:r>
          </a:p>
        </p:txBody>
      </p:sp>
      <p:pic>
        <p:nvPicPr>
          <p:cNvPr id="32" name="Imagen 31">
            <a:extLst>
              <a:ext uri="{FF2B5EF4-FFF2-40B4-BE49-F238E27FC236}">
                <a16:creationId xmlns:a16="http://schemas.microsoft.com/office/drawing/2014/main" id="{E7C07A36-6E9E-614A-8E53-CC213821F3D8}"/>
              </a:ext>
            </a:extLst>
          </p:cNvPr>
          <p:cNvPicPr>
            <a:picLocks noChangeAspect="1"/>
          </p:cNvPicPr>
          <p:nvPr/>
        </p:nvPicPr>
        <p:blipFill>
          <a:blip r:embed="rId4"/>
          <a:stretch>
            <a:fillRect/>
          </a:stretch>
        </p:blipFill>
        <p:spPr>
          <a:xfrm>
            <a:off x="216651" y="31497096"/>
            <a:ext cx="2973600" cy="719925"/>
          </a:xfrm>
          <a:prstGeom prst="rect">
            <a:avLst/>
          </a:prstGeom>
        </p:spPr>
      </p:pic>
    </p:spTree>
    <p:extLst>
      <p:ext uri="{BB962C8B-B14F-4D97-AF65-F5344CB8AC3E}">
        <p14:creationId xmlns:p14="http://schemas.microsoft.com/office/powerpoint/2010/main" val="31574636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4950</TotalTime>
  <Words>509</Words>
  <Application>Microsoft Macintosh PowerPoint</Application>
  <PresentationFormat>Personalizado</PresentationFormat>
  <Paragraphs>26</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Times New Roman</vt:lpstr>
      <vt:lpstr>Tema de Office</vt:lpstr>
      <vt:lpstr>Presentación de PowerPoint</vt:lpstr>
    </vt:vector>
  </TitlesOfParts>
  <Company>Iteso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Edith Villalobos</dc:creator>
  <cp:lastModifiedBy>Dr. Iván Esteban Villalón Turrubiates</cp:lastModifiedBy>
  <cp:revision>173</cp:revision>
  <dcterms:created xsi:type="dcterms:W3CDTF">2013-11-16T01:04:28Z</dcterms:created>
  <dcterms:modified xsi:type="dcterms:W3CDTF">2019-11-11T17:21:10Z</dcterms:modified>
</cp:coreProperties>
</file>