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3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3"/>
  </p:notesMasterIdLst>
  <p:handoutMasterIdLst>
    <p:handoutMasterId r:id="rId34"/>
  </p:handoutMasterIdLst>
  <p:sldIdLst>
    <p:sldId id="257" r:id="rId3"/>
    <p:sldId id="258" r:id="rId4"/>
    <p:sldId id="265" r:id="rId5"/>
    <p:sldId id="276" r:id="rId6"/>
    <p:sldId id="259" r:id="rId7"/>
    <p:sldId id="260" r:id="rId8"/>
    <p:sldId id="261" r:id="rId9"/>
    <p:sldId id="262" r:id="rId10"/>
    <p:sldId id="263" r:id="rId11"/>
    <p:sldId id="264" r:id="rId12"/>
    <p:sldId id="277" r:id="rId13"/>
    <p:sldId id="266" r:id="rId14"/>
    <p:sldId id="275" r:id="rId15"/>
    <p:sldId id="267" r:id="rId16"/>
    <p:sldId id="288" r:id="rId17"/>
    <p:sldId id="289" r:id="rId18"/>
    <p:sldId id="278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9" r:id="rId27"/>
    <p:sldId id="280" r:id="rId28"/>
    <p:sldId id="282" r:id="rId29"/>
    <p:sldId id="286" r:id="rId30"/>
    <p:sldId id="290" r:id="rId31"/>
    <p:sldId id="287" r:id="rId3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1" autoAdjust="0"/>
    <p:restoredTop sz="87161" autoAdjust="0"/>
  </p:normalViewPr>
  <p:slideViewPr>
    <p:cSldViewPr showGuides="1">
      <p:cViewPr varScale="1">
        <p:scale>
          <a:sx n="101" d="100"/>
          <a:sy n="101" d="100"/>
        </p:scale>
        <p:origin x="822" y="102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D6823D-B9B7-45D7-8B87-9ECC25341327}" type="doc">
      <dgm:prSet loTypeId="urn:microsoft.com/office/officeart/2005/8/layout/bProcess4" loCatId="process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s-CO"/>
        </a:p>
      </dgm:t>
    </dgm:pt>
    <dgm:pt modelId="{CF97EB41-6275-4944-8463-4AD00B450795}">
      <dgm:prSet phldrT="[Texto]" custT="1"/>
      <dgm:spPr/>
      <dgm:t>
        <a:bodyPr/>
        <a:lstStyle/>
        <a:p>
          <a:r>
            <a:rPr lang="es-CO" sz="2500" b="1" dirty="0">
              <a:latin typeface="Agency FB" panose="020B0503020202020204" pitchFamily="34" charset="0"/>
              <a:ea typeface="SimHei" panose="020B0503020204020204" pitchFamily="49" charset="-122"/>
              <a:cs typeface="Times New Roman" panose="02020603050405020304" pitchFamily="18" charset="0"/>
            </a:rPr>
            <a:t> EL PROBLEMA</a:t>
          </a:r>
        </a:p>
      </dgm:t>
    </dgm:pt>
    <dgm:pt modelId="{1E00B343-C092-4FAC-817D-8C6D78A4BE1A}" type="parTrans" cxnId="{6E4BC7EF-5F3F-4C0D-BD51-E84EAC1270E8}">
      <dgm:prSet/>
      <dgm:spPr/>
      <dgm:t>
        <a:bodyPr/>
        <a:lstStyle/>
        <a:p>
          <a:endParaRPr lang="es-CO">
            <a:latin typeface="Agency FB" panose="020B0503020202020204" pitchFamily="34" charset="0"/>
            <a:ea typeface="SimHei" panose="020B0503020204020204" pitchFamily="49" charset="-122"/>
          </a:endParaRPr>
        </a:p>
      </dgm:t>
    </dgm:pt>
    <dgm:pt modelId="{51FEFB75-F5A8-48F2-AF0D-B39811BAD293}" type="sibTrans" cxnId="{6E4BC7EF-5F3F-4C0D-BD51-E84EAC1270E8}">
      <dgm:prSet/>
      <dgm:spPr/>
      <dgm:t>
        <a:bodyPr/>
        <a:lstStyle/>
        <a:p>
          <a:endParaRPr lang="es-CO">
            <a:latin typeface="Agency FB" panose="020B0503020202020204" pitchFamily="34" charset="0"/>
            <a:ea typeface="SimHei" panose="020B0503020204020204" pitchFamily="49" charset="-122"/>
          </a:endParaRPr>
        </a:p>
      </dgm:t>
    </dgm:pt>
    <dgm:pt modelId="{080FAE9F-53F7-4BFC-90A8-4DF87BF52499}">
      <dgm:prSet phldrT="[Texto]" custT="1"/>
      <dgm:spPr/>
      <dgm:t>
        <a:bodyPr/>
        <a:lstStyle/>
        <a:p>
          <a:r>
            <a:rPr lang="es-CO" sz="2500" b="1" dirty="0">
              <a:latin typeface="Agency FB" panose="020B0503020202020204" pitchFamily="34" charset="0"/>
              <a:ea typeface="SimHei" panose="020B0503020204020204" pitchFamily="49" charset="-122"/>
              <a:cs typeface="Times New Roman" panose="02020603050405020304" pitchFamily="18" charset="0"/>
            </a:rPr>
            <a:t>LOS OBJETIVOS</a:t>
          </a:r>
        </a:p>
      </dgm:t>
    </dgm:pt>
    <dgm:pt modelId="{938F45F2-4050-4683-9866-7783810DD774}" type="parTrans" cxnId="{9180E8C1-00C3-430E-90A3-9748254E2690}">
      <dgm:prSet/>
      <dgm:spPr/>
      <dgm:t>
        <a:bodyPr/>
        <a:lstStyle/>
        <a:p>
          <a:endParaRPr lang="es-CO">
            <a:latin typeface="Agency FB" panose="020B0503020202020204" pitchFamily="34" charset="0"/>
            <a:ea typeface="SimHei" panose="020B0503020204020204" pitchFamily="49" charset="-122"/>
          </a:endParaRPr>
        </a:p>
      </dgm:t>
    </dgm:pt>
    <dgm:pt modelId="{9B36FC4B-C36D-45A0-9593-0E93C085AEE5}" type="sibTrans" cxnId="{9180E8C1-00C3-430E-90A3-9748254E2690}">
      <dgm:prSet/>
      <dgm:spPr/>
      <dgm:t>
        <a:bodyPr/>
        <a:lstStyle/>
        <a:p>
          <a:endParaRPr lang="es-CO">
            <a:latin typeface="Agency FB" panose="020B0503020202020204" pitchFamily="34" charset="0"/>
            <a:ea typeface="SimHei" panose="020B0503020204020204" pitchFamily="49" charset="-122"/>
          </a:endParaRPr>
        </a:p>
      </dgm:t>
    </dgm:pt>
    <dgm:pt modelId="{BC8C9D96-C2BD-4EA0-B1E6-265F4B50B792}">
      <dgm:prSet phldrT="[Texto]" custT="1"/>
      <dgm:spPr/>
      <dgm:t>
        <a:bodyPr/>
        <a:lstStyle/>
        <a:p>
          <a:r>
            <a:rPr lang="es-CO" sz="2500" b="1" dirty="0">
              <a:latin typeface="Agency FB" panose="020B0503020202020204" pitchFamily="34" charset="0"/>
              <a:ea typeface="SimHei" panose="020B0503020204020204" pitchFamily="49" charset="-122"/>
              <a:cs typeface="Times New Roman" panose="02020603050405020304" pitchFamily="18" charset="0"/>
            </a:rPr>
            <a:t>LA JUSTIFICACIÓN</a:t>
          </a:r>
        </a:p>
      </dgm:t>
    </dgm:pt>
    <dgm:pt modelId="{613C3D46-5D67-4ABA-8127-941CBB36D328}" type="parTrans" cxnId="{30EA8A83-F04C-4972-8AC1-1CDA0E2C8D4A}">
      <dgm:prSet/>
      <dgm:spPr/>
      <dgm:t>
        <a:bodyPr/>
        <a:lstStyle/>
        <a:p>
          <a:endParaRPr lang="es-CO">
            <a:latin typeface="Agency FB" panose="020B0503020202020204" pitchFamily="34" charset="0"/>
            <a:ea typeface="SimHei" panose="020B0503020204020204" pitchFamily="49" charset="-122"/>
          </a:endParaRPr>
        </a:p>
      </dgm:t>
    </dgm:pt>
    <dgm:pt modelId="{013F2548-D32D-4247-B7D1-F11B6BB5189B}" type="sibTrans" cxnId="{30EA8A83-F04C-4972-8AC1-1CDA0E2C8D4A}">
      <dgm:prSet/>
      <dgm:spPr/>
      <dgm:t>
        <a:bodyPr/>
        <a:lstStyle/>
        <a:p>
          <a:endParaRPr lang="es-CO">
            <a:latin typeface="Agency FB" panose="020B0503020202020204" pitchFamily="34" charset="0"/>
            <a:ea typeface="SimHei" panose="020B0503020204020204" pitchFamily="49" charset="-122"/>
          </a:endParaRPr>
        </a:p>
      </dgm:t>
    </dgm:pt>
    <dgm:pt modelId="{56EB6769-4F5F-4FC0-A527-0446406A9845}">
      <dgm:prSet phldrT="[Texto]" custT="1"/>
      <dgm:spPr/>
      <dgm:t>
        <a:bodyPr/>
        <a:lstStyle/>
        <a:p>
          <a:r>
            <a:rPr lang="es-CO" sz="2500" b="1" dirty="0">
              <a:latin typeface="Agency FB" panose="020B0503020202020204" pitchFamily="34" charset="0"/>
              <a:ea typeface="SimHei" panose="020B0503020204020204" pitchFamily="49" charset="-122"/>
              <a:cs typeface="Times New Roman" panose="02020603050405020304" pitchFamily="18" charset="0"/>
            </a:rPr>
            <a:t>MARCO DE REFERENCIA</a:t>
          </a:r>
        </a:p>
      </dgm:t>
    </dgm:pt>
    <dgm:pt modelId="{0D1DB3A0-39D2-48EB-B9F6-140862506571}" type="parTrans" cxnId="{6B14974D-430E-4899-BBC3-507D0FAB4F0B}">
      <dgm:prSet/>
      <dgm:spPr/>
      <dgm:t>
        <a:bodyPr/>
        <a:lstStyle/>
        <a:p>
          <a:endParaRPr lang="es-CO">
            <a:latin typeface="Agency FB" panose="020B0503020202020204" pitchFamily="34" charset="0"/>
            <a:ea typeface="SimHei" panose="020B0503020204020204" pitchFamily="49" charset="-122"/>
          </a:endParaRPr>
        </a:p>
      </dgm:t>
    </dgm:pt>
    <dgm:pt modelId="{EDFEAE23-C0C2-4A2A-8597-ADC1CD60A45A}" type="sibTrans" cxnId="{6B14974D-430E-4899-BBC3-507D0FAB4F0B}">
      <dgm:prSet/>
      <dgm:spPr/>
      <dgm:t>
        <a:bodyPr/>
        <a:lstStyle/>
        <a:p>
          <a:endParaRPr lang="es-CO">
            <a:latin typeface="Agency FB" panose="020B0503020202020204" pitchFamily="34" charset="0"/>
            <a:ea typeface="SimHei" panose="020B0503020204020204" pitchFamily="49" charset="-122"/>
          </a:endParaRPr>
        </a:p>
      </dgm:t>
    </dgm:pt>
    <dgm:pt modelId="{44D0D329-EE1F-40AE-8B61-B1BE5AD3A546}">
      <dgm:prSet phldrT="[Texto]" custT="1"/>
      <dgm:spPr/>
      <dgm:t>
        <a:bodyPr/>
        <a:lstStyle/>
        <a:p>
          <a:r>
            <a:rPr lang="es-CO" sz="2500" b="1" dirty="0">
              <a:latin typeface="Agency FB" panose="020B0503020202020204" pitchFamily="34" charset="0"/>
              <a:ea typeface="SimHei" panose="020B0503020204020204" pitchFamily="49" charset="-122"/>
              <a:cs typeface="Times New Roman" panose="02020603050405020304" pitchFamily="18" charset="0"/>
            </a:rPr>
            <a:t>LA METODOLOGÍA</a:t>
          </a:r>
        </a:p>
      </dgm:t>
    </dgm:pt>
    <dgm:pt modelId="{9AF448C8-0B71-454E-92DE-4FB541477D2C}" type="parTrans" cxnId="{21E8F6A8-8B8C-4B80-B216-CA454712020A}">
      <dgm:prSet/>
      <dgm:spPr/>
      <dgm:t>
        <a:bodyPr/>
        <a:lstStyle/>
        <a:p>
          <a:endParaRPr lang="es-CO">
            <a:latin typeface="Agency FB" panose="020B0503020202020204" pitchFamily="34" charset="0"/>
            <a:ea typeface="SimHei" panose="020B0503020204020204" pitchFamily="49" charset="-122"/>
          </a:endParaRPr>
        </a:p>
      </dgm:t>
    </dgm:pt>
    <dgm:pt modelId="{9458E570-1840-4EB7-B259-810BDA36F339}" type="sibTrans" cxnId="{21E8F6A8-8B8C-4B80-B216-CA454712020A}">
      <dgm:prSet/>
      <dgm:spPr/>
      <dgm:t>
        <a:bodyPr/>
        <a:lstStyle/>
        <a:p>
          <a:endParaRPr lang="es-CO">
            <a:latin typeface="Agency FB" panose="020B0503020202020204" pitchFamily="34" charset="0"/>
            <a:ea typeface="SimHei" panose="020B0503020204020204" pitchFamily="49" charset="-122"/>
          </a:endParaRPr>
        </a:p>
      </dgm:t>
    </dgm:pt>
    <dgm:pt modelId="{B721D0E5-C489-442B-9CC0-8EF8589C3852}">
      <dgm:prSet custT="1"/>
      <dgm:spPr/>
      <dgm:t>
        <a:bodyPr/>
        <a:lstStyle/>
        <a:p>
          <a:r>
            <a:rPr lang="es-CO" sz="2500" b="1" dirty="0">
              <a:latin typeface="Agency FB" panose="020B0503020202020204" pitchFamily="34" charset="0"/>
              <a:ea typeface="SimHei" panose="020B0503020204020204" pitchFamily="49" charset="-122"/>
              <a:cs typeface="Times New Roman" panose="02020603050405020304" pitchFamily="18" charset="0"/>
            </a:rPr>
            <a:t>DISEÑO ADMINISTRATIVO</a:t>
          </a:r>
        </a:p>
      </dgm:t>
    </dgm:pt>
    <dgm:pt modelId="{219C4DBD-EAAE-4420-A28A-FA76B1F0CCA4}" type="parTrans" cxnId="{72F26AFA-DED8-4B96-9A82-5B0AB1A4025A}">
      <dgm:prSet/>
      <dgm:spPr/>
      <dgm:t>
        <a:bodyPr/>
        <a:lstStyle/>
        <a:p>
          <a:endParaRPr lang="es-CO">
            <a:latin typeface="Agency FB" panose="020B0503020202020204" pitchFamily="34" charset="0"/>
            <a:ea typeface="SimHei" panose="020B0503020204020204" pitchFamily="49" charset="-122"/>
          </a:endParaRPr>
        </a:p>
      </dgm:t>
    </dgm:pt>
    <dgm:pt modelId="{80E3AFD9-AA30-46DF-A7A1-963AD0F3C4CD}" type="sibTrans" cxnId="{72F26AFA-DED8-4B96-9A82-5B0AB1A4025A}">
      <dgm:prSet/>
      <dgm:spPr/>
      <dgm:t>
        <a:bodyPr/>
        <a:lstStyle/>
        <a:p>
          <a:endParaRPr lang="es-CO">
            <a:latin typeface="Agency FB" panose="020B0503020202020204" pitchFamily="34" charset="0"/>
            <a:ea typeface="SimHei" panose="020B0503020204020204" pitchFamily="49" charset="-122"/>
          </a:endParaRPr>
        </a:p>
      </dgm:t>
    </dgm:pt>
    <dgm:pt modelId="{D57D9A19-8724-4C25-8AEE-B4F236CE309F}" type="pres">
      <dgm:prSet presAssocID="{ECD6823D-B9B7-45D7-8B87-9ECC25341327}" presName="Name0" presStyleCnt="0">
        <dgm:presLayoutVars>
          <dgm:dir/>
          <dgm:resizeHandles/>
        </dgm:presLayoutVars>
      </dgm:prSet>
      <dgm:spPr/>
    </dgm:pt>
    <dgm:pt modelId="{2B8B8EE2-1919-42AC-806A-0118611ADBCA}" type="pres">
      <dgm:prSet presAssocID="{CF97EB41-6275-4944-8463-4AD00B450795}" presName="compNode" presStyleCnt="0"/>
      <dgm:spPr/>
    </dgm:pt>
    <dgm:pt modelId="{F967E8E5-4EE9-465D-9334-3EE0E502843B}" type="pres">
      <dgm:prSet presAssocID="{CF97EB41-6275-4944-8463-4AD00B450795}" presName="dummyConnPt" presStyleCnt="0"/>
      <dgm:spPr/>
    </dgm:pt>
    <dgm:pt modelId="{7FDFFA02-D5D1-418B-88E7-E5D767352E5A}" type="pres">
      <dgm:prSet presAssocID="{CF97EB41-6275-4944-8463-4AD00B450795}" presName="node" presStyleLbl="node1" presStyleIdx="0" presStyleCnt="6" custScaleX="153065">
        <dgm:presLayoutVars>
          <dgm:bulletEnabled val="1"/>
        </dgm:presLayoutVars>
      </dgm:prSet>
      <dgm:spPr/>
    </dgm:pt>
    <dgm:pt modelId="{4525F944-349B-401C-AAAB-6678CEC5FB11}" type="pres">
      <dgm:prSet presAssocID="{51FEFB75-F5A8-48F2-AF0D-B39811BAD293}" presName="sibTrans" presStyleLbl="bgSibTrans2D1" presStyleIdx="0" presStyleCnt="5"/>
      <dgm:spPr/>
    </dgm:pt>
    <dgm:pt modelId="{3B759EC6-9118-4168-A732-9219DFAF8E3D}" type="pres">
      <dgm:prSet presAssocID="{080FAE9F-53F7-4BFC-90A8-4DF87BF52499}" presName="compNode" presStyleCnt="0"/>
      <dgm:spPr/>
    </dgm:pt>
    <dgm:pt modelId="{DA6DF43E-DBF7-473C-8C95-339BF56624D5}" type="pres">
      <dgm:prSet presAssocID="{080FAE9F-53F7-4BFC-90A8-4DF87BF52499}" presName="dummyConnPt" presStyleCnt="0"/>
      <dgm:spPr/>
    </dgm:pt>
    <dgm:pt modelId="{D6AA7C1D-428C-4FC9-B8B8-91FD407614A3}" type="pres">
      <dgm:prSet presAssocID="{080FAE9F-53F7-4BFC-90A8-4DF87BF52499}" presName="node" presStyleLbl="node1" presStyleIdx="1" presStyleCnt="6" custScaleX="153065">
        <dgm:presLayoutVars>
          <dgm:bulletEnabled val="1"/>
        </dgm:presLayoutVars>
      </dgm:prSet>
      <dgm:spPr/>
    </dgm:pt>
    <dgm:pt modelId="{6ECB8D9C-3390-44ED-8406-79FDCB1FB5A0}" type="pres">
      <dgm:prSet presAssocID="{9B36FC4B-C36D-45A0-9593-0E93C085AEE5}" presName="sibTrans" presStyleLbl="bgSibTrans2D1" presStyleIdx="1" presStyleCnt="5"/>
      <dgm:spPr/>
    </dgm:pt>
    <dgm:pt modelId="{911BAE1D-195D-4C8B-8F1D-CD2F0F565097}" type="pres">
      <dgm:prSet presAssocID="{BC8C9D96-C2BD-4EA0-B1E6-265F4B50B792}" presName="compNode" presStyleCnt="0"/>
      <dgm:spPr/>
    </dgm:pt>
    <dgm:pt modelId="{067AFD23-1EF3-4B52-ADDE-05396909B1D3}" type="pres">
      <dgm:prSet presAssocID="{BC8C9D96-C2BD-4EA0-B1E6-265F4B50B792}" presName="dummyConnPt" presStyleCnt="0"/>
      <dgm:spPr/>
    </dgm:pt>
    <dgm:pt modelId="{FFBCD3CF-065E-4B4A-B4EC-CF6B983F78B9}" type="pres">
      <dgm:prSet presAssocID="{BC8C9D96-C2BD-4EA0-B1E6-265F4B50B792}" presName="node" presStyleLbl="node1" presStyleIdx="2" presStyleCnt="6" custScaleX="153065">
        <dgm:presLayoutVars>
          <dgm:bulletEnabled val="1"/>
        </dgm:presLayoutVars>
      </dgm:prSet>
      <dgm:spPr/>
    </dgm:pt>
    <dgm:pt modelId="{76AC4A9B-19AB-41C0-8BA7-BE2E3BEE616D}" type="pres">
      <dgm:prSet presAssocID="{013F2548-D32D-4247-B7D1-F11B6BB5189B}" presName="sibTrans" presStyleLbl="bgSibTrans2D1" presStyleIdx="2" presStyleCnt="5"/>
      <dgm:spPr/>
    </dgm:pt>
    <dgm:pt modelId="{276F3335-5E05-4FF6-A6D0-EECCCA79ED16}" type="pres">
      <dgm:prSet presAssocID="{56EB6769-4F5F-4FC0-A527-0446406A9845}" presName="compNode" presStyleCnt="0"/>
      <dgm:spPr/>
    </dgm:pt>
    <dgm:pt modelId="{8F2D60AA-3380-4D75-888D-B572D9DD5894}" type="pres">
      <dgm:prSet presAssocID="{56EB6769-4F5F-4FC0-A527-0446406A9845}" presName="dummyConnPt" presStyleCnt="0"/>
      <dgm:spPr/>
    </dgm:pt>
    <dgm:pt modelId="{1DD91EDB-B012-4727-B559-4B76BEF51146}" type="pres">
      <dgm:prSet presAssocID="{56EB6769-4F5F-4FC0-A527-0446406A9845}" presName="node" presStyleLbl="node1" presStyleIdx="3" presStyleCnt="6" custScaleX="146818">
        <dgm:presLayoutVars>
          <dgm:bulletEnabled val="1"/>
        </dgm:presLayoutVars>
      </dgm:prSet>
      <dgm:spPr/>
    </dgm:pt>
    <dgm:pt modelId="{637CA5E8-9B86-4824-A450-F56F42A7E110}" type="pres">
      <dgm:prSet presAssocID="{EDFEAE23-C0C2-4A2A-8597-ADC1CD60A45A}" presName="sibTrans" presStyleLbl="bgSibTrans2D1" presStyleIdx="3" presStyleCnt="5"/>
      <dgm:spPr/>
    </dgm:pt>
    <dgm:pt modelId="{990E9E3E-835A-4815-9D5A-62A12803648B}" type="pres">
      <dgm:prSet presAssocID="{44D0D329-EE1F-40AE-8B61-B1BE5AD3A546}" presName="compNode" presStyleCnt="0"/>
      <dgm:spPr/>
    </dgm:pt>
    <dgm:pt modelId="{904E4DDC-69E8-483C-A8F5-C18BCBEE7E55}" type="pres">
      <dgm:prSet presAssocID="{44D0D329-EE1F-40AE-8B61-B1BE5AD3A546}" presName="dummyConnPt" presStyleCnt="0"/>
      <dgm:spPr/>
    </dgm:pt>
    <dgm:pt modelId="{D8EA10F6-9FBC-4722-9BD1-691469F83AF9}" type="pres">
      <dgm:prSet presAssocID="{44D0D329-EE1F-40AE-8B61-B1BE5AD3A546}" presName="node" presStyleLbl="node1" presStyleIdx="4" presStyleCnt="6" custScaleX="146818">
        <dgm:presLayoutVars>
          <dgm:bulletEnabled val="1"/>
        </dgm:presLayoutVars>
      </dgm:prSet>
      <dgm:spPr/>
    </dgm:pt>
    <dgm:pt modelId="{D5DAC077-5776-4754-A2BC-CDA28F4F486B}" type="pres">
      <dgm:prSet presAssocID="{9458E570-1840-4EB7-B259-810BDA36F339}" presName="sibTrans" presStyleLbl="bgSibTrans2D1" presStyleIdx="4" presStyleCnt="5"/>
      <dgm:spPr/>
    </dgm:pt>
    <dgm:pt modelId="{F9BE22B5-B79D-41A2-862C-04ED07D4700B}" type="pres">
      <dgm:prSet presAssocID="{B721D0E5-C489-442B-9CC0-8EF8589C3852}" presName="compNode" presStyleCnt="0"/>
      <dgm:spPr/>
    </dgm:pt>
    <dgm:pt modelId="{FE33298D-8EBB-43C9-BE8F-D7AF2D57C98A}" type="pres">
      <dgm:prSet presAssocID="{B721D0E5-C489-442B-9CC0-8EF8589C3852}" presName="dummyConnPt" presStyleCnt="0"/>
      <dgm:spPr/>
    </dgm:pt>
    <dgm:pt modelId="{EC995773-0B01-475F-A528-C40E5CBD6934}" type="pres">
      <dgm:prSet presAssocID="{B721D0E5-C489-442B-9CC0-8EF8589C3852}" presName="node" presStyleLbl="node1" presStyleIdx="5" presStyleCnt="6" custScaleX="146818">
        <dgm:presLayoutVars>
          <dgm:bulletEnabled val="1"/>
        </dgm:presLayoutVars>
      </dgm:prSet>
      <dgm:spPr/>
    </dgm:pt>
  </dgm:ptLst>
  <dgm:cxnLst>
    <dgm:cxn modelId="{42F4E138-694F-457C-89EF-FD8D45112C45}" type="presOf" srcId="{9B36FC4B-C36D-45A0-9593-0E93C085AEE5}" destId="{6ECB8D9C-3390-44ED-8406-79FDCB1FB5A0}" srcOrd="0" destOrd="0" presId="urn:microsoft.com/office/officeart/2005/8/layout/bProcess4"/>
    <dgm:cxn modelId="{C6445841-48B7-4584-9163-D4BF148B504D}" type="presOf" srcId="{51FEFB75-F5A8-48F2-AF0D-B39811BAD293}" destId="{4525F944-349B-401C-AAAB-6678CEC5FB11}" srcOrd="0" destOrd="0" presId="urn:microsoft.com/office/officeart/2005/8/layout/bProcess4"/>
    <dgm:cxn modelId="{6B14974D-430E-4899-BBC3-507D0FAB4F0B}" srcId="{ECD6823D-B9B7-45D7-8B87-9ECC25341327}" destId="{56EB6769-4F5F-4FC0-A527-0446406A9845}" srcOrd="3" destOrd="0" parTransId="{0D1DB3A0-39D2-48EB-B9F6-140862506571}" sibTransId="{EDFEAE23-C0C2-4A2A-8597-ADC1CD60A45A}"/>
    <dgm:cxn modelId="{89DCB771-6EE8-4FD6-B256-3606A9CC7986}" type="presOf" srcId="{080FAE9F-53F7-4BFC-90A8-4DF87BF52499}" destId="{D6AA7C1D-428C-4FC9-B8B8-91FD407614A3}" srcOrd="0" destOrd="0" presId="urn:microsoft.com/office/officeart/2005/8/layout/bProcess4"/>
    <dgm:cxn modelId="{30EA8A83-F04C-4972-8AC1-1CDA0E2C8D4A}" srcId="{ECD6823D-B9B7-45D7-8B87-9ECC25341327}" destId="{BC8C9D96-C2BD-4EA0-B1E6-265F4B50B792}" srcOrd="2" destOrd="0" parTransId="{613C3D46-5D67-4ABA-8127-941CBB36D328}" sibTransId="{013F2548-D32D-4247-B7D1-F11B6BB5189B}"/>
    <dgm:cxn modelId="{E733B4A3-0A4B-4470-9EDD-D8320AA34C37}" type="presOf" srcId="{CF97EB41-6275-4944-8463-4AD00B450795}" destId="{7FDFFA02-D5D1-418B-88E7-E5D767352E5A}" srcOrd="0" destOrd="0" presId="urn:microsoft.com/office/officeart/2005/8/layout/bProcess4"/>
    <dgm:cxn modelId="{1001BBA4-9220-4B33-897E-2675012CD8D7}" type="presOf" srcId="{9458E570-1840-4EB7-B259-810BDA36F339}" destId="{D5DAC077-5776-4754-A2BC-CDA28F4F486B}" srcOrd="0" destOrd="0" presId="urn:microsoft.com/office/officeart/2005/8/layout/bProcess4"/>
    <dgm:cxn modelId="{21E8F6A8-8B8C-4B80-B216-CA454712020A}" srcId="{ECD6823D-B9B7-45D7-8B87-9ECC25341327}" destId="{44D0D329-EE1F-40AE-8B61-B1BE5AD3A546}" srcOrd="4" destOrd="0" parTransId="{9AF448C8-0B71-454E-92DE-4FB541477D2C}" sibTransId="{9458E570-1840-4EB7-B259-810BDA36F339}"/>
    <dgm:cxn modelId="{27A1A6B1-A328-4C16-AC54-4EA91D894598}" type="presOf" srcId="{EDFEAE23-C0C2-4A2A-8597-ADC1CD60A45A}" destId="{637CA5E8-9B86-4824-A450-F56F42A7E110}" srcOrd="0" destOrd="0" presId="urn:microsoft.com/office/officeart/2005/8/layout/bProcess4"/>
    <dgm:cxn modelId="{BD83C1B8-3BCE-4EBB-80A8-C99A924AE98D}" type="presOf" srcId="{B721D0E5-C489-442B-9CC0-8EF8589C3852}" destId="{EC995773-0B01-475F-A528-C40E5CBD6934}" srcOrd="0" destOrd="0" presId="urn:microsoft.com/office/officeart/2005/8/layout/bProcess4"/>
    <dgm:cxn modelId="{A962C3BC-7169-4B72-8848-53C29E4A4B4A}" type="presOf" srcId="{013F2548-D32D-4247-B7D1-F11B6BB5189B}" destId="{76AC4A9B-19AB-41C0-8BA7-BE2E3BEE616D}" srcOrd="0" destOrd="0" presId="urn:microsoft.com/office/officeart/2005/8/layout/bProcess4"/>
    <dgm:cxn modelId="{9180E8C1-00C3-430E-90A3-9748254E2690}" srcId="{ECD6823D-B9B7-45D7-8B87-9ECC25341327}" destId="{080FAE9F-53F7-4BFC-90A8-4DF87BF52499}" srcOrd="1" destOrd="0" parTransId="{938F45F2-4050-4683-9866-7783810DD774}" sibTransId="{9B36FC4B-C36D-45A0-9593-0E93C085AEE5}"/>
    <dgm:cxn modelId="{1AE91ACF-DA8F-41E1-B08D-0ED34BD2ABC6}" type="presOf" srcId="{56EB6769-4F5F-4FC0-A527-0446406A9845}" destId="{1DD91EDB-B012-4727-B559-4B76BEF51146}" srcOrd="0" destOrd="0" presId="urn:microsoft.com/office/officeart/2005/8/layout/bProcess4"/>
    <dgm:cxn modelId="{024672D2-D2BD-453D-A509-FF2A73217CB0}" type="presOf" srcId="{44D0D329-EE1F-40AE-8B61-B1BE5AD3A546}" destId="{D8EA10F6-9FBC-4722-9BD1-691469F83AF9}" srcOrd="0" destOrd="0" presId="urn:microsoft.com/office/officeart/2005/8/layout/bProcess4"/>
    <dgm:cxn modelId="{6E4BC7EF-5F3F-4C0D-BD51-E84EAC1270E8}" srcId="{ECD6823D-B9B7-45D7-8B87-9ECC25341327}" destId="{CF97EB41-6275-4944-8463-4AD00B450795}" srcOrd="0" destOrd="0" parTransId="{1E00B343-C092-4FAC-817D-8C6D78A4BE1A}" sibTransId="{51FEFB75-F5A8-48F2-AF0D-B39811BAD293}"/>
    <dgm:cxn modelId="{BD7BC8F2-95F8-48AA-99FF-2629D19066FB}" type="presOf" srcId="{ECD6823D-B9B7-45D7-8B87-9ECC25341327}" destId="{D57D9A19-8724-4C25-8AEE-B4F236CE309F}" srcOrd="0" destOrd="0" presId="urn:microsoft.com/office/officeart/2005/8/layout/bProcess4"/>
    <dgm:cxn modelId="{7ECE0BF9-2962-43C5-A293-03EC3F7D6B61}" type="presOf" srcId="{BC8C9D96-C2BD-4EA0-B1E6-265F4B50B792}" destId="{FFBCD3CF-065E-4B4A-B4EC-CF6B983F78B9}" srcOrd="0" destOrd="0" presId="urn:microsoft.com/office/officeart/2005/8/layout/bProcess4"/>
    <dgm:cxn modelId="{72F26AFA-DED8-4B96-9A82-5B0AB1A4025A}" srcId="{ECD6823D-B9B7-45D7-8B87-9ECC25341327}" destId="{B721D0E5-C489-442B-9CC0-8EF8589C3852}" srcOrd="5" destOrd="0" parTransId="{219C4DBD-EAAE-4420-A28A-FA76B1F0CCA4}" sibTransId="{80E3AFD9-AA30-46DF-A7A1-963AD0F3C4CD}"/>
    <dgm:cxn modelId="{51504D05-E5A0-4DEC-81A5-800151E25B86}" type="presParOf" srcId="{D57D9A19-8724-4C25-8AEE-B4F236CE309F}" destId="{2B8B8EE2-1919-42AC-806A-0118611ADBCA}" srcOrd="0" destOrd="0" presId="urn:microsoft.com/office/officeart/2005/8/layout/bProcess4"/>
    <dgm:cxn modelId="{79741699-C020-4791-A04E-F8D4AA960103}" type="presParOf" srcId="{2B8B8EE2-1919-42AC-806A-0118611ADBCA}" destId="{F967E8E5-4EE9-465D-9334-3EE0E502843B}" srcOrd="0" destOrd="0" presId="urn:microsoft.com/office/officeart/2005/8/layout/bProcess4"/>
    <dgm:cxn modelId="{7531F71D-52A3-4F73-8E67-C7D91668EC5D}" type="presParOf" srcId="{2B8B8EE2-1919-42AC-806A-0118611ADBCA}" destId="{7FDFFA02-D5D1-418B-88E7-E5D767352E5A}" srcOrd="1" destOrd="0" presId="urn:microsoft.com/office/officeart/2005/8/layout/bProcess4"/>
    <dgm:cxn modelId="{5E3590F6-B037-45F5-81B5-20B9F762F672}" type="presParOf" srcId="{D57D9A19-8724-4C25-8AEE-B4F236CE309F}" destId="{4525F944-349B-401C-AAAB-6678CEC5FB11}" srcOrd="1" destOrd="0" presId="urn:microsoft.com/office/officeart/2005/8/layout/bProcess4"/>
    <dgm:cxn modelId="{4673C034-0953-4D33-BCAF-69D45CA6BC4E}" type="presParOf" srcId="{D57D9A19-8724-4C25-8AEE-B4F236CE309F}" destId="{3B759EC6-9118-4168-A732-9219DFAF8E3D}" srcOrd="2" destOrd="0" presId="urn:microsoft.com/office/officeart/2005/8/layout/bProcess4"/>
    <dgm:cxn modelId="{DDC33841-C30F-4645-89F5-67AD601A30F4}" type="presParOf" srcId="{3B759EC6-9118-4168-A732-9219DFAF8E3D}" destId="{DA6DF43E-DBF7-473C-8C95-339BF56624D5}" srcOrd="0" destOrd="0" presId="urn:microsoft.com/office/officeart/2005/8/layout/bProcess4"/>
    <dgm:cxn modelId="{84A33212-85E5-46B2-BF8F-F5A4B038319B}" type="presParOf" srcId="{3B759EC6-9118-4168-A732-9219DFAF8E3D}" destId="{D6AA7C1D-428C-4FC9-B8B8-91FD407614A3}" srcOrd="1" destOrd="0" presId="urn:microsoft.com/office/officeart/2005/8/layout/bProcess4"/>
    <dgm:cxn modelId="{2D39EC7A-E357-4E70-BB1B-BA8F1D1B1CB8}" type="presParOf" srcId="{D57D9A19-8724-4C25-8AEE-B4F236CE309F}" destId="{6ECB8D9C-3390-44ED-8406-79FDCB1FB5A0}" srcOrd="3" destOrd="0" presId="urn:microsoft.com/office/officeart/2005/8/layout/bProcess4"/>
    <dgm:cxn modelId="{76E25E51-7C3A-4EA9-BBB7-BEF6D5480279}" type="presParOf" srcId="{D57D9A19-8724-4C25-8AEE-B4F236CE309F}" destId="{911BAE1D-195D-4C8B-8F1D-CD2F0F565097}" srcOrd="4" destOrd="0" presId="urn:microsoft.com/office/officeart/2005/8/layout/bProcess4"/>
    <dgm:cxn modelId="{05D9FA70-E42F-44AB-A646-00759175D138}" type="presParOf" srcId="{911BAE1D-195D-4C8B-8F1D-CD2F0F565097}" destId="{067AFD23-1EF3-4B52-ADDE-05396909B1D3}" srcOrd="0" destOrd="0" presId="urn:microsoft.com/office/officeart/2005/8/layout/bProcess4"/>
    <dgm:cxn modelId="{C2E34BB2-D0AF-49BE-B29E-EC7BB741310E}" type="presParOf" srcId="{911BAE1D-195D-4C8B-8F1D-CD2F0F565097}" destId="{FFBCD3CF-065E-4B4A-B4EC-CF6B983F78B9}" srcOrd="1" destOrd="0" presId="urn:microsoft.com/office/officeart/2005/8/layout/bProcess4"/>
    <dgm:cxn modelId="{9CB03F1D-3B4A-42BD-B4D9-E9DB7DF3E459}" type="presParOf" srcId="{D57D9A19-8724-4C25-8AEE-B4F236CE309F}" destId="{76AC4A9B-19AB-41C0-8BA7-BE2E3BEE616D}" srcOrd="5" destOrd="0" presId="urn:microsoft.com/office/officeart/2005/8/layout/bProcess4"/>
    <dgm:cxn modelId="{9AEDD405-703A-42DA-BF9F-DBDB9D194CC0}" type="presParOf" srcId="{D57D9A19-8724-4C25-8AEE-B4F236CE309F}" destId="{276F3335-5E05-4FF6-A6D0-EECCCA79ED16}" srcOrd="6" destOrd="0" presId="urn:microsoft.com/office/officeart/2005/8/layout/bProcess4"/>
    <dgm:cxn modelId="{9E5E40DC-F0FB-4A62-BF99-449775BD9DBB}" type="presParOf" srcId="{276F3335-5E05-4FF6-A6D0-EECCCA79ED16}" destId="{8F2D60AA-3380-4D75-888D-B572D9DD5894}" srcOrd="0" destOrd="0" presId="urn:microsoft.com/office/officeart/2005/8/layout/bProcess4"/>
    <dgm:cxn modelId="{31435773-533B-4F6E-A557-737714A7E2B2}" type="presParOf" srcId="{276F3335-5E05-4FF6-A6D0-EECCCA79ED16}" destId="{1DD91EDB-B012-4727-B559-4B76BEF51146}" srcOrd="1" destOrd="0" presId="urn:microsoft.com/office/officeart/2005/8/layout/bProcess4"/>
    <dgm:cxn modelId="{0430AC46-851D-4271-8960-737926AB7759}" type="presParOf" srcId="{D57D9A19-8724-4C25-8AEE-B4F236CE309F}" destId="{637CA5E8-9B86-4824-A450-F56F42A7E110}" srcOrd="7" destOrd="0" presId="urn:microsoft.com/office/officeart/2005/8/layout/bProcess4"/>
    <dgm:cxn modelId="{8C89400C-7FDB-4CED-9500-B52DEDB31AEA}" type="presParOf" srcId="{D57D9A19-8724-4C25-8AEE-B4F236CE309F}" destId="{990E9E3E-835A-4815-9D5A-62A12803648B}" srcOrd="8" destOrd="0" presId="urn:microsoft.com/office/officeart/2005/8/layout/bProcess4"/>
    <dgm:cxn modelId="{35F1A245-4244-4E04-BCA5-8608E7BF1398}" type="presParOf" srcId="{990E9E3E-835A-4815-9D5A-62A12803648B}" destId="{904E4DDC-69E8-483C-A8F5-C18BCBEE7E55}" srcOrd="0" destOrd="0" presId="urn:microsoft.com/office/officeart/2005/8/layout/bProcess4"/>
    <dgm:cxn modelId="{CA4FC938-8D00-4E3D-920B-D6F5808ECB41}" type="presParOf" srcId="{990E9E3E-835A-4815-9D5A-62A12803648B}" destId="{D8EA10F6-9FBC-4722-9BD1-691469F83AF9}" srcOrd="1" destOrd="0" presId="urn:microsoft.com/office/officeart/2005/8/layout/bProcess4"/>
    <dgm:cxn modelId="{B21DC0A9-7076-49A3-8346-E4F96E0F5899}" type="presParOf" srcId="{D57D9A19-8724-4C25-8AEE-B4F236CE309F}" destId="{D5DAC077-5776-4754-A2BC-CDA28F4F486B}" srcOrd="9" destOrd="0" presId="urn:microsoft.com/office/officeart/2005/8/layout/bProcess4"/>
    <dgm:cxn modelId="{8896210B-7D22-437E-91BF-44E676A344FF}" type="presParOf" srcId="{D57D9A19-8724-4C25-8AEE-B4F236CE309F}" destId="{F9BE22B5-B79D-41A2-862C-04ED07D4700B}" srcOrd="10" destOrd="0" presId="urn:microsoft.com/office/officeart/2005/8/layout/bProcess4"/>
    <dgm:cxn modelId="{655CDA97-F79B-4AF6-A1CB-E15DC326FC80}" type="presParOf" srcId="{F9BE22B5-B79D-41A2-862C-04ED07D4700B}" destId="{FE33298D-8EBB-43C9-BE8F-D7AF2D57C98A}" srcOrd="0" destOrd="0" presId="urn:microsoft.com/office/officeart/2005/8/layout/bProcess4"/>
    <dgm:cxn modelId="{C3BE5903-BBF4-4FFF-959E-30396B050622}" type="presParOf" srcId="{F9BE22B5-B79D-41A2-862C-04ED07D4700B}" destId="{EC995773-0B01-475F-A528-C40E5CBD6934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79C6119-EFD7-45DC-BF1C-A347C12796D4}" type="doc">
      <dgm:prSet loTypeId="urn:microsoft.com/office/officeart/2005/8/layout/pyramid2" loCatId="pyramid" qsTypeId="urn:microsoft.com/office/officeart/2005/8/quickstyle/simple1" qsCatId="simple" csTypeId="urn:microsoft.com/office/officeart/2005/8/colors/colorful3" csCatId="colorful" phldr="1"/>
      <dgm:spPr/>
    </dgm:pt>
    <dgm:pt modelId="{586719A1-B11B-4C3C-B0CC-FBB914E2A035}">
      <dgm:prSet phldrT="[Texto]" custT="1"/>
      <dgm:spPr/>
      <dgm:t>
        <a:bodyPr/>
        <a:lstStyle/>
        <a:p>
          <a:r>
            <a:rPr lang="es-CO" sz="2200" b="1" kern="1200" dirty="0">
              <a:solidFill>
                <a:prstClr val="black"/>
              </a:solidFill>
              <a:latin typeface="Agency FB" panose="020B0503020202020204" pitchFamily="34" charset="0"/>
              <a:ea typeface="+mn-ea"/>
              <a:cs typeface="Times New Roman" panose="02020603050405020304" pitchFamily="18" charset="0"/>
            </a:rPr>
            <a:t>EXPLICACIÓN SISTEMATICA DE PORQUÉ OCURREN CIERTOS FENÓMENOS</a:t>
          </a:r>
        </a:p>
      </dgm:t>
    </dgm:pt>
    <dgm:pt modelId="{542E8951-44E9-4677-8500-B745C45E6353}" type="parTrans" cxnId="{ECFC8FDE-E2B4-441A-92F5-F163F7701E61}">
      <dgm:prSet/>
      <dgm:spPr/>
      <dgm:t>
        <a:bodyPr/>
        <a:lstStyle/>
        <a:p>
          <a:endParaRPr lang="es-CO"/>
        </a:p>
      </dgm:t>
    </dgm:pt>
    <dgm:pt modelId="{2A8107E5-A2BA-46F4-A692-AFD9F6474E83}" type="sibTrans" cxnId="{ECFC8FDE-E2B4-441A-92F5-F163F7701E61}">
      <dgm:prSet/>
      <dgm:spPr/>
      <dgm:t>
        <a:bodyPr/>
        <a:lstStyle/>
        <a:p>
          <a:endParaRPr lang="es-CO"/>
        </a:p>
      </dgm:t>
    </dgm:pt>
    <dgm:pt modelId="{A73C9023-2B1D-4DD4-893C-9F381550E806}">
      <dgm:prSet phldrT="[Texto]" custT="1"/>
      <dgm:spPr/>
      <dgm:t>
        <a:bodyPr/>
        <a:lstStyle/>
        <a:p>
          <a:r>
            <a:rPr lang="es-CO" sz="2200" b="1" kern="1200" dirty="0">
              <a:solidFill>
                <a:prstClr val="black"/>
              </a:solidFill>
              <a:latin typeface="Agency FB" panose="020B0503020202020204" pitchFamily="34" charset="0"/>
              <a:ea typeface="+mn-ea"/>
              <a:cs typeface="Times New Roman" panose="02020603050405020304" pitchFamily="18" charset="0"/>
            </a:rPr>
            <a:t>SIRVE PARA ENTENDER LA REALIDAD, PARA EXPLICARLA</a:t>
          </a:r>
        </a:p>
      </dgm:t>
    </dgm:pt>
    <dgm:pt modelId="{97185284-61F1-4A5E-8BCA-1CA57E94774F}" type="parTrans" cxnId="{CE317B41-1370-43EA-AB0D-A8D0977957E3}">
      <dgm:prSet/>
      <dgm:spPr/>
      <dgm:t>
        <a:bodyPr/>
        <a:lstStyle/>
        <a:p>
          <a:endParaRPr lang="es-CO"/>
        </a:p>
      </dgm:t>
    </dgm:pt>
    <dgm:pt modelId="{C36722A2-FE02-43F4-BFE2-A43BBE8EAFC8}" type="sibTrans" cxnId="{CE317B41-1370-43EA-AB0D-A8D0977957E3}">
      <dgm:prSet/>
      <dgm:spPr/>
      <dgm:t>
        <a:bodyPr/>
        <a:lstStyle/>
        <a:p>
          <a:endParaRPr lang="es-CO"/>
        </a:p>
      </dgm:t>
    </dgm:pt>
    <dgm:pt modelId="{683DEFB3-C3E4-47DB-9270-827C57A40379}">
      <dgm:prSet phldrT="[Texto]" custT="1"/>
      <dgm:spPr/>
      <dgm:t>
        <a:bodyPr/>
        <a:lstStyle/>
        <a:p>
          <a:r>
            <a:rPr lang="es-CO" sz="2200" b="1" kern="1200" dirty="0">
              <a:solidFill>
                <a:prstClr val="black"/>
              </a:solidFill>
              <a:latin typeface="Agency FB" panose="020B0503020202020204" pitchFamily="34" charset="0"/>
              <a:ea typeface="+mn-ea"/>
              <a:cs typeface="Times New Roman" panose="02020603050405020304" pitchFamily="18" charset="0"/>
            </a:rPr>
            <a:t>SERIE DE LEYES QUE SIRVEN PARA RELACIONAR DETERMINADO ORDEN DE FENÓMENOS (RAE)</a:t>
          </a:r>
        </a:p>
      </dgm:t>
    </dgm:pt>
    <dgm:pt modelId="{001FAAC1-2E03-4A67-AF8D-8114E30C4FB2}" type="parTrans" cxnId="{89F1DB48-B70C-4734-998B-6FE6D5582626}">
      <dgm:prSet/>
      <dgm:spPr/>
      <dgm:t>
        <a:bodyPr/>
        <a:lstStyle/>
        <a:p>
          <a:endParaRPr lang="es-CO"/>
        </a:p>
      </dgm:t>
    </dgm:pt>
    <dgm:pt modelId="{682A3E62-8DA2-45BF-9AED-12AA73BD8A38}" type="sibTrans" cxnId="{89F1DB48-B70C-4734-998B-6FE6D5582626}">
      <dgm:prSet/>
      <dgm:spPr/>
      <dgm:t>
        <a:bodyPr/>
        <a:lstStyle/>
        <a:p>
          <a:endParaRPr lang="es-CO"/>
        </a:p>
      </dgm:t>
    </dgm:pt>
    <dgm:pt modelId="{86593D6F-B5F4-417A-B8F0-2DA34A33C729}" type="pres">
      <dgm:prSet presAssocID="{E79C6119-EFD7-45DC-BF1C-A347C12796D4}" presName="compositeShape" presStyleCnt="0">
        <dgm:presLayoutVars>
          <dgm:dir/>
          <dgm:resizeHandles/>
        </dgm:presLayoutVars>
      </dgm:prSet>
      <dgm:spPr/>
    </dgm:pt>
    <dgm:pt modelId="{14297776-1BBD-464C-B552-5283A99F02EB}" type="pres">
      <dgm:prSet presAssocID="{E79C6119-EFD7-45DC-BF1C-A347C12796D4}" presName="pyramid" presStyleLbl="node1" presStyleIdx="0" presStyleCnt="1" custLinFactNeighborX="10338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</dgm:pt>
    <dgm:pt modelId="{D6130286-87AE-46E5-9CC1-9B8206814F7B}" type="pres">
      <dgm:prSet presAssocID="{E79C6119-EFD7-45DC-BF1C-A347C12796D4}" presName="theList" presStyleCnt="0"/>
      <dgm:spPr/>
    </dgm:pt>
    <dgm:pt modelId="{EE4001EC-C220-4C25-8B72-AFE001383196}" type="pres">
      <dgm:prSet presAssocID="{586719A1-B11B-4C3C-B0CC-FBB914E2A035}" presName="aNode" presStyleLbl="fgAcc1" presStyleIdx="0" presStyleCnt="3" custScaleX="122371" custScaleY="134406" custLinFactY="-9745" custLinFactNeighborX="-89160" custLinFactNeighborY="-100000">
        <dgm:presLayoutVars>
          <dgm:bulletEnabled val="1"/>
        </dgm:presLayoutVars>
      </dgm:prSet>
      <dgm:spPr/>
    </dgm:pt>
    <dgm:pt modelId="{61212A00-4F49-460E-9935-2608AEB1BBDF}" type="pres">
      <dgm:prSet presAssocID="{586719A1-B11B-4C3C-B0CC-FBB914E2A035}" presName="aSpace" presStyleCnt="0"/>
      <dgm:spPr/>
    </dgm:pt>
    <dgm:pt modelId="{B714615C-E0EC-45E3-896F-5C02528B5F5A}" type="pres">
      <dgm:prSet presAssocID="{A73C9023-2B1D-4DD4-893C-9F381550E806}" presName="aNode" presStyleLbl="fgAcc1" presStyleIdx="1" presStyleCnt="3" custScaleX="122371" custScaleY="134406" custLinFactX="-1016" custLinFactY="166832" custLinFactNeighborX="-100000" custLinFactNeighborY="200000">
        <dgm:presLayoutVars>
          <dgm:bulletEnabled val="1"/>
        </dgm:presLayoutVars>
      </dgm:prSet>
      <dgm:spPr/>
    </dgm:pt>
    <dgm:pt modelId="{119A1DC7-6625-4951-B306-27525D27F9C3}" type="pres">
      <dgm:prSet presAssocID="{A73C9023-2B1D-4DD4-893C-9F381550E806}" presName="aSpace" presStyleCnt="0"/>
      <dgm:spPr/>
    </dgm:pt>
    <dgm:pt modelId="{403EE851-E90A-4FFF-B8DE-8664A2B72771}" type="pres">
      <dgm:prSet presAssocID="{683DEFB3-C3E4-47DB-9270-827C57A40379}" presName="aNode" presStyleLbl="fgAcc1" presStyleIdx="2" presStyleCnt="3" custScaleX="122371" custScaleY="134406" custLinFactY="-113845" custLinFactNeighborX="11360" custLinFactNeighborY="-200000">
        <dgm:presLayoutVars>
          <dgm:bulletEnabled val="1"/>
        </dgm:presLayoutVars>
      </dgm:prSet>
      <dgm:spPr/>
    </dgm:pt>
    <dgm:pt modelId="{F7E69DBC-745F-4A39-B894-CC661998C149}" type="pres">
      <dgm:prSet presAssocID="{683DEFB3-C3E4-47DB-9270-827C57A40379}" presName="aSpace" presStyleCnt="0"/>
      <dgm:spPr/>
    </dgm:pt>
  </dgm:ptLst>
  <dgm:cxnLst>
    <dgm:cxn modelId="{CE317B41-1370-43EA-AB0D-A8D0977957E3}" srcId="{E79C6119-EFD7-45DC-BF1C-A347C12796D4}" destId="{A73C9023-2B1D-4DD4-893C-9F381550E806}" srcOrd="1" destOrd="0" parTransId="{97185284-61F1-4A5E-8BCA-1CA57E94774F}" sibTransId="{C36722A2-FE02-43F4-BFE2-A43BBE8EAFC8}"/>
    <dgm:cxn modelId="{89F1DB48-B70C-4734-998B-6FE6D5582626}" srcId="{E79C6119-EFD7-45DC-BF1C-A347C12796D4}" destId="{683DEFB3-C3E4-47DB-9270-827C57A40379}" srcOrd="2" destOrd="0" parTransId="{001FAAC1-2E03-4A67-AF8D-8114E30C4FB2}" sibTransId="{682A3E62-8DA2-45BF-9AED-12AA73BD8A38}"/>
    <dgm:cxn modelId="{958A9E6C-D1B8-4924-A8ED-BBB4A888C042}" type="presOf" srcId="{E79C6119-EFD7-45DC-BF1C-A347C12796D4}" destId="{86593D6F-B5F4-417A-B8F0-2DA34A33C729}" srcOrd="0" destOrd="0" presId="urn:microsoft.com/office/officeart/2005/8/layout/pyramid2"/>
    <dgm:cxn modelId="{2584B471-2549-4C8B-BF7D-051863149A34}" type="presOf" srcId="{683DEFB3-C3E4-47DB-9270-827C57A40379}" destId="{403EE851-E90A-4FFF-B8DE-8664A2B72771}" srcOrd="0" destOrd="0" presId="urn:microsoft.com/office/officeart/2005/8/layout/pyramid2"/>
    <dgm:cxn modelId="{96EBE691-8D07-4267-B43D-A0A2D05884C8}" type="presOf" srcId="{A73C9023-2B1D-4DD4-893C-9F381550E806}" destId="{B714615C-E0EC-45E3-896F-5C02528B5F5A}" srcOrd="0" destOrd="0" presId="urn:microsoft.com/office/officeart/2005/8/layout/pyramid2"/>
    <dgm:cxn modelId="{ECFC8FDE-E2B4-441A-92F5-F163F7701E61}" srcId="{E79C6119-EFD7-45DC-BF1C-A347C12796D4}" destId="{586719A1-B11B-4C3C-B0CC-FBB914E2A035}" srcOrd="0" destOrd="0" parTransId="{542E8951-44E9-4677-8500-B745C45E6353}" sibTransId="{2A8107E5-A2BA-46F4-A692-AFD9F6474E83}"/>
    <dgm:cxn modelId="{202301E1-3077-4DEB-B3CE-E3E2C99F3813}" type="presOf" srcId="{586719A1-B11B-4C3C-B0CC-FBB914E2A035}" destId="{EE4001EC-C220-4C25-8B72-AFE001383196}" srcOrd="0" destOrd="0" presId="urn:microsoft.com/office/officeart/2005/8/layout/pyramid2"/>
    <dgm:cxn modelId="{C1B1F49D-6561-40EF-A6B9-B5DEA032ABE0}" type="presParOf" srcId="{86593D6F-B5F4-417A-B8F0-2DA34A33C729}" destId="{14297776-1BBD-464C-B552-5283A99F02EB}" srcOrd="0" destOrd="0" presId="urn:microsoft.com/office/officeart/2005/8/layout/pyramid2"/>
    <dgm:cxn modelId="{7C63FB61-90F1-4E04-8299-3DF02FDCCA08}" type="presParOf" srcId="{86593D6F-B5F4-417A-B8F0-2DA34A33C729}" destId="{D6130286-87AE-46E5-9CC1-9B8206814F7B}" srcOrd="1" destOrd="0" presId="urn:microsoft.com/office/officeart/2005/8/layout/pyramid2"/>
    <dgm:cxn modelId="{45315863-EEFE-45D3-B146-0CEF4369AF78}" type="presParOf" srcId="{D6130286-87AE-46E5-9CC1-9B8206814F7B}" destId="{EE4001EC-C220-4C25-8B72-AFE001383196}" srcOrd="0" destOrd="0" presId="urn:microsoft.com/office/officeart/2005/8/layout/pyramid2"/>
    <dgm:cxn modelId="{28E642BE-A4A1-4526-87B1-13CA64747EE8}" type="presParOf" srcId="{D6130286-87AE-46E5-9CC1-9B8206814F7B}" destId="{61212A00-4F49-460E-9935-2608AEB1BBDF}" srcOrd="1" destOrd="0" presId="urn:microsoft.com/office/officeart/2005/8/layout/pyramid2"/>
    <dgm:cxn modelId="{A1656DD9-D3F1-424F-A8F8-37F50A9D717F}" type="presParOf" srcId="{D6130286-87AE-46E5-9CC1-9B8206814F7B}" destId="{B714615C-E0EC-45E3-896F-5C02528B5F5A}" srcOrd="2" destOrd="0" presId="urn:microsoft.com/office/officeart/2005/8/layout/pyramid2"/>
    <dgm:cxn modelId="{D44DA266-114A-4711-8D93-5840243B1085}" type="presParOf" srcId="{D6130286-87AE-46E5-9CC1-9B8206814F7B}" destId="{119A1DC7-6625-4951-B306-27525D27F9C3}" srcOrd="3" destOrd="0" presId="urn:microsoft.com/office/officeart/2005/8/layout/pyramid2"/>
    <dgm:cxn modelId="{4B1F916D-5936-445C-A6E0-6F498B0C4623}" type="presParOf" srcId="{D6130286-87AE-46E5-9CC1-9B8206814F7B}" destId="{403EE851-E90A-4FFF-B8DE-8664A2B72771}" srcOrd="4" destOrd="0" presId="urn:microsoft.com/office/officeart/2005/8/layout/pyramid2"/>
    <dgm:cxn modelId="{FB5F6157-26EC-41CE-8B83-7FF9D46CF417}" type="presParOf" srcId="{D6130286-87AE-46E5-9CC1-9B8206814F7B}" destId="{F7E69DBC-745F-4A39-B894-CC661998C149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E48CCA3-1C4B-4A56-8B8B-DFB4F952F2F8}" type="doc">
      <dgm:prSet loTypeId="urn:microsoft.com/office/officeart/2005/8/layout/list1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s-CO"/>
        </a:p>
      </dgm:t>
    </dgm:pt>
    <dgm:pt modelId="{2EACE610-8E09-4996-A9BE-947B7151FE80}">
      <dgm:prSet phldrT="[Texto]" custT="1"/>
      <dgm:spPr/>
      <dgm:t>
        <a:bodyPr/>
        <a:lstStyle/>
        <a:p>
          <a:r>
            <a:rPr lang="es-CO" sz="2200" b="1" kern="1200" dirty="0">
              <a:solidFill>
                <a:prstClr val="black"/>
              </a:solidFill>
              <a:latin typeface="Agency FB" panose="020B0503020202020204" pitchFamily="34" charset="0"/>
              <a:ea typeface="+mn-ea"/>
              <a:cs typeface="Times New Roman" panose="02020603050405020304" pitchFamily="18" charset="0"/>
            </a:rPr>
            <a:t>PERMITE DECIDIR SOBRE QUE DATOS SERÁN CAPTADOS  Y  CUÁLES TÉCNICAS DE RECOLECCIÓN SON MÁS APROPIADAS</a:t>
          </a:r>
        </a:p>
      </dgm:t>
    </dgm:pt>
    <dgm:pt modelId="{E540DEA1-2950-48EF-9FFE-B1C06D473C93}" type="parTrans" cxnId="{22E71336-5440-4093-A92D-0106A62DCA49}">
      <dgm:prSet/>
      <dgm:spPr/>
      <dgm:t>
        <a:bodyPr/>
        <a:lstStyle/>
        <a:p>
          <a:endParaRPr lang="es-CO"/>
        </a:p>
      </dgm:t>
    </dgm:pt>
    <dgm:pt modelId="{497AE739-6448-4AAE-88D5-C652656C8D10}" type="sibTrans" cxnId="{22E71336-5440-4093-A92D-0106A62DCA49}">
      <dgm:prSet/>
      <dgm:spPr/>
      <dgm:t>
        <a:bodyPr/>
        <a:lstStyle/>
        <a:p>
          <a:endParaRPr lang="es-CO"/>
        </a:p>
      </dgm:t>
    </dgm:pt>
    <dgm:pt modelId="{060C0C40-737C-4DB1-A994-DBBE19049C69}">
      <dgm:prSet phldrT="[Texto]" custT="1"/>
      <dgm:spPr/>
      <dgm:t>
        <a:bodyPr/>
        <a:lstStyle/>
        <a:p>
          <a:r>
            <a:rPr lang="es-CO" sz="2200" b="1" kern="1200" dirty="0">
              <a:solidFill>
                <a:prstClr val="black"/>
              </a:solidFill>
              <a:latin typeface="Agency FB" panose="020B0503020202020204" pitchFamily="34" charset="0"/>
              <a:ea typeface="+mn-ea"/>
              <a:cs typeface="Times New Roman" panose="02020603050405020304" pitchFamily="18" charset="0"/>
            </a:rPr>
            <a:t>SUGIERE GUIAS DE INVESTIGACIÓN: DISTINTOS ENFOQUES DE INVESTIGACIÓN</a:t>
          </a:r>
        </a:p>
      </dgm:t>
    </dgm:pt>
    <dgm:pt modelId="{5BE7586F-DC5F-4D10-B4F6-800C2A376212}" type="parTrans" cxnId="{E74B2AF9-0093-4C11-9D9A-B53EA9D9B961}">
      <dgm:prSet/>
      <dgm:spPr/>
      <dgm:t>
        <a:bodyPr/>
        <a:lstStyle/>
        <a:p>
          <a:endParaRPr lang="es-CO"/>
        </a:p>
      </dgm:t>
    </dgm:pt>
    <dgm:pt modelId="{CDDDDEE7-F205-411B-B1CE-C3B6849AFCF5}" type="sibTrans" cxnId="{E74B2AF9-0093-4C11-9D9A-B53EA9D9B961}">
      <dgm:prSet/>
      <dgm:spPr/>
      <dgm:t>
        <a:bodyPr/>
        <a:lstStyle/>
        <a:p>
          <a:endParaRPr lang="es-CO"/>
        </a:p>
      </dgm:t>
    </dgm:pt>
    <dgm:pt modelId="{F711D36B-8C01-40B8-A1DA-6B880C345A59}">
      <dgm:prSet phldrT="[Texto]" custT="1"/>
      <dgm:spPr/>
      <dgm:t>
        <a:bodyPr/>
        <a:lstStyle/>
        <a:p>
          <a:r>
            <a:rPr lang="es-CO" sz="2200" b="1" kern="1200" dirty="0">
              <a:solidFill>
                <a:prstClr val="black"/>
              </a:solidFill>
              <a:latin typeface="Agency FB" panose="020B0503020202020204" pitchFamily="34" charset="0"/>
              <a:ea typeface="+mn-ea"/>
              <a:cs typeface="Times New Roman" panose="02020603050405020304" pitchFamily="18" charset="0"/>
            </a:rPr>
            <a:t>PARA CONDUCIR O CUESTIONAR O REFORMULAR EL PROBLEMA DE INVESTIGACIÓN</a:t>
          </a:r>
        </a:p>
      </dgm:t>
    </dgm:pt>
    <dgm:pt modelId="{7BE571AC-0556-4919-8F98-5140761FCDB4}" type="parTrans" cxnId="{6C9D7B63-3E10-46C7-9202-D90BA8C819E8}">
      <dgm:prSet/>
      <dgm:spPr/>
      <dgm:t>
        <a:bodyPr/>
        <a:lstStyle/>
        <a:p>
          <a:endParaRPr lang="es-CO"/>
        </a:p>
      </dgm:t>
    </dgm:pt>
    <dgm:pt modelId="{BB771C0F-2E7B-4B1B-A39B-F68E3E919C30}" type="sibTrans" cxnId="{6C9D7B63-3E10-46C7-9202-D90BA8C819E8}">
      <dgm:prSet/>
      <dgm:spPr/>
      <dgm:t>
        <a:bodyPr/>
        <a:lstStyle/>
        <a:p>
          <a:endParaRPr lang="es-CO"/>
        </a:p>
      </dgm:t>
    </dgm:pt>
    <dgm:pt modelId="{62255912-5671-4C00-BCA7-A0897FCCC36E}">
      <dgm:prSet phldrT="[Texto]" custT="1"/>
      <dgm:spPr/>
      <dgm:t>
        <a:bodyPr/>
        <a:lstStyle/>
        <a:p>
          <a:r>
            <a:rPr lang="es-CO" sz="2200" b="1" kern="1200" dirty="0">
              <a:solidFill>
                <a:prstClr val="black"/>
              </a:solidFill>
              <a:latin typeface="Agency FB" panose="020B0503020202020204" pitchFamily="34" charset="0"/>
              <a:ea typeface="+mn-ea"/>
              <a:cs typeface="Times New Roman" panose="02020603050405020304" pitchFamily="18" charset="0"/>
            </a:rPr>
            <a:t>ORIENTA AL INVESTIGADOR EN LA DESCRIPCIÓN DE LA REALIDAD OBSERVADA Y SU ANÁLISIS.</a:t>
          </a:r>
        </a:p>
      </dgm:t>
    </dgm:pt>
    <dgm:pt modelId="{3781CBB7-D8FF-40CD-A634-98F45DD4BB29}" type="parTrans" cxnId="{8C726BD3-31D0-4A06-91CB-BF64D2949EFE}">
      <dgm:prSet/>
      <dgm:spPr/>
      <dgm:t>
        <a:bodyPr/>
        <a:lstStyle/>
        <a:p>
          <a:endParaRPr lang="es-CO"/>
        </a:p>
      </dgm:t>
    </dgm:pt>
    <dgm:pt modelId="{98835614-A7BF-41DB-84C6-798FC4C2E9A3}" type="sibTrans" cxnId="{8C726BD3-31D0-4A06-91CB-BF64D2949EFE}">
      <dgm:prSet/>
      <dgm:spPr/>
      <dgm:t>
        <a:bodyPr/>
        <a:lstStyle/>
        <a:p>
          <a:endParaRPr lang="es-CO"/>
        </a:p>
      </dgm:t>
    </dgm:pt>
    <dgm:pt modelId="{A833CC51-9397-42A0-8805-409B0CA3A9B5}" type="pres">
      <dgm:prSet presAssocID="{AE48CCA3-1C4B-4A56-8B8B-DFB4F952F2F8}" presName="linear" presStyleCnt="0">
        <dgm:presLayoutVars>
          <dgm:dir/>
          <dgm:animLvl val="lvl"/>
          <dgm:resizeHandles val="exact"/>
        </dgm:presLayoutVars>
      </dgm:prSet>
      <dgm:spPr/>
    </dgm:pt>
    <dgm:pt modelId="{6C292D1F-4D7D-4BC9-8A06-9A679BA3C5FE}" type="pres">
      <dgm:prSet presAssocID="{2EACE610-8E09-4996-A9BE-947B7151FE80}" presName="parentLin" presStyleCnt="0"/>
      <dgm:spPr/>
    </dgm:pt>
    <dgm:pt modelId="{BAD30327-8570-46B4-81D0-C49C81282979}" type="pres">
      <dgm:prSet presAssocID="{2EACE610-8E09-4996-A9BE-947B7151FE80}" presName="parentLeftMargin" presStyleLbl="node1" presStyleIdx="0" presStyleCnt="4"/>
      <dgm:spPr/>
    </dgm:pt>
    <dgm:pt modelId="{BD412B75-D82C-4E0F-B0A3-F370DA3E4EEC}" type="pres">
      <dgm:prSet presAssocID="{2EACE610-8E09-4996-A9BE-947B7151FE80}" presName="parentText" presStyleLbl="node1" presStyleIdx="0" presStyleCnt="4" custScaleX="137483" custScaleY="127033">
        <dgm:presLayoutVars>
          <dgm:chMax val="0"/>
          <dgm:bulletEnabled val="1"/>
        </dgm:presLayoutVars>
      </dgm:prSet>
      <dgm:spPr/>
    </dgm:pt>
    <dgm:pt modelId="{B365B50C-6C78-46F6-A1CB-B50E4DE7D7EB}" type="pres">
      <dgm:prSet presAssocID="{2EACE610-8E09-4996-A9BE-947B7151FE80}" presName="negativeSpace" presStyleCnt="0"/>
      <dgm:spPr/>
    </dgm:pt>
    <dgm:pt modelId="{819DF840-79E3-4C0C-B85D-BADFBCB44886}" type="pres">
      <dgm:prSet presAssocID="{2EACE610-8E09-4996-A9BE-947B7151FE80}" presName="childText" presStyleLbl="conFgAcc1" presStyleIdx="0" presStyleCnt="4">
        <dgm:presLayoutVars>
          <dgm:bulletEnabled val="1"/>
        </dgm:presLayoutVars>
      </dgm:prSet>
      <dgm:spPr/>
    </dgm:pt>
    <dgm:pt modelId="{3FF91C41-50EA-409A-9670-4D6ED2EBF55F}" type="pres">
      <dgm:prSet presAssocID="{497AE739-6448-4AAE-88D5-C652656C8D10}" presName="spaceBetweenRectangles" presStyleCnt="0"/>
      <dgm:spPr/>
    </dgm:pt>
    <dgm:pt modelId="{A3AE4D7F-E743-49E9-BC29-653E550F9DF9}" type="pres">
      <dgm:prSet presAssocID="{060C0C40-737C-4DB1-A994-DBBE19049C69}" presName="parentLin" presStyleCnt="0"/>
      <dgm:spPr/>
    </dgm:pt>
    <dgm:pt modelId="{6048073F-7E0E-4641-9610-C5FEF716F474}" type="pres">
      <dgm:prSet presAssocID="{060C0C40-737C-4DB1-A994-DBBE19049C69}" presName="parentLeftMargin" presStyleLbl="node1" presStyleIdx="0" presStyleCnt="4"/>
      <dgm:spPr/>
    </dgm:pt>
    <dgm:pt modelId="{541697B0-638A-41FD-82D9-287CB36F95F6}" type="pres">
      <dgm:prSet presAssocID="{060C0C40-737C-4DB1-A994-DBBE19049C69}" presName="parentText" presStyleLbl="node1" presStyleIdx="1" presStyleCnt="4" custScaleX="137483">
        <dgm:presLayoutVars>
          <dgm:chMax val="0"/>
          <dgm:bulletEnabled val="1"/>
        </dgm:presLayoutVars>
      </dgm:prSet>
      <dgm:spPr/>
    </dgm:pt>
    <dgm:pt modelId="{16554C97-7278-45A6-96E4-B9086AE9CF0C}" type="pres">
      <dgm:prSet presAssocID="{060C0C40-737C-4DB1-A994-DBBE19049C69}" presName="negativeSpace" presStyleCnt="0"/>
      <dgm:spPr/>
    </dgm:pt>
    <dgm:pt modelId="{2584FA46-E35B-424A-86B9-4594FC070D9A}" type="pres">
      <dgm:prSet presAssocID="{060C0C40-737C-4DB1-A994-DBBE19049C69}" presName="childText" presStyleLbl="conFgAcc1" presStyleIdx="1" presStyleCnt="4">
        <dgm:presLayoutVars>
          <dgm:bulletEnabled val="1"/>
        </dgm:presLayoutVars>
      </dgm:prSet>
      <dgm:spPr/>
    </dgm:pt>
    <dgm:pt modelId="{A9245960-6E2A-4DC8-80F1-6C3B5468F77F}" type="pres">
      <dgm:prSet presAssocID="{CDDDDEE7-F205-411B-B1CE-C3B6849AFCF5}" presName="spaceBetweenRectangles" presStyleCnt="0"/>
      <dgm:spPr/>
    </dgm:pt>
    <dgm:pt modelId="{C776004B-4EDB-4230-BCCF-90AD7BC708FF}" type="pres">
      <dgm:prSet presAssocID="{F711D36B-8C01-40B8-A1DA-6B880C345A59}" presName="parentLin" presStyleCnt="0"/>
      <dgm:spPr/>
    </dgm:pt>
    <dgm:pt modelId="{A4860DEC-721D-42D8-8052-58EFC8558169}" type="pres">
      <dgm:prSet presAssocID="{F711D36B-8C01-40B8-A1DA-6B880C345A59}" presName="parentLeftMargin" presStyleLbl="node1" presStyleIdx="1" presStyleCnt="4"/>
      <dgm:spPr/>
    </dgm:pt>
    <dgm:pt modelId="{C104835E-0604-476E-908E-99E9B479FBFF}" type="pres">
      <dgm:prSet presAssocID="{F711D36B-8C01-40B8-A1DA-6B880C345A59}" presName="parentText" presStyleLbl="node1" presStyleIdx="2" presStyleCnt="4" custScaleX="137483">
        <dgm:presLayoutVars>
          <dgm:chMax val="0"/>
          <dgm:bulletEnabled val="1"/>
        </dgm:presLayoutVars>
      </dgm:prSet>
      <dgm:spPr/>
    </dgm:pt>
    <dgm:pt modelId="{D09D639A-3838-4F0C-8577-74E4647F7A97}" type="pres">
      <dgm:prSet presAssocID="{F711D36B-8C01-40B8-A1DA-6B880C345A59}" presName="negativeSpace" presStyleCnt="0"/>
      <dgm:spPr/>
    </dgm:pt>
    <dgm:pt modelId="{BFD8840C-7056-417D-8E75-9436577D5E3A}" type="pres">
      <dgm:prSet presAssocID="{F711D36B-8C01-40B8-A1DA-6B880C345A59}" presName="childText" presStyleLbl="conFgAcc1" presStyleIdx="2" presStyleCnt="4">
        <dgm:presLayoutVars>
          <dgm:bulletEnabled val="1"/>
        </dgm:presLayoutVars>
      </dgm:prSet>
      <dgm:spPr/>
    </dgm:pt>
    <dgm:pt modelId="{E6828E05-7236-4948-B0B5-13B05FB08DEA}" type="pres">
      <dgm:prSet presAssocID="{BB771C0F-2E7B-4B1B-A39B-F68E3E919C30}" presName="spaceBetweenRectangles" presStyleCnt="0"/>
      <dgm:spPr/>
    </dgm:pt>
    <dgm:pt modelId="{53496B02-1890-4305-97B0-F4114281312B}" type="pres">
      <dgm:prSet presAssocID="{62255912-5671-4C00-BCA7-A0897FCCC36E}" presName="parentLin" presStyleCnt="0"/>
      <dgm:spPr/>
    </dgm:pt>
    <dgm:pt modelId="{47B5DC83-3C19-4D19-AFB5-D5AC515EEA05}" type="pres">
      <dgm:prSet presAssocID="{62255912-5671-4C00-BCA7-A0897FCCC36E}" presName="parentLeftMargin" presStyleLbl="node1" presStyleIdx="2" presStyleCnt="4"/>
      <dgm:spPr/>
    </dgm:pt>
    <dgm:pt modelId="{279E0CEC-48CD-43DC-BA09-21F65433C950}" type="pres">
      <dgm:prSet presAssocID="{62255912-5671-4C00-BCA7-A0897FCCC36E}" presName="parentText" presStyleLbl="node1" presStyleIdx="3" presStyleCnt="4" custScaleX="137483">
        <dgm:presLayoutVars>
          <dgm:chMax val="0"/>
          <dgm:bulletEnabled val="1"/>
        </dgm:presLayoutVars>
      </dgm:prSet>
      <dgm:spPr/>
    </dgm:pt>
    <dgm:pt modelId="{97B69962-BD08-4D41-82CE-0F6C878C436D}" type="pres">
      <dgm:prSet presAssocID="{62255912-5671-4C00-BCA7-A0897FCCC36E}" presName="negativeSpace" presStyleCnt="0"/>
      <dgm:spPr/>
    </dgm:pt>
    <dgm:pt modelId="{97A0D68A-A05E-4A92-A3F4-A9903C2C92DF}" type="pres">
      <dgm:prSet presAssocID="{62255912-5671-4C00-BCA7-A0897FCCC36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E8BBA317-9DDD-47B8-B3D7-6E1FE4E96E7A}" type="presOf" srcId="{2EACE610-8E09-4996-A9BE-947B7151FE80}" destId="{BAD30327-8570-46B4-81D0-C49C81282979}" srcOrd="0" destOrd="0" presId="urn:microsoft.com/office/officeart/2005/8/layout/list1"/>
    <dgm:cxn modelId="{CB4AC517-13AD-4BBE-B2B2-2D59930275C0}" type="presOf" srcId="{62255912-5671-4C00-BCA7-A0897FCCC36E}" destId="{279E0CEC-48CD-43DC-BA09-21F65433C950}" srcOrd="1" destOrd="0" presId="urn:microsoft.com/office/officeart/2005/8/layout/list1"/>
    <dgm:cxn modelId="{22E71336-5440-4093-A92D-0106A62DCA49}" srcId="{AE48CCA3-1C4B-4A56-8B8B-DFB4F952F2F8}" destId="{2EACE610-8E09-4996-A9BE-947B7151FE80}" srcOrd="0" destOrd="0" parTransId="{E540DEA1-2950-48EF-9FFE-B1C06D473C93}" sibTransId="{497AE739-6448-4AAE-88D5-C652656C8D10}"/>
    <dgm:cxn modelId="{A0EDEA5B-A178-49CA-ADB4-6FF819C1AE27}" type="presOf" srcId="{060C0C40-737C-4DB1-A994-DBBE19049C69}" destId="{6048073F-7E0E-4641-9610-C5FEF716F474}" srcOrd="0" destOrd="0" presId="urn:microsoft.com/office/officeart/2005/8/layout/list1"/>
    <dgm:cxn modelId="{6C9D7B63-3E10-46C7-9202-D90BA8C819E8}" srcId="{AE48CCA3-1C4B-4A56-8B8B-DFB4F952F2F8}" destId="{F711D36B-8C01-40B8-A1DA-6B880C345A59}" srcOrd="2" destOrd="0" parTransId="{7BE571AC-0556-4919-8F98-5140761FCDB4}" sibTransId="{BB771C0F-2E7B-4B1B-A39B-F68E3E919C30}"/>
    <dgm:cxn modelId="{503AEE64-6FD5-4168-B65F-9C5A8C1F2321}" type="presOf" srcId="{F711D36B-8C01-40B8-A1DA-6B880C345A59}" destId="{C104835E-0604-476E-908E-99E9B479FBFF}" srcOrd="1" destOrd="0" presId="urn:microsoft.com/office/officeart/2005/8/layout/list1"/>
    <dgm:cxn modelId="{E355D867-DC06-44E9-8471-3CE4450EC0AC}" type="presOf" srcId="{62255912-5671-4C00-BCA7-A0897FCCC36E}" destId="{47B5DC83-3C19-4D19-AFB5-D5AC515EEA05}" srcOrd="0" destOrd="0" presId="urn:microsoft.com/office/officeart/2005/8/layout/list1"/>
    <dgm:cxn modelId="{EFC76259-488E-41D2-928C-A7BA847341F4}" type="presOf" srcId="{F711D36B-8C01-40B8-A1DA-6B880C345A59}" destId="{A4860DEC-721D-42D8-8052-58EFC8558169}" srcOrd="0" destOrd="0" presId="urn:microsoft.com/office/officeart/2005/8/layout/list1"/>
    <dgm:cxn modelId="{2D42B280-0AE6-4AE0-8014-A062D47F88CC}" type="presOf" srcId="{060C0C40-737C-4DB1-A994-DBBE19049C69}" destId="{541697B0-638A-41FD-82D9-287CB36F95F6}" srcOrd="1" destOrd="0" presId="urn:microsoft.com/office/officeart/2005/8/layout/list1"/>
    <dgm:cxn modelId="{33260C94-B637-45DD-AC27-192131675DB2}" type="presOf" srcId="{AE48CCA3-1C4B-4A56-8B8B-DFB4F952F2F8}" destId="{A833CC51-9397-42A0-8805-409B0CA3A9B5}" srcOrd="0" destOrd="0" presId="urn:microsoft.com/office/officeart/2005/8/layout/list1"/>
    <dgm:cxn modelId="{8C726BD3-31D0-4A06-91CB-BF64D2949EFE}" srcId="{AE48CCA3-1C4B-4A56-8B8B-DFB4F952F2F8}" destId="{62255912-5671-4C00-BCA7-A0897FCCC36E}" srcOrd="3" destOrd="0" parTransId="{3781CBB7-D8FF-40CD-A634-98F45DD4BB29}" sibTransId="{98835614-A7BF-41DB-84C6-798FC4C2E9A3}"/>
    <dgm:cxn modelId="{47485AD7-CFF3-4721-A372-E0D30941CEC3}" type="presOf" srcId="{2EACE610-8E09-4996-A9BE-947B7151FE80}" destId="{BD412B75-D82C-4E0F-B0A3-F370DA3E4EEC}" srcOrd="1" destOrd="0" presId="urn:microsoft.com/office/officeart/2005/8/layout/list1"/>
    <dgm:cxn modelId="{E74B2AF9-0093-4C11-9D9A-B53EA9D9B961}" srcId="{AE48CCA3-1C4B-4A56-8B8B-DFB4F952F2F8}" destId="{060C0C40-737C-4DB1-A994-DBBE19049C69}" srcOrd="1" destOrd="0" parTransId="{5BE7586F-DC5F-4D10-B4F6-800C2A376212}" sibTransId="{CDDDDEE7-F205-411B-B1CE-C3B6849AFCF5}"/>
    <dgm:cxn modelId="{3D252A88-6235-40D4-9518-B373B857A482}" type="presParOf" srcId="{A833CC51-9397-42A0-8805-409B0CA3A9B5}" destId="{6C292D1F-4D7D-4BC9-8A06-9A679BA3C5FE}" srcOrd="0" destOrd="0" presId="urn:microsoft.com/office/officeart/2005/8/layout/list1"/>
    <dgm:cxn modelId="{79568B93-BCCB-465C-B5EF-E098AA7FEEE3}" type="presParOf" srcId="{6C292D1F-4D7D-4BC9-8A06-9A679BA3C5FE}" destId="{BAD30327-8570-46B4-81D0-C49C81282979}" srcOrd="0" destOrd="0" presId="urn:microsoft.com/office/officeart/2005/8/layout/list1"/>
    <dgm:cxn modelId="{0D29C12F-7D6F-4C7B-959C-29BBFFF50C4D}" type="presParOf" srcId="{6C292D1F-4D7D-4BC9-8A06-9A679BA3C5FE}" destId="{BD412B75-D82C-4E0F-B0A3-F370DA3E4EEC}" srcOrd="1" destOrd="0" presId="urn:microsoft.com/office/officeart/2005/8/layout/list1"/>
    <dgm:cxn modelId="{7C954FB2-15BF-4C1E-ADE9-1FCAB6DEC3E2}" type="presParOf" srcId="{A833CC51-9397-42A0-8805-409B0CA3A9B5}" destId="{B365B50C-6C78-46F6-A1CB-B50E4DE7D7EB}" srcOrd="1" destOrd="0" presId="urn:microsoft.com/office/officeart/2005/8/layout/list1"/>
    <dgm:cxn modelId="{3B6D8A4F-0290-4521-AEBD-5279349D6B66}" type="presParOf" srcId="{A833CC51-9397-42A0-8805-409B0CA3A9B5}" destId="{819DF840-79E3-4C0C-B85D-BADFBCB44886}" srcOrd="2" destOrd="0" presId="urn:microsoft.com/office/officeart/2005/8/layout/list1"/>
    <dgm:cxn modelId="{38DA5CC8-D62A-4EF3-A449-F356DABEC113}" type="presParOf" srcId="{A833CC51-9397-42A0-8805-409B0CA3A9B5}" destId="{3FF91C41-50EA-409A-9670-4D6ED2EBF55F}" srcOrd="3" destOrd="0" presId="urn:microsoft.com/office/officeart/2005/8/layout/list1"/>
    <dgm:cxn modelId="{EEE1CBEE-1A39-46CB-84FF-C05930456B75}" type="presParOf" srcId="{A833CC51-9397-42A0-8805-409B0CA3A9B5}" destId="{A3AE4D7F-E743-49E9-BC29-653E550F9DF9}" srcOrd="4" destOrd="0" presId="urn:microsoft.com/office/officeart/2005/8/layout/list1"/>
    <dgm:cxn modelId="{02DAA708-AC44-4E1A-9F2E-6D3195EDEBD2}" type="presParOf" srcId="{A3AE4D7F-E743-49E9-BC29-653E550F9DF9}" destId="{6048073F-7E0E-4641-9610-C5FEF716F474}" srcOrd="0" destOrd="0" presId="urn:microsoft.com/office/officeart/2005/8/layout/list1"/>
    <dgm:cxn modelId="{F11FC530-6761-4FC0-8D18-C527E7E9F6D3}" type="presParOf" srcId="{A3AE4D7F-E743-49E9-BC29-653E550F9DF9}" destId="{541697B0-638A-41FD-82D9-287CB36F95F6}" srcOrd="1" destOrd="0" presId="urn:microsoft.com/office/officeart/2005/8/layout/list1"/>
    <dgm:cxn modelId="{7E6A9E29-B61B-4C47-B913-8C199817E3DE}" type="presParOf" srcId="{A833CC51-9397-42A0-8805-409B0CA3A9B5}" destId="{16554C97-7278-45A6-96E4-B9086AE9CF0C}" srcOrd="5" destOrd="0" presId="urn:microsoft.com/office/officeart/2005/8/layout/list1"/>
    <dgm:cxn modelId="{429297F5-88DF-4080-8F20-E70F6CBF5C66}" type="presParOf" srcId="{A833CC51-9397-42A0-8805-409B0CA3A9B5}" destId="{2584FA46-E35B-424A-86B9-4594FC070D9A}" srcOrd="6" destOrd="0" presId="urn:microsoft.com/office/officeart/2005/8/layout/list1"/>
    <dgm:cxn modelId="{CB1FE69A-9897-4B89-99BF-50E41C96F859}" type="presParOf" srcId="{A833CC51-9397-42A0-8805-409B0CA3A9B5}" destId="{A9245960-6E2A-4DC8-80F1-6C3B5468F77F}" srcOrd="7" destOrd="0" presId="urn:microsoft.com/office/officeart/2005/8/layout/list1"/>
    <dgm:cxn modelId="{3FED68E2-1406-4D72-B727-7C246879F6EF}" type="presParOf" srcId="{A833CC51-9397-42A0-8805-409B0CA3A9B5}" destId="{C776004B-4EDB-4230-BCCF-90AD7BC708FF}" srcOrd="8" destOrd="0" presId="urn:microsoft.com/office/officeart/2005/8/layout/list1"/>
    <dgm:cxn modelId="{B6D40A4D-C8CB-41A2-8C2F-8AD17A01B230}" type="presParOf" srcId="{C776004B-4EDB-4230-BCCF-90AD7BC708FF}" destId="{A4860DEC-721D-42D8-8052-58EFC8558169}" srcOrd="0" destOrd="0" presId="urn:microsoft.com/office/officeart/2005/8/layout/list1"/>
    <dgm:cxn modelId="{897A5E6E-2132-4911-A3C0-AF8C3D538680}" type="presParOf" srcId="{C776004B-4EDB-4230-BCCF-90AD7BC708FF}" destId="{C104835E-0604-476E-908E-99E9B479FBFF}" srcOrd="1" destOrd="0" presId="urn:microsoft.com/office/officeart/2005/8/layout/list1"/>
    <dgm:cxn modelId="{958C3D1A-A585-417E-9148-BE5D89D3F4EE}" type="presParOf" srcId="{A833CC51-9397-42A0-8805-409B0CA3A9B5}" destId="{D09D639A-3838-4F0C-8577-74E4647F7A97}" srcOrd="9" destOrd="0" presId="urn:microsoft.com/office/officeart/2005/8/layout/list1"/>
    <dgm:cxn modelId="{10CDDFFC-4D49-4425-975E-47799D4BFC1B}" type="presParOf" srcId="{A833CC51-9397-42A0-8805-409B0CA3A9B5}" destId="{BFD8840C-7056-417D-8E75-9436577D5E3A}" srcOrd="10" destOrd="0" presId="urn:microsoft.com/office/officeart/2005/8/layout/list1"/>
    <dgm:cxn modelId="{E5E47BA6-5A27-4AB0-ACF1-94869E9E7168}" type="presParOf" srcId="{A833CC51-9397-42A0-8805-409B0CA3A9B5}" destId="{E6828E05-7236-4948-B0B5-13B05FB08DEA}" srcOrd="11" destOrd="0" presId="urn:microsoft.com/office/officeart/2005/8/layout/list1"/>
    <dgm:cxn modelId="{D1388565-7608-418C-9C3A-34B071081132}" type="presParOf" srcId="{A833CC51-9397-42A0-8805-409B0CA3A9B5}" destId="{53496B02-1890-4305-97B0-F4114281312B}" srcOrd="12" destOrd="0" presId="urn:microsoft.com/office/officeart/2005/8/layout/list1"/>
    <dgm:cxn modelId="{1F910273-97DF-437A-87E9-923A35A17B3E}" type="presParOf" srcId="{53496B02-1890-4305-97B0-F4114281312B}" destId="{47B5DC83-3C19-4D19-AFB5-D5AC515EEA05}" srcOrd="0" destOrd="0" presId="urn:microsoft.com/office/officeart/2005/8/layout/list1"/>
    <dgm:cxn modelId="{47B44100-BBAD-4E45-84D1-340E9529E063}" type="presParOf" srcId="{53496B02-1890-4305-97B0-F4114281312B}" destId="{279E0CEC-48CD-43DC-BA09-21F65433C950}" srcOrd="1" destOrd="0" presId="urn:microsoft.com/office/officeart/2005/8/layout/list1"/>
    <dgm:cxn modelId="{0E84ABA2-CDE8-4675-8527-AB8DA35A4793}" type="presParOf" srcId="{A833CC51-9397-42A0-8805-409B0CA3A9B5}" destId="{97B69962-BD08-4D41-82CE-0F6C878C436D}" srcOrd="13" destOrd="0" presId="urn:microsoft.com/office/officeart/2005/8/layout/list1"/>
    <dgm:cxn modelId="{648F6151-A729-477B-A30D-A980B6612D2B}" type="presParOf" srcId="{A833CC51-9397-42A0-8805-409B0CA3A9B5}" destId="{97A0D68A-A05E-4A92-A3F4-A9903C2C92DF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E48CCA3-1C4B-4A56-8B8B-DFB4F952F2F8}" type="doc">
      <dgm:prSet loTypeId="urn:microsoft.com/office/officeart/2005/8/layout/list1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s-CO"/>
        </a:p>
      </dgm:t>
    </dgm:pt>
    <dgm:pt modelId="{2EACE610-8E09-4996-A9BE-947B7151FE80}">
      <dgm:prSet phldrT="[Texto]" custT="1"/>
      <dgm:spPr/>
      <dgm:t>
        <a:bodyPr/>
        <a:lstStyle/>
        <a:p>
          <a:r>
            <a:rPr lang="es-CO" sz="2200" b="1" kern="1200" dirty="0">
              <a:solidFill>
                <a:prstClr val="black"/>
              </a:solidFill>
              <a:latin typeface="Agency FB" panose="020B0503020202020204" pitchFamily="34" charset="0"/>
              <a:ea typeface="+mn-ea"/>
              <a:cs typeface="Times New Roman" panose="02020603050405020304" pitchFamily="18" charset="0"/>
            </a:rPr>
            <a:t>DELIMITA EL ÁREA DE INVESTIGACIÓN.</a:t>
          </a:r>
        </a:p>
      </dgm:t>
    </dgm:pt>
    <dgm:pt modelId="{E540DEA1-2950-48EF-9FFE-B1C06D473C93}" type="parTrans" cxnId="{22E71336-5440-4093-A92D-0106A62DCA49}">
      <dgm:prSet/>
      <dgm:spPr/>
      <dgm:t>
        <a:bodyPr/>
        <a:lstStyle/>
        <a:p>
          <a:endParaRPr lang="es-CO"/>
        </a:p>
      </dgm:t>
    </dgm:pt>
    <dgm:pt modelId="{497AE739-6448-4AAE-88D5-C652656C8D10}" type="sibTrans" cxnId="{22E71336-5440-4093-A92D-0106A62DCA49}">
      <dgm:prSet/>
      <dgm:spPr/>
      <dgm:t>
        <a:bodyPr/>
        <a:lstStyle/>
        <a:p>
          <a:endParaRPr lang="es-CO"/>
        </a:p>
      </dgm:t>
    </dgm:pt>
    <dgm:pt modelId="{060C0C40-737C-4DB1-A994-DBBE19049C69}">
      <dgm:prSet phldrT="[Texto]" custT="1"/>
      <dgm:spPr/>
      <dgm:t>
        <a:bodyPr/>
        <a:lstStyle/>
        <a:p>
          <a:r>
            <a:rPr lang="es-CO" sz="2200" b="1" kern="1200" dirty="0">
              <a:solidFill>
                <a:prstClr val="black"/>
              </a:solidFill>
              <a:latin typeface="Agency FB" panose="020B0503020202020204" pitchFamily="34" charset="0"/>
              <a:ea typeface="+mn-ea"/>
              <a:cs typeface="Times New Roman" panose="02020603050405020304" pitchFamily="18" charset="0"/>
            </a:rPr>
            <a:t>SIRVE COMO BASE PARA FORMULAR HIPÓTESIS, MANEJAR VARIABLES.</a:t>
          </a:r>
        </a:p>
      </dgm:t>
    </dgm:pt>
    <dgm:pt modelId="{5BE7586F-DC5F-4D10-B4F6-800C2A376212}" type="parTrans" cxnId="{E74B2AF9-0093-4C11-9D9A-B53EA9D9B961}">
      <dgm:prSet/>
      <dgm:spPr/>
      <dgm:t>
        <a:bodyPr/>
        <a:lstStyle/>
        <a:p>
          <a:endParaRPr lang="es-CO"/>
        </a:p>
      </dgm:t>
    </dgm:pt>
    <dgm:pt modelId="{CDDDDEE7-F205-411B-B1CE-C3B6849AFCF5}" type="sibTrans" cxnId="{E74B2AF9-0093-4C11-9D9A-B53EA9D9B961}">
      <dgm:prSet/>
      <dgm:spPr/>
      <dgm:t>
        <a:bodyPr/>
        <a:lstStyle/>
        <a:p>
          <a:endParaRPr lang="es-CO"/>
        </a:p>
      </dgm:t>
    </dgm:pt>
    <dgm:pt modelId="{1DCBB67E-1879-4794-9968-A6B6D4C21EEC}">
      <dgm:prSet phldrT="[Texto]" custT="1"/>
      <dgm:spPr/>
      <dgm:t>
        <a:bodyPr/>
        <a:lstStyle/>
        <a:p>
          <a:r>
            <a:rPr lang="es-CO" sz="2200" b="1" kern="1200" dirty="0">
              <a:solidFill>
                <a:prstClr val="black"/>
              </a:solidFill>
              <a:latin typeface="Agency FB" panose="020B0503020202020204" pitchFamily="34" charset="0"/>
              <a:ea typeface="+mn-ea"/>
              <a:cs typeface="Times New Roman" panose="02020603050405020304" pitchFamily="18" charset="0"/>
            </a:rPr>
            <a:t>HOMOGENEIZA MÁS EL LENGUAJE TÉCNICO EMPLEADO Y UNIFICA CRITERIOS Y CONCEPTOS BÁSICOS.</a:t>
          </a:r>
        </a:p>
      </dgm:t>
    </dgm:pt>
    <dgm:pt modelId="{835A517B-D9EE-4669-9710-C299E61D1613}" type="parTrans" cxnId="{D4F63BBB-6199-42C8-9D39-257B31E8CEDE}">
      <dgm:prSet/>
      <dgm:spPr/>
      <dgm:t>
        <a:bodyPr/>
        <a:lstStyle/>
        <a:p>
          <a:endParaRPr lang="es-CO"/>
        </a:p>
      </dgm:t>
    </dgm:pt>
    <dgm:pt modelId="{FC4ADDE1-87F0-4E07-8261-80FE2B04E642}" type="sibTrans" cxnId="{D4F63BBB-6199-42C8-9D39-257B31E8CEDE}">
      <dgm:prSet/>
      <dgm:spPr/>
      <dgm:t>
        <a:bodyPr/>
        <a:lstStyle/>
        <a:p>
          <a:endParaRPr lang="es-CO"/>
        </a:p>
      </dgm:t>
    </dgm:pt>
    <dgm:pt modelId="{A833CC51-9397-42A0-8805-409B0CA3A9B5}" type="pres">
      <dgm:prSet presAssocID="{AE48CCA3-1C4B-4A56-8B8B-DFB4F952F2F8}" presName="linear" presStyleCnt="0">
        <dgm:presLayoutVars>
          <dgm:dir/>
          <dgm:animLvl val="lvl"/>
          <dgm:resizeHandles val="exact"/>
        </dgm:presLayoutVars>
      </dgm:prSet>
      <dgm:spPr/>
    </dgm:pt>
    <dgm:pt modelId="{6C292D1F-4D7D-4BC9-8A06-9A679BA3C5FE}" type="pres">
      <dgm:prSet presAssocID="{2EACE610-8E09-4996-A9BE-947B7151FE80}" presName="parentLin" presStyleCnt="0"/>
      <dgm:spPr/>
    </dgm:pt>
    <dgm:pt modelId="{BAD30327-8570-46B4-81D0-C49C81282979}" type="pres">
      <dgm:prSet presAssocID="{2EACE610-8E09-4996-A9BE-947B7151FE80}" presName="parentLeftMargin" presStyleLbl="node1" presStyleIdx="0" presStyleCnt="3"/>
      <dgm:spPr/>
    </dgm:pt>
    <dgm:pt modelId="{BD412B75-D82C-4E0F-B0A3-F370DA3E4EEC}" type="pres">
      <dgm:prSet presAssocID="{2EACE610-8E09-4996-A9BE-947B7151FE80}" presName="parentText" presStyleLbl="node1" presStyleIdx="0" presStyleCnt="3" custScaleX="119569" custScaleY="100000">
        <dgm:presLayoutVars>
          <dgm:chMax val="0"/>
          <dgm:bulletEnabled val="1"/>
        </dgm:presLayoutVars>
      </dgm:prSet>
      <dgm:spPr/>
    </dgm:pt>
    <dgm:pt modelId="{B365B50C-6C78-46F6-A1CB-B50E4DE7D7EB}" type="pres">
      <dgm:prSet presAssocID="{2EACE610-8E09-4996-A9BE-947B7151FE80}" presName="negativeSpace" presStyleCnt="0"/>
      <dgm:spPr/>
    </dgm:pt>
    <dgm:pt modelId="{819DF840-79E3-4C0C-B85D-BADFBCB44886}" type="pres">
      <dgm:prSet presAssocID="{2EACE610-8E09-4996-A9BE-947B7151FE80}" presName="childText" presStyleLbl="conFgAcc1" presStyleIdx="0" presStyleCnt="3">
        <dgm:presLayoutVars>
          <dgm:bulletEnabled val="1"/>
        </dgm:presLayoutVars>
      </dgm:prSet>
      <dgm:spPr/>
    </dgm:pt>
    <dgm:pt modelId="{3FF91C41-50EA-409A-9670-4D6ED2EBF55F}" type="pres">
      <dgm:prSet presAssocID="{497AE739-6448-4AAE-88D5-C652656C8D10}" presName="spaceBetweenRectangles" presStyleCnt="0"/>
      <dgm:spPr/>
    </dgm:pt>
    <dgm:pt modelId="{A3AE4D7F-E743-49E9-BC29-653E550F9DF9}" type="pres">
      <dgm:prSet presAssocID="{060C0C40-737C-4DB1-A994-DBBE19049C69}" presName="parentLin" presStyleCnt="0"/>
      <dgm:spPr/>
    </dgm:pt>
    <dgm:pt modelId="{6048073F-7E0E-4641-9610-C5FEF716F474}" type="pres">
      <dgm:prSet presAssocID="{060C0C40-737C-4DB1-A994-DBBE19049C69}" presName="parentLeftMargin" presStyleLbl="node1" presStyleIdx="0" presStyleCnt="3"/>
      <dgm:spPr/>
    </dgm:pt>
    <dgm:pt modelId="{541697B0-638A-41FD-82D9-287CB36F95F6}" type="pres">
      <dgm:prSet presAssocID="{060C0C40-737C-4DB1-A994-DBBE19049C69}" presName="parentText" presStyleLbl="node1" presStyleIdx="1" presStyleCnt="3" custScaleX="119569">
        <dgm:presLayoutVars>
          <dgm:chMax val="0"/>
          <dgm:bulletEnabled val="1"/>
        </dgm:presLayoutVars>
      </dgm:prSet>
      <dgm:spPr/>
    </dgm:pt>
    <dgm:pt modelId="{16554C97-7278-45A6-96E4-B9086AE9CF0C}" type="pres">
      <dgm:prSet presAssocID="{060C0C40-737C-4DB1-A994-DBBE19049C69}" presName="negativeSpace" presStyleCnt="0"/>
      <dgm:spPr/>
    </dgm:pt>
    <dgm:pt modelId="{2584FA46-E35B-424A-86B9-4594FC070D9A}" type="pres">
      <dgm:prSet presAssocID="{060C0C40-737C-4DB1-A994-DBBE19049C69}" presName="childText" presStyleLbl="conFgAcc1" presStyleIdx="1" presStyleCnt="3">
        <dgm:presLayoutVars>
          <dgm:bulletEnabled val="1"/>
        </dgm:presLayoutVars>
      </dgm:prSet>
      <dgm:spPr/>
    </dgm:pt>
    <dgm:pt modelId="{A9245960-6E2A-4DC8-80F1-6C3B5468F77F}" type="pres">
      <dgm:prSet presAssocID="{CDDDDEE7-F205-411B-B1CE-C3B6849AFCF5}" presName="spaceBetweenRectangles" presStyleCnt="0"/>
      <dgm:spPr/>
    </dgm:pt>
    <dgm:pt modelId="{3CB1F968-6F4B-435C-BFBE-6D726F7E1C65}" type="pres">
      <dgm:prSet presAssocID="{1DCBB67E-1879-4794-9968-A6B6D4C21EEC}" presName="parentLin" presStyleCnt="0"/>
      <dgm:spPr/>
    </dgm:pt>
    <dgm:pt modelId="{2EE03BCF-EF2B-4CF9-966B-BA33BF31A359}" type="pres">
      <dgm:prSet presAssocID="{1DCBB67E-1879-4794-9968-A6B6D4C21EEC}" presName="parentLeftMargin" presStyleLbl="node1" presStyleIdx="1" presStyleCnt="3"/>
      <dgm:spPr/>
    </dgm:pt>
    <dgm:pt modelId="{C9215B22-60E6-4366-9904-EBBF7688228A}" type="pres">
      <dgm:prSet presAssocID="{1DCBB67E-1879-4794-9968-A6B6D4C21EEC}" presName="parentText" presStyleLbl="node1" presStyleIdx="2" presStyleCnt="3" custScaleX="118051">
        <dgm:presLayoutVars>
          <dgm:chMax val="0"/>
          <dgm:bulletEnabled val="1"/>
        </dgm:presLayoutVars>
      </dgm:prSet>
      <dgm:spPr/>
    </dgm:pt>
    <dgm:pt modelId="{8C1C3072-2315-4893-BC61-44A3818CA2EE}" type="pres">
      <dgm:prSet presAssocID="{1DCBB67E-1879-4794-9968-A6B6D4C21EEC}" presName="negativeSpace" presStyleCnt="0"/>
      <dgm:spPr/>
    </dgm:pt>
    <dgm:pt modelId="{A11183C6-3DA8-410C-852A-AC212D2725C3}" type="pres">
      <dgm:prSet presAssocID="{1DCBB67E-1879-4794-9968-A6B6D4C21EE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42F7506-3467-4909-A0CF-FFCBC2027C5B}" type="presOf" srcId="{1DCBB67E-1879-4794-9968-A6B6D4C21EEC}" destId="{2EE03BCF-EF2B-4CF9-966B-BA33BF31A359}" srcOrd="0" destOrd="0" presId="urn:microsoft.com/office/officeart/2005/8/layout/list1"/>
    <dgm:cxn modelId="{ADCDD90E-6A2F-42E4-9B77-55CE4F7A18E3}" type="presOf" srcId="{060C0C40-737C-4DB1-A994-DBBE19049C69}" destId="{6048073F-7E0E-4641-9610-C5FEF716F474}" srcOrd="0" destOrd="0" presId="urn:microsoft.com/office/officeart/2005/8/layout/list1"/>
    <dgm:cxn modelId="{22E71336-5440-4093-A92D-0106A62DCA49}" srcId="{AE48CCA3-1C4B-4A56-8B8B-DFB4F952F2F8}" destId="{2EACE610-8E09-4996-A9BE-947B7151FE80}" srcOrd="0" destOrd="0" parTransId="{E540DEA1-2950-48EF-9FFE-B1C06D473C93}" sibTransId="{497AE739-6448-4AAE-88D5-C652656C8D10}"/>
    <dgm:cxn modelId="{CC3A5A6B-B363-42DF-9559-42FCA12220B6}" type="presOf" srcId="{060C0C40-737C-4DB1-A994-DBBE19049C69}" destId="{541697B0-638A-41FD-82D9-287CB36F95F6}" srcOrd="1" destOrd="0" presId="urn:microsoft.com/office/officeart/2005/8/layout/list1"/>
    <dgm:cxn modelId="{E2C5F24D-121F-4F72-AF60-E4E179437CC5}" type="presOf" srcId="{2EACE610-8E09-4996-A9BE-947B7151FE80}" destId="{BAD30327-8570-46B4-81D0-C49C81282979}" srcOrd="0" destOrd="0" presId="urn:microsoft.com/office/officeart/2005/8/layout/list1"/>
    <dgm:cxn modelId="{4B01567F-A740-4B26-8671-3EE985495CEC}" type="presOf" srcId="{2EACE610-8E09-4996-A9BE-947B7151FE80}" destId="{BD412B75-D82C-4E0F-B0A3-F370DA3E4EEC}" srcOrd="1" destOrd="0" presId="urn:microsoft.com/office/officeart/2005/8/layout/list1"/>
    <dgm:cxn modelId="{D4F63BBB-6199-42C8-9D39-257B31E8CEDE}" srcId="{AE48CCA3-1C4B-4A56-8B8B-DFB4F952F2F8}" destId="{1DCBB67E-1879-4794-9968-A6B6D4C21EEC}" srcOrd="2" destOrd="0" parTransId="{835A517B-D9EE-4669-9710-C299E61D1613}" sibTransId="{FC4ADDE1-87F0-4E07-8261-80FE2B04E642}"/>
    <dgm:cxn modelId="{3A5E8BD8-FA73-4D64-8CEE-49128F4E1621}" type="presOf" srcId="{1DCBB67E-1879-4794-9968-A6B6D4C21EEC}" destId="{C9215B22-60E6-4366-9904-EBBF7688228A}" srcOrd="1" destOrd="0" presId="urn:microsoft.com/office/officeart/2005/8/layout/list1"/>
    <dgm:cxn modelId="{81883EE7-2FDB-4788-9A7E-BC1F5FC97570}" type="presOf" srcId="{AE48CCA3-1C4B-4A56-8B8B-DFB4F952F2F8}" destId="{A833CC51-9397-42A0-8805-409B0CA3A9B5}" srcOrd="0" destOrd="0" presId="urn:microsoft.com/office/officeart/2005/8/layout/list1"/>
    <dgm:cxn modelId="{E74B2AF9-0093-4C11-9D9A-B53EA9D9B961}" srcId="{AE48CCA3-1C4B-4A56-8B8B-DFB4F952F2F8}" destId="{060C0C40-737C-4DB1-A994-DBBE19049C69}" srcOrd="1" destOrd="0" parTransId="{5BE7586F-DC5F-4D10-B4F6-800C2A376212}" sibTransId="{CDDDDEE7-F205-411B-B1CE-C3B6849AFCF5}"/>
    <dgm:cxn modelId="{424269AE-912B-4546-8101-3EA536CB1C88}" type="presParOf" srcId="{A833CC51-9397-42A0-8805-409B0CA3A9B5}" destId="{6C292D1F-4D7D-4BC9-8A06-9A679BA3C5FE}" srcOrd="0" destOrd="0" presId="urn:microsoft.com/office/officeart/2005/8/layout/list1"/>
    <dgm:cxn modelId="{BE4CF82F-F37B-47D5-8AA4-F2E1AE437160}" type="presParOf" srcId="{6C292D1F-4D7D-4BC9-8A06-9A679BA3C5FE}" destId="{BAD30327-8570-46B4-81D0-C49C81282979}" srcOrd="0" destOrd="0" presId="urn:microsoft.com/office/officeart/2005/8/layout/list1"/>
    <dgm:cxn modelId="{3F597E45-8BC6-4AAA-AA86-7A4236403E97}" type="presParOf" srcId="{6C292D1F-4D7D-4BC9-8A06-9A679BA3C5FE}" destId="{BD412B75-D82C-4E0F-B0A3-F370DA3E4EEC}" srcOrd="1" destOrd="0" presId="urn:microsoft.com/office/officeart/2005/8/layout/list1"/>
    <dgm:cxn modelId="{FBCD80C5-63F3-4D8F-B456-1E44148081FB}" type="presParOf" srcId="{A833CC51-9397-42A0-8805-409B0CA3A9B5}" destId="{B365B50C-6C78-46F6-A1CB-B50E4DE7D7EB}" srcOrd="1" destOrd="0" presId="urn:microsoft.com/office/officeart/2005/8/layout/list1"/>
    <dgm:cxn modelId="{87B0B32B-AC12-495D-94ED-209ABB29223A}" type="presParOf" srcId="{A833CC51-9397-42A0-8805-409B0CA3A9B5}" destId="{819DF840-79E3-4C0C-B85D-BADFBCB44886}" srcOrd="2" destOrd="0" presId="urn:microsoft.com/office/officeart/2005/8/layout/list1"/>
    <dgm:cxn modelId="{F9E46747-2DD6-4344-8FD4-49D974A5CEFF}" type="presParOf" srcId="{A833CC51-9397-42A0-8805-409B0CA3A9B5}" destId="{3FF91C41-50EA-409A-9670-4D6ED2EBF55F}" srcOrd="3" destOrd="0" presId="urn:microsoft.com/office/officeart/2005/8/layout/list1"/>
    <dgm:cxn modelId="{BD080B88-A2EA-43A0-A0D2-EDC782444293}" type="presParOf" srcId="{A833CC51-9397-42A0-8805-409B0CA3A9B5}" destId="{A3AE4D7F-E743-49E9-BC29-653E550F9DF9}" srcOrd="4" destOrd="0" presId="urn:microsoft.com/office/officeart/2005/8/layout/list1"/>
    <dgm:cxn modelId="{5CDE5844-137D-461C-A0B4-6EA2196072FF}" type="presParOf" srcId="{A3AE4D7F-E743-49E9-BC29-653E550F9DF9}" destId="{6048073F-7E0E-4641-9610-C5FEF716F474}" srcOrd="0" destOrd="0" presId="urn:microsoft.com/office/officeart/2005/8/layout/list1"/>
    <dgm:cxn modelId="{233B63B7-D42C-4EFE-8BFC-24912A14B5C9}" type="presParOf" srcId="{A3AE4D7F-E743-49E9-BC29-653E550F9DF9}" destId="{541697B0-638A-41FD-82D9-287CB36F95F6}" srcOrd="1" destOrd="0" presId="urn:microsoft.com/office/officeart/2005/8/layout/list1"/>
    <dgm:cxn modelId="{8EBDDEE7-C582-4FE2-801F-48FE9F221BE4}" type="presParOf" srcId="{A833CC51-9397-42A0-8805-409B0CA3A9B5}" destId="{16554C97-7278-45A6-96E4-B9086AE9CF0C}" srcOrd="5" destOrd="0" presId="urn:microsoft.com/office/officeart/2005/8/layout/list1"/>
    <dgm:cxn modelId="{94CF52CE-21A9-431D-BA36-4847CABB8AFA}" type="presParOf" srcId="{A833CC51-9397-42A0-8805-409B0CA3A9B5}" destId="{2584FA46-E35B-424A-86B9-4594FC070D9A}" srcOrd="6" destOrd="0" presId="urn:microsoft.com/office/officeart/2005/8/layout/list1"/>
    <dgm:cxn modelId="{D3BC8B70-0F51-49BC-9CB9-5BA70D73E0F7}" type="presParOf" srcId="{A833CC51-9397-42A0-8805-409B0CA3A9B5}" destId="{A9245960-6E2A-4DC8-80F1-6C3B5468F77F}" srcOrd="7" destOrd="0" presId="urn:microsoft.com/office/officeart/2005/8/layout/list1"/>
    <dgm:cxn modelId="{ACE74151-B009-40AA-96D9-C04F5D2E8E2C}" type="presParOf" srcId="{A833CC51-9397-42A0-8805-409B0CA3A9B5}" destId="{3CB1F968-6F4B-435C-BFBE-6D726F7E1C65}" srcOrd="8" destOrd="0" presId="urn:microsoft.com/office/officeart/2005/8/layout/list1"/>
    <dgm:cxn modelId="{8A07BD14-6A70-4BDE-9CE4-94111039B2FA}" type="presParOf" srcId="{3CB1F968-6F4B-435C-BFBE-6D726F7E1C65}" destId="{2EE03BCF-EF2B-4CF9-966B-BA33BF31A359}" srcOrd="0" destOrd="0" presId="urn:microsoft.com/office/officeart/2005/8/layout/list1"/>
    <dgm:cxn modelId="{41558EA9-1009-4258-882A-F93E4380C6AA}" type="presParOf" srcId="{3CB1F968-6F4B-435C-BFBE-6D726F7E1C65}" destId="{C9215B22-60E6-4366-9904-EBBF7688228A}" srcOrd="1" destOrd="0" presId="urn:microsoft.com/office/officeart/2005/8/layout/list1"/>
    <dgm:cxn modelId="{ED636D98-B224-428B-8D4E-6DBDD22E3385}" type="presParOf" srcId="{A833CC51-9397-42A0-8805-409B0CA3A9B5}" destId="{8C1C3072-2315-4893-BC61-44A3818CA2EE}" srcOrd="9" destOrd="0" presId="urn:microsoft.com/office/officeart/2005/8/layout/list1"/>
    <dgm:cxn modelId="{C1C939B0-EBAC-44AD-88CC-A404002002AB}" type="presParOf" srcId="{A833CC51-9397-42A0-8805-409B0CA3A9B5}" destId="{A11183C6-3DA8-410C-852A-AC212D2725C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EBC83CE-513C-4D00-973C-BC51A65604DE}" type="doc">
      <dgm:prSet loTypeId="urn:microsoft.com/office/officeart/2005/8/layout/list1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s-CO"/>
        </a:p>
      </dgm:t>
    </dgm:pt>
    <dgm:pt modelId="{732F1183-19CC-4193-B401-C66227114232}">
      <dgm:prSet phldrT="[Texto]" custT="1"/>
      <dgm:spPr/>
      <dgm:t>
        <a:bodyPr/>
        <a:lstStyle/>
        <a:p>
          <a:r>
            <a:rPr lang="es-CO" sz="2200" b="1" kern="1200" dirty="0">
              <a:solidFill>
                <a:prstClr val="black"/>
              </a:solidFill>
              <a:latin typeface="Agency FB" panose="020B0503020202020204" pitchFamily="34" charset="0"/>
              <a:ea typeface="+mn-ea"/>
              <a:cs typeface="Times New Roman" panose="02020603050405020304" pitchFamily="18" charset="0"/>
            </a:rPr>
            <a:t>LA BÚSQUEDA NO DEBE BUSCARSE EN UN SOLO LUGAR</a:t>
          </a:r>
        </a:p>
      </dgm:t>
    </dgm:pt>
    <dgm:pt modelId="{566C2872-3852-414B-972B-0740DB6D6B39}" type="parTrans" cxnId="{2D15D263-D5A9-4504-9691-57BA8D4B3729}">
      <dgm:prSet/>
      <dgm:spPr/>
      <dgm:t>
        <a:bodyPr/>
        <a:lstStyle/>
        <a:p>
          <a:endParaRPr lang="es-CO"/>
        </a:p>
      </dgm:t>
    </dgm:pt>
    <dgm:pt modelId="{2C43DD5D-CE88-4ADA-A3EF-14C75F592E7A}" type="sibTrans" cxnId="{2D15D263-D5A9-4504-9691-57BA8D4B3729}">
      <dgm:prSet/>
      <dgm:spPr/>
      <dgm:t>
        <a:bodyPr/>
        <a:lstStyle/>
        <a:p>
          <a:endParaRPr lang="es-CO"/>
        </a:p>
      </dgm:t>
    </dgm:pt>
    <dgm:pt modelId="{6D89669E-8585-4107-9AF4-7006A51238DE}">
      <dgm:prSet phldrT="[Texto]" custT="1"/>
      <dgm:spPr/>
      <dgm:t>
        <a:bodyPr/>
        <a:lstStyle/>
        <a:p>
          <a:r>
            <a:rPr lang="es-CO" sz="2200" b="1" kern="1200" dirty="0">
              <a:solidFill>
                <a:prstClr val="black"/>
              </a:solidFill>
              <a:latin typeface="Agency FB" panose="020B0503020202020204" pitchFamily="34" charset="0"/>
              <a:ea typeface="+mn-ea"/>
              <a:cs typeface="Times New Roman" panose="02020603050405020304" pitchFamily="18" charset="0"/>
            </a:rPr>
            <a:t>TODAS LAS FUENTES SON POSIBLES</a:t>
          </a:r>
        </a:p>
      </dgm:t>
    </dgm:pt>
    <dgm:pt modelId="{3AF51B96-DD04-4F53-81F6-59BF296A71DA}" type="parTrans" cxnId="{694AAD7D-DFF0-4FC4-B0D6-55CCED91463E}">
      <dgm:prSet/>
      <dgm:spPr/>
      <dgm:t>
        <a:bodyPr/>
        <a:lstStyle/>
        <a:p>
          <a:endParaRPr lang="es-CO"/>
        </a:p>
      </dgm:t>
    </dgm:pt>
    <dgm:pt modelId="{1FEA7ED7-28D1-4CAC-A4B7-FCE44CA07364}" type="sibTrans" cxnId="{694AAD7D-DFF0-4FC4-B0D6-55CCED91463E}">
      <dgm:prSet/>
      <dgm:spPr/>
      <dgm:t>
        <a:bodyPr/>
        <a:lstStyle/>
        <a:p>
          <a:endParaRPr lang="es-CO"/>
        </a:p>
      </dgm:t>
    </dgm:pt>
    <dgm:pt modelId="{AD57DB22-639D-466E-84C1-21DF84585274}">
      <dgm:prSet phldrT="[Texto]" custT="1"/>
      <dgm:spPr/>
      <dgm:t>
        <a:bodyPr/>
        <a:lstStyle/>
        <a:p>
          <a:r>
            <a:rPr lang="es-CO" sz="2200" b="1" kern="1200" dirty="0">
              <a:solidFill>
                <a:prstClr val="black"/>
              </a:solidFill>
              <a:latin typeface="Agency FB" panose="020B0503020202020204" pitchFamily="34" charset="0"/>
              <a:ea typeface="+mn-ea"/>
              <a:cs typeface="Times New Roman" panose="02020603050405020304" pitchFamily="18" charset="0"/>
            </a:rPr>
            <a:t>AL ENCONTRAR INFORMACION, SE DEBE COMPROBAR SI ES ÚTIL.</a:t>
          </a:r>
        </a:p>
      </dgm:t>
    </dgm:pt>
    <dgm:pt modelId="{A6E774C5-7932-4596-BEFA-D98DB61E5F5E}" type="parTrans" cxnId="{D9D16E27-02FC-4851-9CA4-461CCE942547}">
      <dgm:prSet/>
      <dgm:spPr/>
      <dgm:t>
        <a:bodyPr/>
        <a:lstStyle/>
        <a:p>
          <a:endParaRPr lang="es-CO"/>
        </a:p>
      </dgm:t>
    </dgm:pt>
    <dgm:pt modelId="{8187AE7F-FD83-4589-87EA-9BE6E56B27E4}" type="sibTrans" cxnId="{D9D16E27-02FC-4851-9CA4-461CCE942547}">
      <dgm:prSet/>
      <dgm:spPr/>
      <dgm:t>
        <a:bodyPr/>
        <a:lstStyle/>
        <a:p>
          <a:endParaRPr lang="es-CO"/>
        </a:p>
      </dgm:t>
    </dgm:pt>
    <dgm:pt modelId="{16D80886-18F4-4785-954A-0535F5858A28}">
      <dgm:prSet phldrT="[Texto]" custT="1"/>
      <dgm:spPr/>
      <dgm:t>
        <a:bodyPr/>
        <a:lstStyle/>
        <a:p>
          <a:r>
            <a:rPr lang="es-CO" sz="2200" b="1" kern="1200" dirty="0">
              <a:solidFill>
                <a:prstClr val="black"/>
              </a:solidFill>
              <a:latin typeface="Agency FB" panose="020B0503020202020204" pitchFamily="34" charset="0"/>
              <a:ea typeface="+mn-ea"/>
              <a:cs typeface="Times New Roman" panose="02020603050405020304" pitchFamily="18" charset="0"/>
            </a:rPr>
            <a:t>HAY TEXTOS QUE SOLO SIRVEN PARA ENCONTRAR OTROS TEXTOS</a:t>
          </a:r>
        </a:p>
      </dgm:t>
    </dgm:pt>
    <dgm:pt modelId="{0B2DED04-7664-4AC5-BF24-B11938C5177C}" type="parTrans" cxnId="{3248BBC0-0203-4FD3-96F0-47838442FB4D}">
      <dgm:prSet/>
      <dgm:spPr/>
      <dgm:t>
        <a:bodyPr/>
        <a:lstStyle/>
        <a:p>
          <a:endParaRPr lang="es-CO"/>
        </a:p>
      </dgm:t>
    </dgm:pt>
    <dgm:pt modelId="{B2D47970-9B10-4F2B-9A36-75EDF5675677}" type="sibTrans" cxnId="{3248BBC0-0203-4FD3-96F0-47838442FB4D}">
      <dgm:prSet/>
      <dgm:spPr/>
      <dgm:t>
        <a:bodyPr/>
        <a:lstStyle/>
        <a:p>
          <a:endParaRPr lang="es-CO"/>
        </a:p>
      </dgm:t>
    </dgm:pt>
    <dgm:pt modelId="{50A5EFB4-A043-4CD5-8457-58BBE0E6700A}" type="pres">
      <dgm:prSet presAssocID="{CEBC83CE-513C-4D00-973C-BC51A65604DE}" presName="linear" presStyleCnt="0">
        <dgm:presLayoutVars>
          <dgm:dir/>
          <dgm:animLvl val="lvl"/>
          <dgm:resizeHandles val="exact"/>
        </dgm:presLayoutVars>
      </dgm:prSet>
      <dgm:spPr/>
    </dgm:pt>
    <dgm:pt modelId="{C72DD8E8-EC99-4792-B529-105AB962BB38}" type="pres">
      <dgm:prSet presAssocID="{732F1183-19CC-4193-B401-C66227114232}" presName="parentLin" presStyleCnt="0"/>
      <dgm:spPr/>
    </dgm:pt>
    <dgm:pt modelId="{AFFB31C0-D1CA-4099-BEB8-6DE2F318D527}" type="pres">
      <dgm:prSet presAssocID="{732F1183-19CC-4193-B401-C66227114232}" presName="parentLeftMargin" presStyleLbl="node1" presStyleIdx="0" presStyleCnt="4"/>
      <dgm:spPr/>
    </dgm:pt>
    <dgm:pt modelId="{5E2C5495-1890-4DE6-92C1-1C151E5472B2}" type="pres">
      <dgm:prSet presAssocID="{732F1183-19CC-4193-B401-C66227114232}" presName="parentText" presStyleLbl="node1" presStyleIdx="0" presStyleCnt="4" custScaleX="124984">
        <dgm:presLayoutVars>
          <dgm:chMax val="0"/>
          <dgm:bulletEnabled val="1"/>
        </dgm:presLayoutVars>
      </dgm:prSet>
      <dgm:spPr/>
    </dgm:pt>
    <dgm:pt modelId="{25CE0A9A-F36C-447F-992C-AC71C3291215}" type="pres">
      <dgm:prSet presAssocID="{732F1183-19CC-4193-B401-C66227114232}" presName="negativeSpace" presStyleCnt="0"/>
      <dgm:spPr/>
    </dgm:pt>
    <dgm:pt modelId="{A90622B2-8069-4C04-A18A-F84F4CE44001}" type="pres">
      <dgm:prSet presAssocID="{732F1183-19CC-4193-B401-C66227114232}" presName="childText" presStyleLbl="conFgAcc1" presStyleIdx="0" presStyleCnt="4">
        <dgm:presLayoutVars>
          <dgm:bulletEnabled val="1"/>
        </dgm:presLayoutVars>
      </dgm:prSet>
      <dgm:spPr/>
    </dgm:pt>
    <dgm:pt modelId="{1FA7285E-8AAD-4567-AFFE-5FDC2B04D6F4}" type="pres">
      <dgm:prSet presAssocID="{2C43DD5D-CE88-4ADA-A3EF-14C75F592E7A}" presName="spaceBetweenRectangles" presStyleCnt="0"/>
      <dgm:spPr/>
    </dgm:pt>
    <dgm:pt modelId="{F135B35B-CBB6-43A7-9868-CC9FC675063C}" type="pres">
      <dgm:prSet presAssocID="{6D89669E-8585-4107-9AF4-7006A51238DE}" presName="parentLin" presStyleCnt="0"/>
      <dgm:spPr/>
    </dgm:pt>
    <dgm:pt modelId="{8466FC52-1347-429E-93BC-40009EE44B7F}" type="pres">
      <dgm:prSet presAssocID="{6D89669E-8585-4107-9AF4-7006A51238DE}" presName="parentLeftMargin" presStyleLbl="node1" presStyleIdx="0" presStyleCnt="4"/>
      <dgm:spPr/>
    </dgm:pt>
    <dgm:pt modelId="{7F1B182A-2C45-418E-94BB-74E2E3472BAE}" type="pres">
      <dgm:prSet presAssocID="{6D89669E-8585-4107-9AF4-7006A51238DE}" presName="parentText" presStyleLbl="node1" presStyleIdx="1" presStyleCnt="4" custScaleX="124984">
        <dgm:presLayoutVars>
          <dgm:chMax val="0"/>
          <dgm:bulletEnabled val="1"/>
        </dgm:presLayoutVars>
      </dgm:prSet>
      <dgm:spPr/>
    </dgm:pt>
    <dgm:pt modelId="{48157D40-3103-45A6-AC17-DC8A93D4A08F}" type="pres">
      <dgm:prSet presAssocID="{6D89669E-8585-4107-9AF4-7006A51238DE}" presName="negativeSpace" presStyleCnt="0"/>
      <dgm:spPr/>
    </dgm:pt>
    <dgm:pt modelId="{5907845B-F0AB-4D40-9EB1-394AE01B675A}" type="pres">
      <dgm:prSet presAssocID="{6D89669E-8585-4107-9AF4-7006A51238DE}" presName="childText" presStyleLbl="conFgAcc1" presStyleIdx="1" presStyleCnt="4">
        <dgm:presLayoutVars>
          <dgm:bulletEnabled val="1"/>
        </dgm:presLayoutVars>
      </dgm:prSet>
      <dgm:spPr/>
    </dgm:pt>
    <dgm:pt modelId="{29D75A0F-AAD3-4B62-946B-A3CF75653C14}" type="pres">
      <dgm:prSet presAssocID="{1FEA7ED7-28D1-4CAC-A4B7-FCE44CA07364}" presName="spaceBetweenRectangles" presStyleCnt="0"/>
      <dgm:spPr/>
    </dgm:pt>
    <dgm:pt modelId="{86F74545-15F7-4C84-8050-74C335E0956A}" type="pres">
      <dgm:prSet presAssocID="{AD57DB22-639D-466E-84C1-21DF84585274}" presName="parentLin" presStyleCnt="0"/>
      <dgm:spPr/>
    </dgm:pt>
    <dgm:pt modelId="{14906A15-E135-47D9-A759-3928B527BF59}" type="pres">
      <dgm:prSet presAssocID="{AD57DB22-639D-466E-84C1-21DF84585274}" presName="parentLeftMargin" presStyleLbl="node1" presStyleIdx="1" presStyleCnt="4"/>
      <dgm:spPr/>
    </dgm:pt>
    <dgm:pt modelId="{7577B712-C79F-44C2-A7B9-E524CC8F1320}" type="pres">
      <dgm:prSet presAssocID="{AD57DB22-639D-466E-84C1-21DF84585274}" presName="parentText" presStyleLbl="node1" presStyleIdx="2" presStyleCnt="4" custScaleX="124984">
        <dgm:presLayoutVars>
          <dgm:chMax val="0"/>
          <dgm:bulletEnabled val="1"/>
        </dgm:presLayoutVars>
      </dgm:prSet>
      <dgm:spPr/>
    </dgm:pt>
    <dgm:pt modelId="{94092E52-55B3-411A-8D57-30FE21BD86A8}" type="pres">
      <dgm:prSet presAssocID="{AD57DB22-639D-466E-84C1-21DF84585274}" presName="negativeSpace" presStyleCnt="0"/>
      <dgm:spPr/>
    </dgm:pt>
    <dgm:pt modelId="{135DAF0B-44C6-4C06-A1A8-C7CD10F98240}" type="pres">
      <dgm:prSet presAssocID="{AD57DB22-639D-466E-84C1-21DF84585274}" presName="childText" presStyleLbl="conFgAcc1" presStyleIdx="2" presStyleCnt="4">
        <dgm:presLayoutVars>
          <dgm:bulletEnabled val="1"/>
        </dgm:presLayoutVars>
      </dgm:prSet>
      <dgm:spPr/>
    </dgm:pt>
    <dgm:pt modelId="{9FAC45B5-3D86-4F66-9987-518210A287C2}" type="pres">
      <dgm:prSet presAssocID="{8187AE7F-FD83-4589-87EA-9BE6E56B27E4}" presName="spaceBetweenRectangles" presStyleCnt="0"/>
      <dgm:spPr/>
    </dgm:pt>
    <dgm:pt modelId="{2ADF2219-B663-4AC5-B497-050A159E95F0}" type="pres">
      <dgm:prSet presAssocID="{16D80886-18F4-4785-954A-0535F5858A28}" presName="parentLin" presStyleCnt="0"/>
      <dgm:spPr/>
    </dgm:pt>
    <dgm:pt modelId="{F099DA6A-88FC-4743-B355-B0B7888D884B}" type="pres">
      <dgm:prSet presAssocID="{16D80886-18F4-4785-954A-0535F5858A28}" presName="parentLeftMargin" presStyleLbl="node1" presStyleIdx="2" presStyleCnt="4"/>
      <dgm:spPr/>
    </dgm:pt>
    <dgm:pt modelId="{620A9575-14C4-4BC9-8D11-5E5C96065EA5}" type="pres">
      <dgm:prSet presAssocID="{16D80886-18F4-4785-954A-0535F5858A28}" presName="parentText" presStyleLbl="node1" presStyleIdx="3" presStyleCnt="4" custScaleX="124984" custLinFactNeighborX="5050" custLinFactNeighborY="-1016">
        <dgm:presLayoutVars>
          <dgm:chMax val="0"/>
          <dgm:bulletEnabled val="1"/>
        </dgm:presLayoutVars>
      </dgm:prSet>
      <dgm:spPr/>
    </dgm:pt>
    <dgm:pt modelId="{6510D3DD-5752-4656-95D7-34889504C600}" type="pres">
      <dgm:prSet presAssocID="{16D80886-18F4-4785-954A-0535F5858A28}" presName="negativeSpace" presStyleCnt="0"/>
      <dgm:spPr/>
    </dgm:pt>
    <dgm:pt modelId="{1DBC7411-6D40-43AB-9704-04C865595781}" type="pres">
      <dgm:prSet presAssocID="{16D80886-18F4-4785-954A-0535F5858A28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A6C59011-DFA6-40D5-B030-D5249ECD9DA7}" type="presOf" srcId="{16D80886-18F4-4785-954A-0535F5858A28}" destId="{F099DA6A-88FC-4743-B355-B0B7888D884B}" srcOrd="0" destOrd="0" presId="urn:microsoft.com/office/officeart/2005/8/layout/list1"/>
    <dgm:cxn modelId="{4CC67C17-B8DA-4923-9803-FA9CB44282AE}" type="presOf" srcId="{6D89669E-8585-4107-9AF4-7006A51238DE}" destId="{8466FC52-1347-429E-93BC-40009EE44B7F}" srcOrd="0" destOrd="0" presId="urn:microsoft.com/office/officeart/2005/8/layout/list1"/>
    <dgm:cxn modelId="{D9D16E27-02FC-4851-9CA4-461CCE942547}" srcId="{CEBC83CE-513C-4D00-973C-BC51A65604DE}" destId="{AD57DB22-639D-466E-84C1-21DF84585274}" srcOrd="2" destOrd="0" parTransId="{A6E774C5-7932-4596-BEFA-D98DB61E5F5E}" sibTransId="{8187AE7F-FD83-4589-87EA-9BE6E56B27E4}"/>
    <dgm:cxn modelId="{2D15D263-D5A9-4504-9691-57BA8D4B3729}" srcId="{CEBC83CE-513C-4D00-973C-BC51A65604DE}" destId="{732F1183-19CC-4193-B401-C66227114232}" srcOrd="0" destOrd="0" parTransId="{566C2872-3852-414B-972B-0740DB6D6B39}" sibTransId="{2C43DD5D-CE88-4ADA-A3EF-14C75F592E7A}"/>
    <dgm:cxn modelId="{694AAD7D-DFF0-4FC4-B0D6-55CCED91463E}" srcId="{CEBC83CE-513C-4D00-973C-BC51A65604DE}" destId="{6D89669E-8585-4107-9AF4-7006A51238DE}" srcOrd="1" destOrd="0" parTransId="{3AF51B96-DD04-4F53-81F6-59BF296A71DA}" sibTransId="{1FEA7ED7-28D1-4CAC-A4B7-FCE44CA07364}"/>
    <dgm:cxn modelId="{7E693287-4842-4E36-8FD0-3D6DBBAB04DA}" type="presOf" srcId="{732F1183-19CC-4193-B401-C66227114232}" destId="{5E2C5495-1890-4DE6-92C1-1C151E5472B2}" srcOrd="1" destOrd="0" presId="urn:microsoft.com/office/officeart/2005/8/layout/list1"/>
    <dgm:cxn modelId="{3F8A2898-BFD6-4D3B-8E2F-B785FE3A4173}" type="presOf" srcId="{6D89669E-8585-4107-9AF4-7006A51238DE}" destId="{7F1B182A-2C45-418E-94BB-74E2E3472BAE}" srcOrd="1" destOrd="0" presId="urn:microsoft.com/office/officeart/2005/8/layout/list1"/>
    <dgm:cxn modelId="{3248BBC0-0203-4FD3-96F0-47838442FB4D}" srcId="{CEBC83CE-513C-4D00-973C-BC51A65604DE}" destId="{16D80886-18F4-4785-954A-0535F5858A28}" srcOrd="3" destOrd="0" parTransId="{0B2DED04-7664-4AC5-BF24-B11938C5177C}" sibTransId="{B2D47970-9B10-4F2B-9A36-75EDF5675677}"/>
    <dgm:cxn modelId="{8E849CCC-56DC-4C98-91C7-E5059315E693}" type="presOf" srcId="{16D80886-18F4-4785-954A-0535F5858A28}" destId="{620A9575-14C4-4BC9-8D11-5E5C96065EA5}" srcOrd="1" destOrd="0" presId="urn:microsoft.com/office/officeart/2005/8/layout/list1"/>
    <dgm:cxn modelId="{425AC9D3-DBDA-47F0-A0D2-CBBC0BA312A6}" type="presOf" srcId="{AD57DB22-639D-466E-84C1-21DF84585274}" destId="{7577B712-C79F-44C2-A7B9-E524CC8F1320}" srcOrd="1" destOrd="0" presId="urn:microsoft.com/office/officeart/2005/8/layout/list1"/>
    <dgm:cxn modelId="{53E4A4F1-BED0-4930-8CF6-2CCB01CA1335}" type="presOf" srcId="{CEBC83CE-513C-4D00-973C-BC51A65604DE}" destId="{50A5EFB4-A043-4CD5-8457-58BBE0E6700A}" srcOrd="0" destOrd="0" presId="urn:microsoft.com/office/officeart/2005/8/layout/list1"/>
    <dgm:cxn modelId="{306BE2F3-A1C7-40F4-8AB9-778A891CC6BE}" type="presOf" srcId="{732F1183-19CC-4193-B401-C66227114232}" destId="{AFFB31C0-D1CA-4099-BEB8-6DE2F318D527}" srcOrd="0" destOrd="0" presId="urn:microsoft.com/office/officeart/2005/8/layout/list1"/>
    <dgm:cxn modelId="{CC4284FD-524B-49AC-871D-F35E9BD40545}" type="presOf" srcId="{AD57DB22-639D-466E-84C1-21DF84585274}" destId="{14906A15-E135-47D9-A759-3928B527BF59}" srcOrd="0" destOrd="0" presId="urn:microsoft.com/office/officeart/2005/8/layout/list1"/>
    <dgm:cxn modelId="{548029C5-5E78-455A-B3B1-D176D34134DE}" type="presParOf" srcId="{50A5EFB4-A043-4CD5-8457-58BBE0E6700A}" destId="{C72DD8E8-EC99-4792-B529-105AB962BB38}" srcOrd="0" destOrd="0" presId="urn:microsoft.com/office/officeart/2005/8/layout/list1"/>
    <dgm:cxn modelId="{26814CAB-BF15-419F-9AF6-56AA404125D0}" type="presParOf" srcId="{C72DD8E8-EC99-4792-B529-105AB962BB38}" destId="{AFFB31C0-D1CA-4099-BEB8-6DE2F318D527}" srcOrd="0" destOrd="0" presId="urn:microsoft.com/office/officeart/2005/8/layout/list1"/>
    <dgm:cxn modelId="{6B4F8AB7-13F3-4897-B404-6958A4384AA9}" type="presParOf" srcId="{C72DD8E8-EC99-4792-B529-105AB962BB38}" destId="{5E2C5495-1890-4DE6-92C1-1C151E5472B2}" srcOrd="1" destOrd="0" presId="urn:microsoft.com/office/officeart/2005/8/layout/list1"/>
    <dgm:cxn modelId="{FE14CB62-5425-4761-B73E-E1A9F4B6BAAF}" type="presParOf" srcId="{50A5EFB4-A043-4CD5-8457-58BBE0E6700A}" destId="{25CE0A9A-F36C-447F-992C-AC71C3291215}" srcOrd="1" destOrd="0" presId="urn:microsoft.com/office/officeart/2005/8/layout/list1"/>
    <dgm:cxn modelId="{8839271D-9131-4189-8BAF-7D2B781E6C3D}" type="presParOf" srcId="{50A5EFB4-A043-4CD5-8457-58BBE0E6700A}" destId="{A90622B2-8069-4C04-A18A-F84F4CE44001}" srcOrd="2" destOrd="0" presId="urn:microsoft.com/office/officeart/2005/8/layout/list1"/>
    <dgm:cxn modelId="{B7F41FFD-FB53-4218-ABA6-1ED0476521FA}" type="presParOf" srcId="{50A5EFB4-A043-4CD5-8457-58BBE0E6700A}" destId="{1FA7285E-8AAD-4567-AFFE-5FDC2B04D6F4}" srcOrd="3" destOrd="0" presId="urn:microsoft.com/office/officeart/2005/8/layout/list1"/>
    <dgm:cxn modelId="{9F42209B-7E76-448C-9572-2ECD9A402033}" type="presParOf" srcId="{50A5EFB4-A043-4CD5-8457-58BBE0E6700A}" destId="{F135B35B-CBB6-43A7-9868-CC9FC675063C}" srcOrd="4" destOrd="0" presId="urn:microsoft.com/office/officeart/2005/8/layout/list1"/>
    <dgm:cxn modelId="{F90DAAA6-BF09-42FA-896A-30BDE4A9B0DE}" type="presParOf" srcId="{F135B35B-CBB6-43A7-9868-CC9FC675063C}" destId="{8466FC52-1347-429E-93BC-40009EE44B7F}" srcOrd="0" destOrd="0" presId="urn:microsoft.com/office/officeart/2005/8/layout/list1"/>
    <dgm:cxn modelId="{6E151AD5-6DFF-4C65-B809-206CFC5523B9}" type="presParOf" srcId="{F135B35B-CBB6-43A7-9868-CC9FC675063C}" destId="{7F1B182A-2C45-418E-94BB-74E2E3472BAE}" srcOrd="1" destOrd="0" presId="urn:microsoft.com/office/officeart/2005/8/layout/list1"/>
    <dgm:cxn modelId="{9AE3D98B-CAA0-44D2-9514-7753F4A16911}" type="presParOf" srcId="{50A5EFB4-A043-4CD5-8457-58BBE0E6700A}" destId="{48157D40-3103-45A6-AC17-DC8A93D4A08F}" srcOrd="5" destOrd="0" presId="urn:microsoft.com/office/officeart/2005/8/layout/list1"/>
    <dgm:cxn modelId="{B926D28B-956C-4833-A456-EB39BCBFC5DB}" type="presParOf" srcId="{50A5EFB4-A043-4CD5-8457-58BBE0E6700A}" destId="{5907845B-F0AB-4D40-9EB1-394AE01B675A}" srcOrd="6" destOrd="0" presId="urn:microsoft.com/office/officeart/2005/8/layout/list1"/>
    <dgm:cxn modelId="{84270F3E-3B2F-4888-A837-8CA3CB2B1523}" type="presParOf" srcId="{50A5EFB4-A043-4CD5-8457-58BBE0E6700A}" destId="{29D75A0F-AAD3-4B62-946B-A3CF75653C14}" srcOrd="7" destOrd="0" presId="urn:microsoft.com/office/officeart/2005/8/layout/list1"/>
    <dgm:cxn modelId="{1A3F10A9-BBC3-4A82-95E3-AC0DFD8F52DA}" type="presParOf" srcId="{50A5EFB4-A043-4CD5-8457-58BBE0E6700A}" destId="{86F74545-15F7-4C84-8050-74C335E0956A}" srcOrd="8" destOrd="0" presId="urn:microsoft.com/office/officeart/2005/8/layout/list1"/>
    <dgm:cxn modelId="{019B2580-5F09-453F-A2A9-3A4E9B9EABAB}" type="presParOf" srcId="{86F74545-15F7-4C84-8050-74C335E0956A}" destId="{14906A15-E135-47D9-A759-3928B527BF59}" srcOrd="0" destOrd="0" presId="urn:microsoft.com/office/officeart/2005/8/layout/list1"/>
    <dgm:cxn modelId="{224ABE99-FA28-48B4-B69D-C8C0F6C56484}" type="presParOf" srcId="{86F74545-15F7-4C84-8050-74C335E0956A}" destId="{7577B712-C79F-44C2-A7B9-E524CC8F1320}" srcOrd="1" destOrd="0" presId="urn:microsoft.com/office/officeart/2005/8/layout/list1"/>
    <dgm:cxn modelId="{69708A1D-C288-40E1-8532-242CA7B9864F}" type="presParOf" srcId="{50A5EFB4-A043-4CD5-8457-58BBE0E6700A}" destId="{94092E52-55B3-411A-8D57-30FE21BD86A8}" srcOrd="9" destOrd="0" presId="urn:microsoft.com/office/officeart/2005/8/layout/list1"/>
    <dgm:cxn modelId="{8C87664E-315F-4D64-8ADC-6427D343F4EB}" type="presParOf" srcId="{50A5EFB4-A043-4CD5-8457-58BBE0E6700A}" destId="{135DAF0B-44C6-4C06-A1A8-C7CD10F98240}" srcOrd="10" destOrd="0" presId="urn:microsoft.com/office/officeart/2005/8/layout/list1"/>
    <dgm:cxn modelId="{E1F563D9-4F77-4B89-9017-F88F71E1375D}" type="presParOf" srcId="{50A5EFB4-A043-4CD5-8457-58BBE0E6700A}" destId="{9FAC45B5-3D86-4F66-9987-518210A287C2}" srcOrd="11" destOrd="0" presId="urn:microsoft.com/office/officeart/2005/8/layout/list1"/>
    <dgm:cxn modelId="{85C508D2-F902-44AE-9CB5-B80F4B18F472}" type="presParOf" srcId="{50A5EFB4-A043-4CD5-8457-58BBE0E6700A}" destId="{2ADF2219-B663-4AC5-B497-050A159E95F0}" srcOrd="12" destOrd="0" presId="urn:microsoft.com/office/officeart/2005/8/layout/list1"/>
    <dgm:cxn modelId="{F3B87A56-00B1-4405-BA92-F3A0086B94DE}" type="presParOf" srcId="{2ADF2219-B663-4AC5-B497-050A159E95F0}" destId="{F099DA6A-88FC-4743-B355-B0B7888D884B}" srcOrd="0" destOrd="0" presId="urn:microsoft.com/office/officeart/2005/8/layout/list1"/>
    <dgm:cxn modelId="{BDCCB8CA-B8D7-48A3-BF7E-B773D491F30A}" type="presParOf" srcId="{2ADF2219-B663-4AC5-B497-050A159E95F0}" destId="{620A9575-14C4-4BC9-8D11-5E5C96065EA5}" srcOrd="1" destOrd="0" presId="urn:microsoft.com/office/officeart/2005/8/layout/list1"/>
    <dgm:cxn modelId="{04C9AD1D-2C5E-44DC-AF32-E7E0632FF089}" type="presParOf" srcId="{50A5EFB4-A043-4CD5-8457-58BBE0E6700A}" destId="{6510D3DD-5752-4656-95D7-34889504C600}" srcOrd="13" destOrd="0" presId="urn:microsoft.com/office/officeart/2005/8/layout/list1"/>
    <dgm:cxn modelId="{5994725B-43DC-4E51-8555-B8A95DDB47C0}" type="presParOf" srcId="{50A5EFB4-A043-4CD5-8457-58BBE0E6700A}" destId="{1DBC7411-6D40-43AB-9704-04C86559578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EBC83CE-513C-4D00-973C-BC51A65604DE}" type="doc">
      <dgm:prSet loTypeId="urn:microsoft.com/office/officeart/2005/8/layout/list1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s-CO"/>
        </a:p>
      </dgm:t>
    </dgm:pt>
    <dgm:pt modelId="{732F1183-19CC-4193-B401-C66227114232}">
      <dgm:prSet phldrT="[Texto]" custT="1"/>
      <dgm:spPr/>
      <dgm:t>
        <a:bodyPr/>
        <a:lstStyle/>
        <a:p>
          <a:r>
            <a:rPr lang="es-CO" sz="2200" b="1" kern="1200" dirty="0">
              <a:solidFill>
                <a:prstClr val="black"/>
              </a:solidFill>
              <a:latin typeface="Agency FB" panose="020B0503020202020204" pitchFamily="34" charset="0"/>
              <a:ea typeface="+mn-ea"/>
              <a:cs typeface="Times New Roman" panose="02020603050405020304" pitchFamily="18" charset="0"/>
            </a:rPr>
            <a:t>SE DEBE CUIDAR LA FIABILIDAD DE LOS DOCUMENTOS.</a:t>
          </a:r>
        </a:p>
      </dgm:t>
    </dgm:pt>
    <dgm:pt modelId="{566C2872-3852-414B-972B-0740DB6D6B39}" type="parTrans" cxnId="{2D15D263-D5A9-4504-9691-57BA8D4B3729}">
      <dgm:prSet/>
      <dgm:spPr/>
      <dgm:t>
        <a:bodyPr/>
        <a:lstStyle/>
        <a:p>
          <a:endParaRPr lang="es-CO"/>
        </a:p>
      </dgm:t>
    </dgm:pt>
    <dgm:pt modelId="{2C43DD5D-CE88-4ADA-A3EF-14C75F592E7A}" type="sibTrans" cxnId="{2D15D263-D5A9-4504-9691-57BA8D4B3729}">
      <dgm:prSet/>
      <dgm:spPr/>
      <dgm:t>
        <a:bodyPr/>
        <a:lstStyle/>
        <a:p>
          <a:endParaRPr lang="es-CO"/>
        </a:p>
      </dgm:t>
    </dgm:pt>
    <dgm:pt modelId="{AD57DB22-639D-466E-84C1-21DF84585274}">
      <dgm:prSet phldrT="[Texto]" custT="1"/>
      <dgm:spPr/>
      <dgm:t>
        <a:bodyPr/>
        <a:lstStyle/>
        <a:p>
          <a:r>
            <a:rPr lang="es-CO" sz="2200" b="1" kern="1200" dirty="0">
              <a:solidFill>
                <a:prstClr val="black"/>
              </a:solidFill>
              <a:latin typeface="Agency FB" panose="020B0503020202020204" pitchFamily="34" charset="0"/>
              <a:ea typeface="+mn-ea"/>
              <a:cs typeface="Times New Roman" panose="02020603050405020304" pitchFamily="18" charset="0"/>
            </a:rPr>
            <a:t>SE DEBE PREFERIR LAS FUENTES QUE TE ENSEÑEN MÁS SOBRE EL TEMA.</a:t>
          </a:r>
        </a:p>
      </dgm:t>
    </dgm:pt>
    <dgm:pt modelId="{A6E774C5-7932-4596-BEFA-D98DB61E5F5E}" type="parTrans" cxnId="{D9D16E27-02FC-4851-9CA4-461CCE942547}">
      <dgm:prSet/>
      <dgm:spPr/>
      <dgm:t>
        <a:bodyPr/>
        <a:lstStyle/>
        <a:p>
          <a:endParaRPr lang="es-CO"/>
        </a:p>
      </dgm:t>
    </dgm:pt>
    <dgm:pt modelId="{8187AE7F-FD83-4589-87EA-9BE6E56B27E4}" type="sibTrans" cxnId="{D9D16E27-02FC-4851-9CA4-461CCE942547}">
      <dgm:prSet/>
      <dgm:spPr/>
      <dgm:t>
        <a:bodyPr/>
        <a:lstStyle/>
        <a:p>
          <a:endParaRPr lang="es-CO"/>
        </a:p>
      </dgm:t>
    </dgm:pt>
    <dgm:pt modelId="{16D80886-18F4-4785-954A-0535F5858A28}">
      <dgm:prSet phldrT="[Texto]" custT="1"/>
      <dgm:spPr/>
      <dgm:t>
        <a:bodyPr/>
        <a:lstStyle/>
        <a:p>
          <a:r>
            <a:rPr lang="es-CO" sz="2200" b="1" kern="1200" dirty="0">
              <a:solidFill>
                <a:prstClr val="black"/>
              </a:solidFill>
              <a:latin typeface="Agency FB" panose="020B0503020202020204" pitchFamily="34" charset="0"/>
              <a:ea typeface="+mn-ea"/>
              <a:cs typeface="Times New Roman" panose="02020603050405020304" pitchFamily="18" charset="0"/>
            </a:rPr>
            <a:t>SE DEBEN PREFERIR FUENTES QUE TIENEN CONSISTENCIA.</a:t>
          </a:r>
        </a:p>
      </dgm:t>
    </dgm:pt>
    <dgm:pt modelId="{0B2DED04-7664-4AC5-BF24-B11938C5177C}" type="parTrans" cxnId="{3248BBC0-0203-4FD3-96F0-47838442FB4D}">
      <dgm:prSet/>
      <dgm:spPr/>
      <dgm:t>
        <a:bodyPr/>
        <a:lstStyle/>
        <a:p>
          <a:endParaRPr lang="es-CO"/>
        </a:p>
      </dgm:t>
    </dgm:pt>
    <dgm:pt modelId="{B2D47970-9B10-4F2B-9A36-75EDF5675677}" type="sibTrans" cxnId="{3248BBC0-0203-4FD3-96F0-47838442FB4D}">
      <dgm:prSet/>
      <dgm:spPr/>
      <dgm:t>
        <a:bodyPr/>
        <a:lstStyle/>
        <a:p>
          <a:endParaRPr lang="es-CO"/>
        </a:p>
      </dgm:t>
    </dgm:pt>
    <dgm:pt modelId="{D67B67E8-AD9C-4D4C-905F-8E05E1512879}">
      <dgm:prSet phldrT="[Texto]" custT="1"/>
      <dgm:spPr/>
      <dgm:t>
        <a:bodyPr/>
        <a:lstStyle/>
        <a:p>
          <a:r>
            <a:rPr lang="es-CO" sz="2200" b="1" kern="1200" dirty="0">
              <a:solidFill>
                <a:prstClr val="black"/>
              </a:solidFill>
              <a:latin typeface="Agency FB" panose="020B0503020202020204" pitchFamily="34" charset="0"/>
              <a:ea typeface="+mn-ea"/>
              <a:cs typeface="Times New Roman" panose="02020603050405020304" pitchFamily="18" charset="0"/>
            </a:rPr>
            <a:t>SE DEBE DISTINGUIR ENTRE HECHOS Y OPINIONES</a:t>
          </a:r>
        </a:p>
      </dgm:t>
    </dgm:pt>
    <dgm:pt modelId="{A665616F-58F3-4108-BE7B-7AF256D15378}" type="parTrans" cxnId="{38597C95-C049-4C00-B742-FEE915E47465}">
      <dgm:prSet/>
      <dgm:spPr/>
      <dgm:t>
        <a:bodyPr/>
        <a:lstStyle/>
        <a:p>
          <a:endParaRPr lang="es-CO"/>
        </a:p>
      </dgm:t>
    </dgm:pt>
    <dgm:pt modelId="{B9F41B6B-EBF4-4739-B469-469AE3D452CB}" type="sibTrans" cxnId="{38597C95-C049-4C00-B742-FEE915E47465}">
      <dgm:prSet/>
      <dgm:spPr/>
      <dgm:t>
        <a:bodyPr/>
        <a:lstStyle/>
        <a:p>
          <a:endParaRPr lang="es-CO"/>
        </a:p>
      </dgm:t>
    </dgm:pt>
    <dgm:pt modelId="{50A5EFB4-A043-4CD5-8457-58BBE0E6700A}" type="pres">
      <dgm:prSet presAssocID="{CEBC83CE-513C-4D00-973C-BC51A65604DE}" presName="linear" presStyleCnt="0">
        <dgm:presLayoutVars>
          <dgm:dir/>
          <dgm:animLvl val="lvl"/>
          <dgm:resizeHandles val="exact"/>
        </dgm:presLayoutVars>
      </dgm:prSet>
      <dgm:spPr/>
    </dgm:pt>
    <dgm:pt modelId="{C72DD8E8-EC99-4792-B529-105AB962BB38}" type="pres">
      <dgm:prSet presAssocID="{732F1183-19CC-4193-B401-C66227114232}" presName="parentLin" presStyleCnt="0"/>
      <dgm:spPr/>
    </dgm:pt>
    <dgm:pt modelId="{AFFB31C0-D1CA-4099-BEB8-6DE2F318D527}" type="pres">
      <dgm:prSet presAssocID="{732F1183-19CC-4193-B401-C66227114232}" presName="parentLeftMargin" presStyleLbl="node1" presStyleIdx="0" presStyleCnt="4"/>
      <dgm:spPr/>
    </dgm:pt>
    <dgm:pt modelId="{5E2C5495-1890-4DE6-92C1-1C151E5472B2}" type="pres">
      <dgm:prSet presAssocID="{732F1183-19CC-4193-B401-C66227114232}" presName="parentText" presStyleLbl="node1" presStyleIdx="0" presStyleCnt="4" custScaleX="124984">
        <dgm:presLayoutVars>
          <dgm:chMax val="0"/>
          <dgm:bulletEnabled val="1"/>
        </dgm:presLayoutVars>
      </dgm:prSet>
      <dgm:spPr/>
    </dgm:pt>
    <dgm:pt modelId="{25CE0A9A-F36C-447F-992C-AC71C3291215}" type="pres">
      <dgm:prSet presAssocID="{732F1183-19CC-4193-B401-C66227114232}" presName="negativeSpace" presStyleCnt="0"/>
      <dgm:spPr/>
    </dgm:pt>
    <dgm:pt modelId="{A90622B2-8069-4C04-A18A-F84F4CE44001}" type="pres">
      <dgm:prSet presAssocID="{732F1183-19CC-4193-B401-C66227114232}" presName="childText" presStyleLbl="conFgAcc1" presStyleIdx="0" presStyleCnt="4">
        <dgm:presLayoutVars>
          <dgm:bulletEnabled val="1"/>
        </dgm:presLayoutVars>
      </dgm:prSet>
      <dgm:spPr/>
    </dgm:pt>
    <dgm:pt modelId="{1FA7285E-8AAD-4567-AFFE-5FDC2B04D6F4}" type="pres">
      <dgm:prSet presAssocID="{2C43DD5D-CE88-4ADA-A3EF-14C75F592E7A}" presName="spaceBetweenRectangles" presStyleCnt="0"/>
      <dgm:spPr/>
    </dgm:pt>
    <dgm:pt modelId="{AAA7B82A-B06B-4E3B-AD0D-D73814D24653}" type="pres">
      <dgm:prSet presAssocID="{D67B67E8-AD9C-4D4C-905F-8E05E1512879}" presName="parentLin" presStyleCnt="0"/>
      <dgm:spPr/>
    </dgm:pt>
    <dgm:pt modelId="{ED409421-028C-48F8-8A89-5F77D38D438A}" type="pres">
      <dgm:prSet presAssocID="{D67B67E8-AD9C-4D4C-905F-8E05E1512879}" presName="parentLeftMargin" presStyleLbl="node1" presStyleIdx="0" presStyleCnt="4"/>
      <dgm:spPr/>
    </dgm:pt>
    <dgm:pt modelId="{36E8C9B1-D965-425C-B375-6F7EFBD9C053}" type="pres">
      <dgm:prSet presAssocID="{D67B67E8-AD9C-4D4C-905F-8E05E1512879}" presName="parentText" presStyleLbl="node1" presStyleIdx="1" presStyleCnt="4" custScaleX="124984">
        <dgm:presLayoutVars>
          <dgm:chMax val="0"/>
          <dgm:bulletEnabled val="1"/>
        </dgm:presLayoutVars>
      </dgm:prSet>
      <dgm:spPr/>
    </dgm:pt>
    <dgm:pt modelId="{CC5558C5-4D48-410F-8FF4-521D13D7C874}" type="pres">
      <dgm:prSet presAssocID="{D67B67E8-AD9C-4D4C-905F-8E05E1512879}" presName="negativeSpace" presStyleCnt="0"/>
      <dgm:spPr/>
    </dgm:pt>
    <dgm:pt modelId="{3B08F04E-3713-4F98-A916-174D4D5F8238}" type="pres">
      <dgm:prSet presAssocID="{D67B67E8-AD9C-4D4C-905F-8E05E1512879}" presName="childText" presStyleLbl="conFgAcc1" presStyleIdx="1" presStyleCnt="4">
        <dgm:presLayoutVars>
          <dgm:bulletEnabled val="1"/>
        </dgm:presLayoutVars>
      </dgm:prSet>
      <dgm:spPr/>
    </dgm:pt>
    <dgm:pt modelId="{B70E24E8-AC71-4416-9FA1-D9B1E1A34C4E}" type="pres">
      <dgm:prSet presAssocID="{B9F41B6B-EBF4-4739-B469-469AE3D452CB}" presName="spaceBetweenRectangles" presStyleCnt="0"/>
      <dgm:spPr/>
    </dgm:pt>
    <dgm:pt modelId="{86F74545-15F7-4C84-8050-74C335E0956A}" type="pres">
      <dgm:prSet presAssocID="{AD57DB22-639D-466E-84C1-21DF84585274}" presName="parentLin" presStyleCnt="0"/>
      <dgm:spPr/>
    </dgm:pt>
    <dgm:pt modelId="{14906A15-E135-47D9-A759-3928B527BF59}" type="pres">
      <dgm:prSet presAssocID="{AD57DB22-639D-466E-84C1-21DF84585274}" presName="parentLeftMargin" presStyleLbl="node1" presStyleIdx="1" presStyleCnt="4"/>
      <dgm:spPr/>
    </dgm:pt>
    <dgm:pt modelId="{7577B712-C79F-44C2-A7B9-E524CC8F1320}" type="pres">
      <dgm:prSet presAssocID="{AD57DB22-639D-466E-84C1-21DF84585274}" presName="parentText" presStyleLbl="node1" presStyleIdx="2" presStyleCnt="4" custScaleX="124984">
        <dgm:presLayoutVars>
          <dgm:chMax val="0"/>
          <dgm:bulletEnabled val="1"/>
        </dgm:presLayoutVars>
      </dgm:prSet>
      <dgm:spPr/>
    </dgm:pt>
    <dgm:pt modelId="{94092E52-55B3-411A-8D57-30FE21BD86A8}" type="pres">
      <dgm:prSet presAssocID="{AD57DB22-639D-466E-84C1-21DF84585274}" presName="negativeSpace" presStyleCnt="0"/>
      <dgm:spPr/>
    </dgm:pt>
    <dgm:pt modelId="{135DAF0B-44C6-4C06-A1A8-C7CD10F98240}" type="pres">
      <dgm:prSet presAssocID="{AD57DB22-639D-466E-84C1-21DF84585274}" presName="childText" presStyleLbl="conFgAcc1" presStyleIdx="2" presStyleCnt="4">
        <dgm:presLayoutVars>
          <dgm:bulletEnabled val="1"/>
        </dgm:presLayoutVars>
      </dgm:prSet>
      <dgm:spPr/>
    </dgm:pt>
    <dgm:pt modelId="{9FAC45B5-3D86-4F66-9987-518210A287C2}" type="pres">
      <dgm:prSet presAssocID="{8187AE7F-FD83-4589-87EA-9BE6E56B27E4}" presName="spaceBetweenRectangles" presStyleCnt="0"/>
      <dgm:spPr/>
    </dgm:pt>
    <dgm:pt modelId="{2ADF2219-B663-4AC5-B497-050A159E95F0}" type="pres">
      <dgm:prSet presAssocID="{16D80886-18F4-4785-954A-0535F5858A28}" presName="parentLin" presStyleCnt="0"/>
      <dgm:spPr/>
    </dgm:pt>
    <dgm:pt modelId="{F099DA6A-88FC-4743-B355-B0B7888D884B}" type="pres">
      <dgm:prSet presAssocID="{16D80886-18F4-4785-954A-0535F5858A28}" presName="parentLeftMargin" presStyleLbl="node1" presStyleIdx="2" presStyleCnt="4"/>
      <dgm:spPr/>
    </dgm:pt>
    <dgm:pt modelId="{620A9575-14C4-4BC9-8D11-5E5C96065EA5}" type="pres">
      <dgm:prSet presAssocID="{16D80886-18F4-4785-954A-0535F5858A28}" presName="parentText" presStyleLbl="node1" presStyleIdx="3" presStyleCnt="4" custScaleX="124984">
        <dgm:presLayoutVars>
          <dgm:chMax val="0"/>
          <dgm:bulletEnabled val="1"/>
        </dgm:presLayoutVars>
      </dgm:prSet>
      <dgm:spPr/>
    </dgm:pt>
    <dgm:pt modelId="{6510D3DD-5752-4656-95D7-34889504C600}" type="pres">
      <dgm:prSet presAssocID="{16D80886-18F4-4785-954A-0535F5858A28}" presName="negativeSpace" presStyleCnt="0"/>
      <dgm:spPr/>
    </dgm:pt>
    <dgm:pt modelId="{1DBC7411-6D40-43AB-9704-04C865595781}" type="pres">
      <dgm:prSet presAssocID="{16D80886-18F4-4785-954A-0535F5858A28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D9D16E27-02FC-4851-9CA4-461CCE942547}" srcId="{CEBC83CE-513C-4D00-973C-BC51A65604DE}" destId="{AD57DB22-639D-466E-84C1-21DF84585274}" srcOrd="2" destOrd="0" parTransId="{A6E774C5-7932-4596-BEFA-D98DB61E5F5E}" sibTransId="{8187AE7F-FD83-4589-87EA-9BE6E56B27E4}"/>
    <dgm:cxn modelId="{3B6E462D-F46A-436D-B935-6D39498E8B44}" type="presOf" srcId="{AD57DB22-639D-466E-84C1-21DF84585274}" destId="{14906A15-E135-47D9-A759-3928B527BF59}" srcOrd="0" destOrd="0" presId="urn:microsoft.com/office/officeart/2005/8/layout/list1"/>
    <dgm:cxn modelId="{0FC7533B-AD5B-4DEA-99E6-68E2D5A76FF7}" type="presOf" srcId="{16D80886-18F4-4785-954A-0535F5858A28}" destId="{620A9575-14C4-4BC9-8D11-5E5C96065EA5}" srcOrd="1" destOrd="0" presId="urn:microsoft.com/office/officeart/2005/8/layout/list1"/>
    <dgm:cxn modelId="{36256442-D6B5-46CE-BD49-003C8FA98507}" type="presOf" srcId="{732F1183-19CC-4193-B401-C66227114232}" destId="{5E2C5495-1890-4DE6-92C1-1C151E5472B2}" srcOrd="1" destOrd="0" presId="urn:microsoft.com/office/officeart/2005/8/layout/list1"/>
    <dgm:cxn modelId="{3D3CA362-F4D6-4049-8820-3D97D8716E6C}" type="presOf" srcId="{D67B67E8-AD9C-4D4C-905F-8E05E1512879}" destId="{36E8C9B1-D965-425C-B375-6F7EFBD9C053}" srcOrd="1" destOrd="0" presId="urn:microsoft.com/office/officeart/2005/8/layout/list1"/>
    <dgm:cxn modelId="{2D15D263-D5A9-4504-9691-57BA8D4B3729}" srcId="{CEBC83CE-513C-4D00-973C-BC51A65604DE}" destId="{732F1183-19CC-4193-B401-C66227114232}" srcOrd="0" destOrd="0" parTransId="{566C2872-3852-414B-972B-0740DB6D6B39}" sibTransId="{2C43DD5D-CE88-4ADA-A3EF-14C75F592E7A}"/>
    <dgm:cxn modelId="{1E71826F-778D-4956-9232-84EBB1B2EFC3}" type="presOf" srcId="{D67B67E8-AD9C-4D4C-905F-8E05E1512879}" destId="{ED409421-028C-48F8-8A89-5F77D38D438A}" srcOrd="0" destOrd="0" presId="urn:microsoft.com/office/officeart/2005/8/layout/list1"/>
    <dgm:cxn modelId="{B624DF70-24DF-4B9C-9EAE-CB80C531649D}" type="presOf" srcId="{16D80886-18F4-4785-954A-0535F5858A28}" destId="{F099DA6A-88FC-4743-B355-B0B7888D884B}" srcOrd="0" destOrd="0" presId="urn:microsoft.com/office/officeart/2005/8/layout/list1"/>
    <dgm:cxn modelId="{434A4076-1B86-4BE6-8F35-D63341F0FA06}" type="presOf" srcId="{CEBC83CE-513C-4D00-973C-BC51A65604DE}" destId="{50A5EFB4-A043-4CD5-8457-58BBE0E6700A}" srcOrd="0" destOrd="0" presId="urn:microsoft.com/office/officeart/2005/8/layout/list1"/>
    <dgm:cxn modelId="{64C6C759-D33C-45B2-8A12-17E73EC618C4}" type="presOf" srcId="{732F1183-19CC-4193-B401-C66227114232}" destId="{AFFB31C0-D1CA-4099-BEB8-6DE2F318D527}" srcOrd="0" destOrd="0" presId="urn:microsoft.com/office/officeart/2005/8/layout/list1"/>
    <dgm:cxn modelId="{D951FA8F-10AE-4466-A431-38AB9A4B377E}" type="presOf" srcId="{AD57DB22-639D-466E-84C1-21DF84585274}" destId="{7577B712-C79F-44C2-A7B9-E524CC8F1320}" srcOrd="1" destOrd="0" presId="urn:microsoft.com/office/officeart/2005/8/layout/list1"/>
    <dgm:cxn modelId="{38597C95-C049-4C00-B742-FEE915E47465}" srcId="{CEBC83CE-513C-4D00-973C-BC51A65604DE}" destId="{D67B67E8-AD9C-4D4C-905F-8E05E1512879}" srcOrd="1" destOrd="0" parTransId="{A665616F-58F3-4108-BE7B-7AF256D15378}" sibTransId="{B9F41B6B-EBF4-4739-B469-469AE3D452CB}"/>
    <dgm:cxn modelId="{3248BBC0-0203-4FD3-96F0-47838442FB4D}" srcId="{CEBC83CE-513C-4D00-973C-BC51A65604DE}" destId="{16D80886-18F4-4785-954A-0535F5858A28}" srcOrd="3" destOrd="0" parTransId="{0B2DED04-7664-4AC5-BF24-B11938C5177C}" sibTransId="{B2D47970-9B10-4F2B-9A36-75EDF5675677}"/>
    <dgm:cxn modelId="{42230A58-C081-4F95-9BB9-AC33DBFDC3F8}" type="presParOf" srcId="{50A5EFB4-A043-4CD5-8457-58BBE0E6700A}" destId="{C72DD8E8-EC99-4792-B529-105AB962BB38}" srcOrd="0" destOrd="0" presId="urn:microsoft.com/office/officeart/2005/8/layout/list1"/>
    <dgm:cxn modelId="{9CE23023-2B56-4402-A0E7-A7EBE2830F1B}" type="presParOf" srcId="{C72DD8E8-EC99-4792-B529-105AB962BB38}" destId="{AFFB31C0-D1CA-4099-BEB8-6DE2F318D527}" srcOrd="0" destOrd="0" presId="urn:microsoft.com/office/officeart/2005/8/layout/list1"/>
    <dgm:cxn modelId="{C5A3E346-853A-4D5D-9F11-10C9C83C3F66}" type="presParOf" srcId="{C72DD8E8-EC99-4792-B529-105AB962BB38}" destId="{5E2C5495-1890-4DE6-92C1-1C151E5472B2}" srcOrd="1" destOrd="0" presId="urn:microsoft.com/office/officeart/2005/8/layout/list1"/>
    <dgm:cxn modelId="{8ED4B941-3A30-4B2C-AAFB-D1ED47E7A6E0}" type="presParOf" srcId="{50A5EFB4-A043-4CD5-8457-58BBE0E6700A}" destId="{25CE0A9A-F36C-447F-992C-AC71C3291215}" srcOrd="1" destOrd="0" presId="urn:microsoft.com/office/officeart/2005/8/layout/list1"/>
    <dgm:cxn modelId="{4BA27D7C-03A8-4052-AED5-EA034BE42A11}" type="presParOf" srcId="{50A5EFB4-A043-4CD5-8457-58BBE0E6700A}" destId="{A90622B2-8069-4C04-A18A-F84F4CE44001}" srcOrd="2" destOrd="0" presId="urn:microsoft.com/office/officeart/2005/8/layout/list1"/>
    <dgm:cxn modelId="{2948136D-E9D8-4D89-A817-82A7265607A4}" type="presParOf" srcId="{50A5EFB4-A043-4CD5-8457-58BBE0E6700A}" destId="{1FA7285E-8AAD-4567-AFFE-5FDC2B04D6F4}" srcOrd="3" destOrd="0" presId="urn:microsoft.com/office/officeart/2005/8/layout/list1"/>
    <dgm:cxn modelId="{BD9D90A6-2FC5-426C-9890-B8201A874833}" type="presParOf" srcId="{50A5EFB4-A043-4CD5-8457-58BBE0E6700A}" destId="{AAA7B82A-B06B-4E3B-AD0D-D73814D24653}" srcOrd="4" destOrd="0" presId="urn:microsoft.com/office/officeart/2005/8/layout/list1"/>
    <dgm:cxn modelId="{87EE0FAE-B5EC-4F51-A317-0659A34359D1}" type="presParOf" srcId="{AAA7B82A-B06B-4E3B-AD0D-D73814D24653}" destId="{ED409421-028C-48F8-8A89-5F77D38D438A}" srcOrd="0" destOrd="0" presId="urn:microsoft.com/office/officeart/2005/8/layout/list1"/>
    <dgm:cxn modelId="{5D29A1B8-8F2D-4627-B58F-F2563BD1D3A5}" type="presParOf" srcId="{AAA7B82A-B06B-4E3B-AD0D-D73814D24653}" destId="{36E8C9B1-D965-425C-B375-6F7EFBD9C053}" srcOrd="1" destOrd="0" presId="urn:microsoft.com/office/officeart/2005/8/layout/list1"/>
    <dgm:cxn modelId="{8BA7D700-439D-4865-9A01-21D8CE5088CD}" type="presParOf" srcId="{50A5EFB4-A043-4CD5-8457-58BBE0E6700A}" destId="{CC5558C5-4D48-410F-8FF4-521D13D7C874}" srcOrd="5" destOrd="0" presId="urn:microsoft.com/office/officeart/2005/8/layout/list1"/>
    <dgm:cxn modelId="{6C85D860-9932-45F4-845A-1EF19229D91E}" type="presParOf" srcId="{50A5EFB4-A043-4CD5-8457-58BBE0E6700A}" destId="{3B08F04E-3713-4F98-A916-174D4D5F8238}" srcOrd="6" destOrd="0" presId="urn:microsoft.com/office/officeart/2005/8/layout/list1"/>
    <dgm:cxn modelId="{4E188E7B-B086-4484-864C-84D556BEA6E5}" type="presParOf" srcId="{50A5EFB4-A043-4CD5-8457-58BBE0E6700A}" destId="{B70E24E8-AC71-4416-9FA1-D9B1E1A34C4E}" srcOrd="7" destOrd="0" presId="urn:microsoft.com/office/officeart/2005/8/layout/list1"/>
    <dgm:cxn modelId="{1A89C5C8-2446-48E6-908B-E20577612BEF}" type="presParOf" srcId="{50A5EFB4-A043-4CD5-8457-58BBE0E6700A}" destId="{86F74545-15F7-4C84-8050-74C335E0956A}" srcOrd="8" destOrd="0" presId="urn:microsoft.com/office/officeart/2005/8/layout/list1"/>
    <dgm:cxn modelId="{387D38A9-12FE-4998-B773-1AB52BC21EDC}" type="presParOf" srcId="{86F74545-15F7-4C84-8050-74C335E0956A}" destId="{14906A15-E135-47D9-A759-3928B527BF59}" srcOrd="0" destOrd="0" presId="urn:microsoft.com/office/officeart/2005/8/layout/list1"/>
    <dgm:cxn modelId="{50FB3D94-C3C5-4B7F-B865-7036E2940E7F}" type="presParOf" srcId="{86F74545-15F7-4C84-8050-74C335E0956A}" destId="{7577B712-C79F-44C2-A7B9-E524CC8F1320}" srcOrd="1" destOrd="0" presId="urn:microsoft.com/office/officeart/2005/8/layout/list1"/>
    <dgm:cxn modelId="{E51C77B7-A6AA-4EBF-BAF5-D69D3BE8B1FC}" type="presParOf" srcId="{50A5EFB4-A043-4CD5-8457-58BBE0E6700A}" destId="{94092E52-55B3-411A-8D57-30FE21BD86A8}" srcOrd="9" destOrd="0" presId="urn:microsoft.com/office/officeart/2005/8/layout/list1"/>
    <dgm:cxn modelId="{92AD9014-FD47-4A2E-8497-32B5B7799A28}" type="presParOf" srcId="{50A5EFB4-A043-4CD5-8457-58BBE0E6700A}" destId="{135DAF0B-44C6-4C06-A1A8-C7CD10F98240}" srcOrd="10" destOrd="0" presId="urn:microsoft.com/office/officeart/2005/8/layout/list1"/>
    <dgm:cxn modelId="{817AAB3E-8CBD-4A98-88F9-23EDB594E9F2}" type="presParOf" srcId="{50A5EFB4-A043-4CD5-8457-58BBE0E6700A}" destId="{9FAC45B5-3D86-4F66-9987-518210A287C2}" srcOrd="11" destOrd="0" presId="urn:microsoft.com/office/officeart/2005/8/layout/list1"/>
    <dgm:cxn modelId="{B0805E2D-7AC9-468F-BC35-234CAFE219A4}" type="presParOf" srcId="{50A5EFB4-A043-4CD5-8457-58BBE0E6700A}" destId="{2ADF2219-B663-4AC5-B497-050A159E95F0}" srcOrd="12" destOrd="0" presId="urn:microsoft.com/office/officeart/2005/8/layout/list1"/>
    <dgm:cxn modelId="{14C284E2-CE8F-4149-84D6-B40CCD03D8CA}" type="presParOf" srcId="{2ADF2219-B663-4AC5-B497-050A159E95F0}" destId="{F099DA6A-88FC-4743-B355-B0B7888D884B}" srcOrd="0" destOrd="0" presId="urn:microsoft.com/office/officeart/2005/8/layout/list1"/>
    <dgm:cxn modelId="{3263A560-4716-4674-864A-3530E4DAFE5F}" type="presParOf" srcId="{2ADF2219-B663-4AC5-B497-050A159E95F0}" destId="{620A9575-14C4-4BC9-8D11-5E5C96065EA5}" srcOrd="1" destOrd="0" presId="urn:microsoft.com/office/officeart/2005/8/layout/list1"/>
    <dgm:cxn modelId="{202CF793-28DC-480A-807C-219BBAA80702}" type="presParOf" srcId="{50A5EFB4-A043-4CD5-8457-58BBE0E6700A}" destId="{6510D3DD-5752-4656-95D7-34889504C600}" srcOrd="13" destOrd="0" presId="urn:microsoft.com/office/officeart/2005/8/layout/list1"/>
    <dgm:cxn modelId="{E893A1A5-4F82-4553-A7D1-94F83CEFF34F}" type="presParOf" srcId="{50A5EFB4-A043-4CD5-8457-58BBE0E6700A}" destId="{1DBC7411-6D40-43AB-9704-04C86559578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48A91416-B4B6-4D88-A43C-A501F7B34F89}" type="doc">
      <dgm:prSet loTypeId="urn:microsoft.com/office/officeart/2005/8/layout/list1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s-CO"/>
        </a:p>
      </dgm:t>
    </dgm:pt>
    <dgm:pt modelId="{123E52B5-FE35-4E79-A1EE-AF5DA0BD2F07}">
      <dgm:prSet phldrT="[Texto]" custT="1"/>
      <dgm:spPr/>
      <dgm:t>
        <a:bodyPr/>
        <a:lstStyle/>
        <a:p>
          <a:r>
            <a:rPr lang="es-CO" sz="2200" b="1" kern="1200" dirty="0">
              <a:solidFill>
                <a:prstClr val="black"/>
              </a:solidFill>
              <a:latin typeface="Agency FB" panose="020B0503020202020204" pitchFamily="34" charset="0"/>
              <a:ea typeface="+mn-ea"/>
              <a:cs typeface="Times New Roman" panose="02020603050405020304" pitchFamily="18" charset="0"/>
            </a:rPr>
            <a:t>DEBEN SER CERCANAS O SIMILARES AL PLANTEAMIENTO</a:t>
          </a:r>
        </a:p>
      </dgm:t>
    </dgm:pt>
    <dgm:pt modelId="{913E8524-1706-43AD-BB80-59A96D5D20BC}" type="parTrans" cxnId="{942D340D-1C59-4CF7-93D4-0DDCCDB4AC31}">
      <dgm:prSet/>
      <dgm:spPr/>
      <dgm:t>
        <a:bodyPr/>
        <a:lstStyle/>
        <a:p>
          <a:endParaRPr lang="es-CO"/>
        </a:p>
      </dgm:t>
    </dgm:pt>
    <dgm:pt modelId="{E130B753-08AF-4A3B-8964-E49E5E4A5987}" type="sibTrans" cxnId="{942D340D-1C59-4CF7-93D4-0DDCCDB4AC31}">
      <dgm:prSet/>
      <dgm:spPr/>
      <dgm:t>
        <a:bodyPr/>
        <a:lstStyle/>
        <a:p>
          <a:endParaRPr lang="es-CO"/>
        </a:p>
      </dgm:t>
    </dgm:pt>
    <dgm:pt modelId="{F90FC352-E84C-499D-998B-194881A5C765}">
      <dgm:prSet phldrT="[Texto]" custT="1"/>
      <dgm:spPr/>
      <dgm:t>
        <a:bodyPr/>
        <a:lstStyle/>
        <a:p>
          <a:r>
            <a:rPr lang="es-CO" sz="2200" b="1" kern="1200" dirty="0">
              <a:solidFill>
                <a:prstClr val="black"/>
              </a:solidFill>
              <a:latin typeface="Agency FB" panose="020B0503020202020204" pitchFamily="34" charset="0"/>
              <a:ea typeface="+mn-ea"/>
              <a:cs typeface="Times New Roman" panose="02020603050405020304" pitchFamily="18" charset="0"/>
            </a:rPr>
            <a:t>SEMEJANTES AL MÉTODO O LA MUESTRA</a:t>
          </a:r>
        </a:p>
      </dgm:t>
    </dgm:pt>
    <dgm:pt modelId="{2A6C9AE8-7DCE-4469-9DB9-217226B7E951}" type="parTrans" cxnId="{08AB6138-36F1-4C32-ADEF-646D24693C22}">
      <dgm:prSet/>
      <dgm:spPr/>
      <dgm:t>
        <a:bodyPr/>
        <a:lstStyle/>
        <a:p>
          <a:endParaRPr lang="es-CO"/>
        </a:p>
      </dgm:t>
    </dgm:pt>
    <dgm:pt modelId="{E4256B24-78C9-4310-BF62-FA3E9DB889AD}" type="sibTrans" cxnId="{08AB6138-36F1-4C32-ADEF-646D24693C22}">
      <dgm:prSet/>
      <dgm:spPr/>
      <dgm:t>
        <a:bodyPr/>
        <a:lstStyle/>
        <a:p>
          <a:endParaRPr lang="es-CO"/>
        </a:p>
      </dgm:t>
    </dgm:pt>
    <dgm:pt modelId="{3BE6F44D-92E0-431D-B400-F50089B7F317}">
      <dgm:prSet phldrT="[Texto]" custT="1"/>
      <dgm:spPr/>
      <dgm:t>
        <a:bodyPr/>
        <a:lstStyle/>
        <a:p>
          <a:r>
            <a:rPr lang="es-CO" sz="2200" b="1" kern="1200" dirty="0">
              <a:solidFill>
                <a:prstClr val="black"/>
              </a:solidFill>
              <a:latin typeface="Agency FB" panose="020B0503020202020204" pitchFamily="34" charset="0"/>
              <a:ea typeface="+mn-ea"/>
              <a:cs typeface="Times New Roman" panose="02020603050405020304" pitchFamily="18" charset="0"/>
            </a:rPr>
            <a:t>ENTRE MÁS RECIENTE, MEJOR</a:t>
          </a:r>
        </a:p>
      </dgm:t>
    </dgm:pt>
    <dgm:pt modelId="{4F8813D7-5B85-4312-8730-4AA9E8112F4E}" type="parTrans" cxnId="{C4CFAF23-D94D-4A2E-89AF-0D02510CB977}">
      <dgm:prSet/>
      <dgm:spPr/>
      <dgm:t>
        <a:bodyPr/>
        <a:lstStyle/>
        <a:p>
          <a:endParaRPr lang="es-CO"/>
        </a:p>
      </dgm:t>
    </dgm:pt>
    <dgm:pt modelId="{8BA9F92A-A390-4606-844F-31F55E858EA9}" type="sibTrans" cxnId="{C4CFAF23-D94D-4A2E-89AF-0D02510CB977}">
      <dgm:prSet/>
      <dgm:spPr/>
      <dgm:t>
        <a:bodyPr/>
        <a:lstStyle/>
        <a:p>
          <a:endParaRPr lang="es-CO"/>
        </a:p>
      </dgm:t>
    </dgm:pt>
    <dgm:pt modelId="{A40812CE-3677-466B-951E-DBC5F717FAD9}">
      <dgm:prSet phldrT="[Texto]" custT="1"/>
      <dgm:spPr/>
      <dgm:t>
        <a:bodyPr/>
        <a:lstStyle/>
        <a:p>
          <a:r>
            <a:rPr lang="es-CO" sz="2200" b="1" kern="1200" dirty="0">
              <a:solidFill>
                <a:prstClr val="black"/>
              </a:solidFill>
              <a:latin typeface="Agency FB" panose="020B0503020202020204" pitchFamily="34" charset="0"/>
              <a:ea typeface="+mn-ea"/>
              <a:cs typeface="Times New Roman" panose="02020603050405020304" pitchFamily="18" charset="0"/>
            </a:rPr>
            <a:t>QUE IMPLIQUE INVESTIGACION EMPIRICA (RECOLECCIÓN Y ANALISIS DE DATOS)</a:t>
          </a:r>
        </a:p>
      </dgm:t>
    </dgm:pt>
    <dgm:pt modelId="{E3BEB438-1B9E-4BDE-A7F5-B3C05039440E}" type="parTrans" cxnId="{B313A8A1-DD53-45FC-BB83-25F55A7E99B6}">
      <dgm:prSet/>
      <dgm:spPr/>
      <dgm:t>
        <a:bodyPr/>
        <a:lstStyle/>
        <a:p>
          <a:endParaRPr lang="es-CO"/>
        </a:p>
      </dgm:t>
    </dgm:pt>
    <dgm:pt modelId="{171F847F-A3A1-4B93-AE63-4BE2A9B3E88C}" type="sibTrans" cxnId="{B313A8A1-DD53-45FC-BB83-25F55A7E99B6}">
      <dgm:prSet/>
      <dgm:spPr/>
      <dgm:t>
        <a:bodyPr/>
        <a:lstStyle/>
        <a:p>
          <a:endParaRPr lang="es-CO"/>
        </a:p>
      </dgm:t>
    </dgm:pt>
    <dgm:pt modelId="{4D623985-3882-4C4D-A17B-D6420945108F}">
      <dgm:prSet phldrT="[Texto]" custT="1"/>
      <dgm:spPr/>
      <dgm:t>
        <a:bodyPr/>
        <a:lstStyle/>
        <a:p>
          <a:r>
            <a:rPr lang="es-CO" sz="2200" b="1" kern="1200" dirty="0">
              <a:solidFill>
                <a:prstClr val="black"/>
              </a:solidFill>
              <a:latin typeface="Agency FB" panose="020B0503020202020204" pitchFamily="34" charset="0"/>
              <a:ea typeface="+mn-ea"/>
              <a:cs typeface="Times New Roman" panose="02020603050405020304" pitchFamily="18" charset="0"/>
            </a:rPr>
            <a:t>RIGUROSAS Y DE CALIDAD</a:t>
          </a:r>
        </a:p>
      </dgm:t>
    </dgm:pt>
    <dgm:pt modelId="{72FECC7C-1F26-4811-BD3A-51CBD35D32C2}" type="parTrans" cxnId="{5E65CE92-62E3-41E7-815A-A9C0ECE7EF5A}">
      <dgm:prSet/>
      <dgm:spPr/>
      <dgm:t>
        <a:bodyPr/>
        <a:lstStyle/>
        <a:p>
          <a:endParaRPr lang="es-CO"/>
        </a:p>
      </dgm:t>
    </dgm:pt>
    <dgm:pt modelId="{56C3F711-B404-4694-B12E-251EABFE52C6}" type="sibTrans" cxnId="{5E65CE92-62E3-41E7-815A-A9C0ECE7EF5A}">
      <dgm:prSet/>
      <dgm:spPr/>
      <dgm:t>
        <a:bodyPr/>
        <a:lstStyle/>
        <a:p>
          <a:endParaRPr lang="es-CO"/>
        </a:p>
      </dgm:t>
    </dgm:pt>
    <dgm:pt modelId="{DB918244-6A22-4848-B741-636E269B89DE}" type="pres">
      <dgm:prSet presAssocID="{48A91416-B4B6-4D88-A43C-A501F7B34F89}" presName="linear" presStyleCnt="0">
        <dgm:presLayoutVars>
          <dgm:dir/>
          <dgm:animLvl val="lvl"/>
          <dgm:resizeHandles val="exact"/>
        </dgm:presLayoutVars>
      </dgm:prSet>
      <dgm:spPr/>
    </dgm:pt>
    <dgm:pt modelId="{E6837057-3FE7-4E41-9203-3FA79B58AD35}" type="pres">
      <dgm:prSet presAssocID="{123E52B5-FE35-4E79-A1EE-AF5DA0BD2F07}" presName="parentLin" presStyleCnt="0"/>
      <dgm:spPr/>
    </dgm:pt>
    <dgm:pt modelId="{96224FD0-3542-4435-809E-57DE22F7F61C}" type="pres">
      <dgm:prSet presAssocID="{123E52B5-FE35-4E79-A1EE-AF5DA0BD2F07}" presName="parentLeftMargin" presStyleLbl="node1" presStyleIdx="0" presStyleCnt="5"/>
      <dgm:spPr/>
    </dgm:pt>
    <dgm:pt modelId="{848E3531-EB38-4AD7-BA59-FF0B97F0C039}" type="pres">
      <dgm:prSet presAssocID="{123E52B5-FE35-4E79-A1EE-AF5DA0BD2F07}" presName="parentText" presStyleLbl="node1" presStyleIdx="0" presStyleCnt="5" custScaleX="124984">
        <dgm:presLayoutVars>
          <dgm:chMax val="0"/>
          <dgm:bulletEnabled val="1"/>
        </dgm:presLayoutVars>
      </dgm:prSet>
      <dgm:spPr/>
    </dgm:pt>
    <dgm:pt modelId="{ADBC609B-BC6B-40C7-94A7-3D6606629667}" type="pres">
      <dgm:prSet presAssocID="{123E52B5-FE35-4E79-A1EE-AF5DA0BD2F07}" presName="negativeSpace" presStyleCnt="0"/>
      <dgm:spPr/>
    </dgm:pt>
    <dgm:pt modelId="{526DD41A-DE31-4404-951F-0657EA2C3A76}" type="pres">
      <dgm:prSet presAssocID="{123E52B5-FE35-4E79-A1EE-AF5DA0BD2F07}" presName="childText" presStyleLbl="conFgAcc1" presStyleIdx="0" presStyleCnt="5">
        <dgm:presLayoutVars>
          <dgm:bulletEnabled val="1"/>
        </dgm:presLayoutVars>
      </dgm:prSet>
      <dgm:spPr/>
    </dgm:pt>
    <dgm:pt modelId="{927212C3-8E0E-4B19-AC15-E77A6E62F910}" type="pres">
      <dgm:prSet presAssocID="{E130B753-08AF-4A3B-8964-E49E5E4A5987}" presName="spaceBetweenRectangles" presStyleCnt="0"/>
      <dgm:spPr/>
    </dgm:pt>
    <dgm:pt modelId="{D0A4DDEB-29FB-4AD1-A27E-2A2A0EAA44DB}" type="pres">
      <dgm:prSet presAssocID="{F90FC352-E84C-499D-998B-194881A5C765}" presName="parentLin" presStyleCnt="0"/>
      <dgm:spPr/>
    </dgm:pt>
    <dgm:pt modelId="{92C4C70E-6FA1-4DCF-911B-0E8CFAD1FD35}" type="pres">
      <dgm:prSet presAssocID="{F90FC352-E84C-499D-998B-194881A5C765}" presName="parentLeftMargin" presStyleLbl="node1" presStyleIdx="0" presStyleCnt="5"/>
      <dgm:spPr/>
    </dgm:pt>
    <dgm:pt modelId="{02AC4DCA-2F45-437A-9325-812C8DF34F10}" type="pres">
      <dgm:prSet presAssocID="{F90FC352-E84C-499D-998B-194881A5C765}" presName="parentText" presStyleLbl="node1" presStyleIdx="1" presStyleCnt="5" custScaleX="124984">
        <dgm:presLayoutVars>
          <dgm:chMax val="0"/>
          <dgm:bulletEnabled val="1"/>
        </dgm:presLayoutVars>
      </dgm:prSet>
      <dgm:spPr/>
    </dgm:pt>
    <dgm:pt modelId="{6D17FE2B-D484-42AA-A760-39121137D78F}" type="pres">
      <dgm:prSet presAssocID="{F90FC352-E84C-499D-998B-194881A5C765}" presName="negativeSpace" presStyleCnt="0"/>
      <dgm:spPr/>
    </dgm:pt>
    <dgm:pt modelId="{537A56FC-0770-4AE9-9506-54938BE9CADE}" type="pres">
      <dgm:prSet presAssocID="{F90FC352-E84C-499D-998B-194881A5C765}" presName="childText" presStyleLbl="conFgAcc1" presStyleIdx="1" presStyleCnt="5">
        <dgm:presLayoutVars>
          <dgm:bulletEnabled val="1"/>
        </dgm:presLayoutVars>
      </dgm:prSet>
      <dgm:spPr/>
    </dgm:pt>
    <dgm:pt modelId="{803B5B84-2A78-4B27-BBA7-F8984803C5BE}" type="pres">
      <dgm:prSet presAssocID="{E4256B24-78C9-4310-BF62-FA3E9DB889AD}" presName="spaceBetweenRectangles" presStyleCnt="0"/>
      <dgm:spPr/>
    </dgm:pt>
    <dgm:pt modelId="{FC030209-69A3-4B68-812A-F18A4CB11E32}" type="pres">
      <dgm:prSet presAssocID="{3BE6F44D-92E0-431D-B400-F50089B7F317}" presName="parentLin" presStyleCnt="0"/>
      <dgm:spPr/>
    </dgm:pt>
    <dgm:pt modelId="{E0F0CAE8-90A8-4EAE-9384-40564BA495D9}" type="pres">
      <dgm:prSet presAssocID="{3BE6F44D-92E0-431D-B400-F50089B7F317}" presName="parentLeftMargin" presStyleLbl="node1" presStyleIdx="1" presStyleCnt="5"/>
      <dgm:spPr/>
    </dgm:pt>
    <dgm:pt modelId="{272EBD01-1D34-47D2-83BF-B2A5944734EC}" type="pres">
      <dgm:prSet presAssocID="{3BE6F44D-92E0-431D-B400-F50089B7F317}" presName="parentText" presStyleLbl="node1" presStyleIdx="2" presStyleCnt="5" custScaleX="124984">
        <dgm:presLayoutVars>
          <dgm:chMax val="0"/>
          <dgm:bulletEnabled val="1"/>
        </dgm:presLayoutVars>
      </dgm:prSet>
      <dgm:spPr/>
    </dgm:pt>
    <dgm:pt modelId="{D114465F-34A6-405B-B732-62B6BA9A2027}" type="pres">
      <dgm:prSet presAssocID="{3BE6F44D-92E0-431D-B400-F50089B7F317}" presName="negativeSpace" presStyleCnt="0"/>
      <dgm:spPr/>
    </dgm:pt>
    <dgm:pt modelId="{F837D5AA-83F4-4EAD-8424-CADBD3065D4C}" type="pres">
      <dgm:prSet presAssocID="{3BE6F44D-92E0-431D-B400-F50089B7F317}" presName="childText" presStyleLbl="conFgAcc1" presStyleIdx="2" presStyleCnt="5">
        <dgm:presLayoutVars>
          <dgm:bulletEnabled val="1"/>
        </dgm:presLayoutVars>
      </dgm:prSet>
      <dgm:spPr/>
    </dgm:pt>
    <dgm:pt modelId="{9D5B95CB-41CE-4148-A751-B7BC9B350CDB}" type="pres">
      <dgm:prSet presAssocID="{8BA9F92A-A390-4606-844F-31F55E858EA9}" presName="spaceBetweenRectangles" presStyleCnt="0"/>
      <dgm:spPr/>
    </dgm:pt>
    <dgm:pt modelId="{2AC2B076-1F9B-4A98-9770-AA56A1322010}" type="pres">
      <dgm:prSet presAssocID="{A40812CE-3677-466B-951E-DBC5F717FAD9}" presName="parentLin" presStyleCnt="0"/>
      <dgm:spPr/>
    </dgm:pt>
    <dgm:pt modelId="{9674E0CB-729A-41AF-BCE8-02AFEF49CAD2}" type="pres">
      <dgm:prSet presAssocID="{A40812CE-3677-466B-951E-DBC5F717FAD9}" presName="parentLeftMargin" presStyleLbl="node1" presStyleIdx="2" presStyleCnt="5"/>
      <dgm:spPr/>
    </dgm:pt>
    <dgm:pt modelId="{E398A3F9-DC5D-4A40-A347-425FE241592D}" type="pres">
      <dgm:prSet presAssocID="{A40812CE-3677-466B-951E-DBC5F717FAD9}" presName="parentText" presStyleLbl="node1" presStyleIdx="3" presStyleCnt="5" custScaleX="124984">
        <dgm:presLayoutVars>
          <dgm:chMax val="0"/>
          <dgm:bulletEnabled val="1"/>
        </dgm:presLayoutVars>
      </dgm:prSet>
      <dgm:spPr/>
    </dgm:pt>
    <dgm:pt modelId="{315C4A57-1EAE-4D64-A20A-17C5DDBB8E70}" type="pres">
      <dgm:prSet presAssocID="{A40812CE-3677-466B-951E-DBC5F717FAD9}" presName="negativeSpace" presStyleCnt="0"/>
      <dgm:spPr/>
    </dgm:pt>
    <dgm:pt modelId="{A967B460-18AA-49E2-A4A6-406107453F6A}" type="pres">
      <dgm:prSet presAssocID="{A40812CE-3677-466B-951E-DBC5F717FAD9}" presName="childText" presStyleLbl="conFgAcc1" presStyleIdx="3" presStyleCnt="5">
        <dgm:presLayoutVars>
          <dgm:bulletEnabled val="1"/>
        </dgm:presLayoutVars>
      </dgm:prSet>
      <dgm:spPr/>
    </dgm:pt>
    <dgm:pt modelId="{97E81358-678C-4E41-A04C-F2607D0BFCD7}" type="pres">
      <dgm:prSet presAssocID="{171F847F-A3A1-4B93-AE63-4BE2A9B3E88C}" presName="spaceBetweenRectangles" presStyleCnt="0"/>
      <dgm:spPr/>
    </dgm:pt>
    <dgm:pt modelId="{35956D22-2AD8-49E3-9E48-6F93D1ED4668}" type="pres">
      <dgm:prSet presAssocID="{4D623985-3882-4C4D-A17B-D6420945108F}" presName="parentLin" presStyleCnt="0"/>
      <dgm:spPr/>
    </dgm:pt>
    <dgm:pt modelId="{5636A708-0AF0-4F3C-8EC2-39FB801ACE01}" type="pres">
      <dgm:prSet presAssocID="{4D623985-3882-4C4D-A17B-D6420945108F}" presName="parentLeftMargin" presStyleLbl="node1" presStyleIdx="3" presStyleCnt="5"/>
      <dgm:spPr/>
    </dgm:pt>
    <dgm:pt modelId="{4C1342E8-D2A4-4DDD-BED4-96351E54256B}" type="pres">
      <dgm:prSet presAssocID="{4D623985-3882-4C4D-A17B-D6420945108F}" presName="parentText" presStyleLbl="node1" presStyleIdx="4" presStyleCnt="5" custScaleX="124984">
        <dgm:presLayoutVars>
          <dgm:chMax val="0"/>
          <dgm:bulletEnabled val="1"/>
        </dgm:presLayoutVars>
      </dgm:prSet>
      <dgm:spPr/>
    </dgm:pt>
    <dgm:pt modelId="{7C6D3BC7-B02A-4F9D-B0B7-46E114467B42}" type="pres">
      <dgm:prSet presAssocID="{4D623985-3882-4C4D-A17B-D6420945108F}" presName="negativeSpace" presStyleCnt="0"/>
      <dgm:spPr/>
    </dgm:pt>
    <dgm:pt modelId="{5BC8A37B-4900-49DB-8A53-AE8AB5766BA3}" type="pres">
      <dgm:prSet presAssocID="{4D623985-3882-4C4D-A17B-D6420945108F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3A6D720A-E082-4C58-A207-D4E3D2658280}" type="presOf" srcId="{48A91416-B4B6-4D88-A43C-A501F7B34F89}" destId="{DB918244-6A22-4848-B741-636E269B89DE}" srcOrd="0" destOrd="0" presId="urn:microsoft.com/office/officeart/2005/8/layout/list1"/>
    <dgm:cxn modelId="{942D340D-1C59-4CF7-93D4-0DDCCDB4AC31}" srcId="{48A91416-B4B6-4D88-A43C-A501F7B34F89}" destId="{123E52B5-FE35-4E79-A1EE-AF5DA0BD2F07}" srcOrd="0" destOrd="0" parTransId="{913E8524-1706-43AD-BB80-59A96D5D20BC}" sibTransId="{E130B753-08AF-4A3B-8964-E49E5E4A5987}"/>
    <dgm:cxn modelId="{F2221217-74D3-4C5C-9F51-DF651C8FC462}" type="presOf" srcId="{3BE6F44D-92E0-431D-B400-F50089B7F317}" destId="{272EBD01-1D34-47D2-83BF-B2A5944734EC}" srcOrd="1" destOrd="0" presId="urn:microsoft.com/office/officeart/2005/8/layout/list1"/>
    <dgm:cxn modelId="{98AF9C1E-DA31-4ABB-A9A7-6F3340859774}" type="presOf" srcId="{3BE6F44D-92E0-431D-B400-F50089B7F317}" destId="{E0F0CAE8-90A8-4EAE-9384-40564BA495D9}" srcOrd="0" destOrd="0" presId="urn:microsoft.com/office/officeart/2005/8/layout/list1"/>
    <dgm:cxn modelId="{C4CFAF23-D94D-4A2E-89AF-0D02510CB977}" srcId="{48A91416-B4B6-4D88-A43C-A501F7B34F89}" destId="{3BE6F44D-92E0-431D-B400-F50089B7F317}" srcOrd="2" destOrd="0" parTransId="{4F8813D7-5B85-4312-8730-4AA9E8112F4E}" sibTransId="{8BA9F92A-A390-4606-844F-31F55E858EA9}"/>
    <dgm:cxn modelId="{126A9E34-BDA2-4EA4-813D-39452A63FFAB}" type="presOf" srcId="{123E52B5-FE35-4E79-A1EE-AF5DA0BD2F07}" destId="{96224FD0-3542-4435-809E-57DE22F7F61C}" srcOrd="0" destOrd="0" presId="urn:microsoft.com/office/officeart/2005/8/layout/list1"/>
    <dgm:cxn modelId="{08AB6138-36F1-4C32-ADEF-646D24693C22}" srcId="{48A91416-B4B6-4D88-A43C-A501F7B34F89}" destId="{F90FC352-E84C-499D-998B-194881A5C765}" srcOrd="1" destOrd="0" parTransId="{2A6C9AE8-7DCE-4469-9DB9-217226B7E951}" sibTransId="{E4256B24-78C9-4310-BF62-FA3E9DB889AD}"/>
    <dgm:cxn modelId="{182F7D64-E6AC-464C-8F5A-7C96C03A5B15}" type="presOf" srcId="{A40812CE-3677-466B-951E-DBC5F717FAD9}" destId="{9674E0CB-729A-41AF-BCE8-02AFEF49CAD2}" srcOrd="0" destOrd="0" presId="urn:microsoft.com/office/officeart/2005/8/layout/list1"/>
    <dgm:cxn modelId="{11F5BA47-8FC2-4D98-AEA2-DE0C8EC7062A}" type="presOf" srcId="{F90FC352-E84C-499D-998B-194881A5C765}" destId="{92C4C70E-6FA1-4DCF-911B-0E8CFAD1FD35}" srcOrd="0" destOrd="0" presId="urn:microsoft.com/office/officeart/2005/8/layout/list1"/>
    <dgm:cxn modelId="{3FE8B373-469F-4ACB-834D-9797815EAE10}" type="presOf" srcId="{F90FC352-E84C-499D-998B-194881A5C765}" destId="{02AC4DCA-2F45-437A-9325-812C8DF34F10}" srcOrd="1" destOrd="0" presId="urn:microsoft.com/office/officeart/2005/8/layout/list1"/>
    <dgm:cxn modelId="{5E65CE92-62E3-41E7-815A-A9C0ECE7EF5A}" srcId="{48A91416-B4B6-4D88-A43C-A501F7B34F89}" destId="{4D623985-3882-4C4D-A17B-D6420945108F}" srcOrd="4" destOrd="0" parTransId="{72FECC7C-1F26-4811-BD3A-51CBD35D32C2}" sibTransId="{56C3F711-B404-4694-B12E-251EABFE52C6}"/>
    <dgm:cxn modelId="{B313A8A1-DD53-45FC-BB83-25F55A7E99B6}" srcId="{48A91416-B4B6-4D88-A43C-A501F7B34F89}" destId="{A40812CE-3677-466B-951E-DBC5F717FAD9}" srcOrd="3" destOrd="0" parTransId="{E3BEB438-1B9E-4BDE-A7F5-B3C05039440E}" sibTransId="{171F847F-A3A1-4B93-AE63-4BE2A9B3E88C}"/>
    <dgm:cxn modelId="{2A3BCAA9-B61F-4330-AC30-E50DA67D5D44}" type="presOf" srcId="{123E52B5-FE35-4E79-A1EE-AF5DA0BD2F07}" destId="{848E3531-EB38-4AD7-BA59-FF0B97F0C039}" srcOrd="1" destOrd="0" presId="urn:microsoft.com/office/officeart/2005/8/layout/list1"/>
    <dgm:cxn modelId="{9DADA3AB-1484-4E2F-8AC1-BBB98A326E1E}" type="presOf" srcId="{A40812CE-3677-466B-951E-DBC5F717FAD9}" destId="{E398A3F9-DC5D-4A40-A347-425FE241592D}" srcOrd="1" destOrd="0" presId="urn:microsoft.com/office/officeart/2005/8/layout/list1"/>
    <dgm:cxn modelId="{FA1271B9-0BFD-4FED-A851-183C26E06E2F}" type="presOf" srcId="{4D623985-3882-4C4D-A17B-D6420945108F}" destId="{4C1342E8-D2A4-4DDD-BED4-96351E54256B}" srcOrd="1" destOrd="0" presId="urn:microsoft.com/office/officeart/2005/8/layout/list1"/>
    <dgm:cxn modelId="{1E64EBBC-BD0D-4555-B378-C5C9279F7B14}" type="presOf" srcId="{4D623985-3882-4C4D-A17B-D6420945108F}" destId="{5636A708-0AF0-4F3C-8EC2-39FB801ACE01}" srcOrd="0" destOrd="0" presId="urn:microsoft.com/office/officeart/2005/8/layout/list1"/>
    <dgm:cxn modelId="{54EF7588-E168-4E83-B19A-809A55F6597E}" type="presParOf" srcId="{DB918244-6A22-4848-B741-636E269B89DE}" destId="{E6837057-3FE7-4E41-9203-3FA79B58AD35}" srcOrd="0" destOrd="0" presId="urn:microsoft.com/office/officeart/2005/8/layout/list1"/>
    <dgm:cxn modelId="{61829C5A-D4C1-408A-9E01-5ACEB136390A}" type="presParOf" srcId="{E6837057-3FE7-4E41-9203-3FA79B58AD35}" destId="{96224FD0-3542-4435-809E-57DE22F7F61C}" srcOrd="0" destOrd="0" presId="urn:microsoft.com/office/officeart/2005/8/layout/list1"/>
    <dgm:cxn modelId="{5CFC7C0B-1DA3-4CE1-A312-D9D78BF413E0}" type="presParOf" srcId="{E6837057-3FE7-4E41-9203-3FA79B58AD35}" destId="{848E3531-EB38-4AD7-BA59-FF0B97F0C039}" srcOrd="1" destOrd="0" presId="urn:microsoft.com/office/officeart/2005/8/layout/list1"/>
    <dgm:cxn modelId="{EC8DB756-7CE6-45C9-BE06-3CA4BE14230E}" type="presParOf" srcId="{DB918244-6A22-4848-B741-636E269B89DE}" destId="{ADBC609B-BC6B-40C7-94A7-3D6606629667}" srcOrd="1" destOrd="0" presId="urn:microsoft.com/office/officeart/2005/8/layout/list1"/>
    <dgm:cxn modelId="{1783D81E-B20A-4CBA-A827-942DF1CD880D}" type="presParOf" srcId="{DB918244-6A22-4848-B741-636E269B89DE}" destId="{526DD41A-DE31-4404-951F-0657EA2C3A76}" srcOrd="2" destOrd="0" presId="urn:microsoft.com/office/officeart/2005/8/layout/list1"/>
    <dgm:cxn modelId="{C02ED0F6-CC22-45B0-A2BA-90306D3580F4}" type="presParOf" srcId="{DB918244-6A22-4848-B741-636E269B89DE}" destId="{927212C3-8E0E-4B19-AC15-E77A6E62F910}" srcOrd="3" destOrd="0" presId="urn:microsoft.com/office/officeart/2005/8/layout/list1"/>
    <dgm:cxn modelId="{2E8A9078-4C0F-423F-98B5-E16BB1E8FD8F}" type="presParOf" srcId="{DB918244-6A22-4848-B741-636E269B89DE}" destId="{D0A4DDEB-29FB-4AD1-A27E-2A2A0EAA44DB}" srcOrd="4" destOrd="0" presId="urn:microsoft.com/office/officeart/2005/8/layout/list1"/>
    <dgm:cxn modelId="{66515BD3-E03E-4F58-91FF-10D5AFC6DE4D}" type="presParOf" srcId="{D0A4DDEB-29FB-4AD1-A27E-2A2A0EAA44DB}" destId="{92C4C70E-6FA1-4DCF-911B-0E8CFAD1FD35}" srcOrd="0" destOrd="0" presId="urn:microsoft.com/office/officeart/2005/8/layout/list1"/>
    <dgm:cxn modelId="{56CAFE96-69D8-4AFC-94DF-7AFCDF33D3DB}" type="presParOf" srcId="{D0A4DDEB-29FB-4AD1-A27E-2A2A0EAA44DB}" destId="{02AC4DCA-2F45-437A-9325-812C8DF34F10}" srcOrd="1" destOrd="0" presId="urn:microsoft.com/office/officeart/2005/8/layout/list1"/>
    <dgm:cxn modelId="{86D0CEF8-2FB3-45AF-A396-84F2439E74C1}" type="presParOf" srcId="{DB918244-6A22-4848-B741-636E269B89DE}" destId="{6D17FE2B-D484-42AA-A760-39121137D78F}" srcOrd="5" destOrd="0" presId="urn:microsoft.com/office/officeart/2005/8/layout/list1"/>
    <dgm:cxn modelId="{3851FD09-9272-4497-81E8-8E8806900051}" type="presParOf" srcId="{DB918244-6A22-4848-B741-636E269B89DE}" destId="{537A56FC-0770-4AE9-9506-54938BE9CADE}" srcOrd="6" destOrd="0" presId="urn:microsoft.com/office/officeart/2005/8/layout/list1"/>
    <dgm:cxn modelId="{68D9DCC7-A87B-492A-938B-AC2C0185F757}" type="presParOf" srcId="{DB918244-6A22-4848-B741-636E269B89DE}" destId="{803B5B84-2A78-4B27-BBA7-F8984803C5BE}" srcOrd="7" destOrd="0" presId="urn:microsoft.com/office/officeart/2005/8/layout/list1"/>
    <dgm:cxn modelId="{4B8B24CA-1DCD-4E9A-80B4-58EE79D8FE7F}" type="presParOf" srcId="{DB918244-6A22-4848-B741-636E269B89DE}" destId="{FC030209-69A3-4B68-812A-F18A4CB11E32}" srcOrd="8" destOrd="0" presId="urn:microsoft.com/office/officeart/2005/8/layout/list1"/>
    <dgm:cxn modelId="{89827738-39F0-4726-B1C8-667F0E65B91B}" type="presParOf" srcId="{FC030209-69A3-4B68-812A-F18A4CB11E32}" destId="{E0F0CAE8-90A8-4EAE-9384-40564BA495D9}" srcOrd="0" destOrd="0" presId="urn:microsoft.com/office/officeart/2005/8/layout/list1"/>
    <dgm:cxn modelId="{14CE6B58-86AC-425D-96CB-B22928B63FCE}" type="presParOf" srcId="{FC030209-69A3-4B68-812A-F18A4CB11E32}" destId="{272EBD01-1D34-47D2-83BF-B2A5944734EC}" srcOrd="1" destOrd="0" presId="urn:microsoft.com/office/officeart/2005/8/layout/list1"/>
    <dgm:cxn modelId="{D36E616D-CFA1-4523-85FA-77268B92BE01}" type="presParOf" srcId="{DB918244-6A22-4848-B741-636E269B89DE}" destId="{D114465F-34A6-405B-B732-62B6BA9A2027}" srcOrd="9" destOrd="0" presId="urn:microsoft.com/office/officeart/2005/8/layout/list1"/>
    <dgm:cxn modelId="{1C0000CD-29C3-42DE-8C1C-E1EA56AEBC68}" type="presParOf" srcId="{DB918244-6A22-4848-B741-636E269B89DE}" destId="{F837D5AA-83F4-4EAD-8424-CADBD3065D4C}" srcOrd="10" destOrd="0" presId="urn:microsoft.com/office/officeart/2005/8/layout/list1"/>
    <dgm:cxn modelId="{967ACB53-98E6-41B1-9F30-A1341EAA636A}" type="presParOf" srcId="{DB918244-6A22-4848-B741-636E269B89DE}" destId="{9D5B95CB-41CE-4148-A751-B7BC9B350CDB}" srcOrd="11" destOrd="0" presId="urn:microsoft.com/office/officeart/2005/8/layout/list1"/>
    <dgm:cxn modelId="{4E0C35E8-60DE-4F15-B5D0-B28BBFD04211}" type="presParOf" srcId="{DB918244-6A22-4848-B741-636E269B89DE}" destId="{2AC2B076-1F9B-4A98-9770-AA56A1322010}" srcOrd="12" destOrd="0" presId="urn:microsoft.com/office/officeart/2005/8/layout/list1"/>
    <dgm:cxn modelId="{AAA926EB-276B-4D6C-B943-3F6E7D83893A}" type="presParOf" srcId="{2AC2B076-1F9B-4A98-9770-AA56A1322010}" destId="{9674E0CB-729A-41AF-BCE8-02AFEF49CAD2}" srcOrd="0" destOrd="0" presId="urn:microsoft.com/office/officeart/2005/8/layout/list1"/>
    <dgm:cxn modelId="{8AC34F33-CD9C-468A-80C0-40D779D844B0}" type="presParOf" srcId="{2AC2B076-1F9B-4A98-9770-AA56A1322010}" destId="{E398A3F9-DC5D-4A40-A347-425FE241592D}" srcOrd="1" destOrd="0" presId="urn:microsoft.com/office/officeart/2005/8/layout/list1"/>
    <dgm:cxn modelId="{848F8A08-1723-4E40-B291-D1CCA7DFA9A1}" type="presParOf" srcId="{DB918244-6A22-4848-B741-636E269B89DE}" destId="{315C4A57-1EAE-4D64-A20A-17C5DDBB8E70}" srcOrd="13" destOrd="0" presId="urn:microsoft.com/office/officeart/2005/8/layout/list1"/>
    <dgm:cxn modelId="{CB431EDE-7625-4CED-9A63-600B79862EC4}" type="presParOf" srcId="{DB918244-6A22-4848-B741-636E269B89DE}" destId="{A967B460-18AA-49E2-A4A6-406107453F6A}" srcOrd="14" destOrd="0" presId="urn:microsoft.com/office/officeart/2005/8/layout/list1"/>
    <dgm:cxn modelId="{D4159EFD-9CEE-4576-A2AE-7843C6428F48}" type="presParOf" srcId="{DB918244-6A22-4848-B741-636E269B89DE}" destId="{97E81358-678C-4E41-A04C-F2607D0BFCD7}" srcOrd="15" destOrd="0" presId="urn:microsoft.com/office/officeart/2005/8/layout/list1"/>
    <dgm:cxn modelId="{7F1860F7-4CE3-4F71-9DE4-4DF45CFF797F}" type="presParOf" srcId="{DB918244-6A22-4848-B741-636E269B89DE}" destId="{35956D22-2AD8-49E3-9E48-6F93D1ED4668}" srcOrd="16" destOrd="0" presId="urn:microsoft.com/office/officeart/2005/8/layout/list1"/>
    <dgm:cxn modelId="{9171E6BB-B6EE-4CAA-9C0E-56A11CB3CF49}" type="presParOf" srcId="{35956D22-2AD8-49E3-9E48-6F93D1ED4668}" destId="{5636A708-0AF0-4F3C-8EC2-39FB801ACE01}" srcOrd="0" destOrd="0" presId="urn:microsoft.com/office/officeart/2005/8/layout/list1"/>
    <dgm:cxn modelId="{087A37E0-CE68-4847-B336-1F35E6D01E13}" type="presParOf" srcId="{35956D22-2AD8-49E3-9E48-6F93D1ED4668}" destId="{4C1342E8-D2A4-4DDD-BED4-96351E54256B}" srcOrd="1" destOrd="0" presId="urn:microsoft.com/office/officeart/2005/8/layout/list1"/>
    <dgm:cxn modelId="{F5ADD6D4-4B97-4F34-B2D4-E3E51B75A91E}" type="presParOf" srcId="{DB918244-6A22-4848-B741-636E269B89DE}" destId="{7C6D3BC7-B02A-4F9D-B0B7-46E114467B42}" srcOrd="17" destOrd="0" presId="urn:microsoft.com/office/officeart/2005/8/layout/list1"/>
    <dgm:cxn modelId="{540AFA05-36CA-4510-B9D5-9ACD972D0C55}" type="presParOf" srcId="{DB918244-6A22-4848-B741-636E269B89DE}" destId="{5BC8A37B-4900-49DB-8A53-AE8AB5766BA3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AB31A605-E46A-4174-BA8B-6F115C403A51}" type="doc">
      <dgm:prSet loTypeId="urn:microsoft.com/office/officeart/2005/8/layout/process4" loCatId="process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s-CO"/>
        </a:p>
      </dgm:t>
    </dgm:pt>
    <dgm:pt modelId="{7702A3C2-25AE-4DD2-9A14-847D3E6A869D}">
      <dgm:prSet phldrT="[Texto]" custT="1"/>
      <dgm:spPr/>
      <dgm:t>
        <a:bodyPr/>
        <a:lstStyle/>
        <a:p>
          <a:r>
            <a:rPr lang="es-CO" sz="2200" b="1" kern="1200" dirty="0">
              <a:solidFill>
                <a:prstClr val="black"/>
              </a:solidFill>
              <a:latin typeface="Agency FB" panose="020B0503020202020204" pitchFamily="34" charset="0"/>
              <a:ea typeface="+mn-ea"/>
              <a:cs typeface="Times New Roman" panose="02020603050405020304" pitchFamily="18" charset="0"/>
            </a:rPr>
            <a:t>RECOPILACIÓN DE LA INFORMACIÓN</a:t>
          </a:r>
        </a:p>
      </dgm:t>
    </dgm:pt>
    <dgm:pt modelId="{83EFA65E-0CE8-4D45-8FB7-EADEAF789F6C}" type="parTrans" cxnId="{28B193A2-F6F3-4227-9D02-F9F6E9B72226}">
      <dgm:prSet/>
      <dgm:spPr/>
      <dgm:t>
        <a:bodyPr/>
        <a:lstStyle/>
        <a:p>
          <a:endParaRPr lang="es-CO"/>
        </a:p>
      </dgm:t>
    </dgm:pt>
    <dgm:pt modelId="{E3F03B02-6D24-4B2F-9E6F-405BF8AF05DA}" type="sibTrans" cxnId="{28B193A2-F6F3-4227-9D02-F9F6E9B72226}">
      <dgm:prSet/>
      <dgm:spPr/>
      <dgm:t>
        <a:bodyPr/>
        <a:lstStyle/>
        <a:p>
          <a:endParaRPr lang="es-CO"/>
        </a:p>
      </dgm:t>
    </dgm:pt>
    <dgm:pt modelId="{CF090204-D4B3-4211-B708-5902E09CE352}">
      <dgm:prSet phldrT="[Texto]" custT="1"/>
      <dgm:spPr/>
      <dgm:t>
        <a:bodyPr/>
        <a:lstStyle/>
        <a:p>
          <a:r>
            <a:rPr lang="es-CO" sz="1800" b="1" kern="1200" dirty="0">
              <a:solidFill>
                <a:prstClr val="black"/>
              </a:solidFill>
              <a:latin typeface="Agency FB" panose="020B0503020202020204" pitchFamily="34" charset="0"/>
              <a:ea typeface="+mn-ea"/>
              <a:cs typeface="Times New Roman" panose="02020603050405020304" pitchFamily="18" charset="0"/>
            </a:rPr>
            <a:t>EXTRAER UNA IDEA O VARIAS IDEAS, RESULTADOS, COMENTARIOS</a:t>
          </a:r>
        </a:p>
      </dgm:t>
    </dgm:pt>
    <dgm:pt modelId="{83FEB066-6927-403E-8AFD-DFD392BF4EE5}" type="parTrans" cxnId="{B8B8B2FC-5F3C-47F4-85B4-5AA47894CB62}">
      <dgm:prSet/>
      <dgm:spPr/>
      <dgm:t>
        <a:bodyPr/>
        <a:lstStyle/>
        <a:p>
          <a:endParaRPr lang="es-CO"/>
        </a:p>
      </dgm:t>
    </dgm:pt>
    <dgm:pt modelId="{CB7A2F4A-6132-4635-82D4-4B736C27AD40}" type="sibTrans" cxnId="{B8B8B2FC-5F3C-47F4-85B4-5AA47894CB62}">
      <dgm:prSet/>
      <dgm:spPr/>
      <dgm:t>
        <a:bodyPr/>
        <a:lstStyle/>
        <a:p>
          <a:endParaRPr lang="es-CO"/>
        </a:p>
      </dgm:t>
    </dgm:pt>
    <dgm:pt modelId="{1135BC76-0B3E-4216-BF97-49FF13A3EB20}">
      <dgm:prSet phldrT="[Texto]" custT="1"/>
      <dgm:spPr/>
      <dgm:t>
        <a:bodyPr/>
        <a:lstStyle/>
        <a:p>
          <a:r>
            <a:rPr lang="es-CO" sz="2200" b="1" kern="1200" dirty="0">
              <a:solidFill>
                <a:prstClr val="black"/>
              </a:solidFill>
              <a:latin typeface="Agency FB" panose="020B0503020202020204" pitchFamily="34" charset="0"/>
              <a:ea typeface="+mn-ea"/>
              <a:cs typeface="Times New Roman" panose="02020603050405020304" pitchFamily="18" charset="0"/>
            </a:rPr>
            <a:t>EVALUACIÓN DE LA INFORMACIÓN RECOPILADA</a:t>
          </a:r>
        </a:p>
      </dgm:t>
    </dgm:pt>
    <dgm:pt modelId="{27019878-460A-4430-860D-63B3396ADA34}" type="parTrans" cxnId="{6E2A64E9-B42B-4E0B-A7B1-D742968BC0E9}">
      <dgm:prSet/>
      <dgm:spPr/>
      <dgm:t>
        <a:bodyPr/>
        <a:lstStyle/>
        <a:p>
          <a:endParaRPr lang="es-CO"/>
        </a:p>
      </dgm:t>
    </dgm:pt>
    <dgm:pt modelId="{06B85938-C572-4E5B-9D35-D3AEB803BE3C}" type="sibTrans" cxnId="{6E2A64E9-B42B-4E0B-A7B1-D742968BC0E9}">
      <dgm:prSet/>
      <dgm:spPr/>
      <dgm:t>
        <a:bodyPr/>
        <a:lstStyle/>
        <a:p>
          <a:endParaRPr lang="es-CO"/>
        </a:p>
      </dgm:t>
    </dgm:pt>
    <dgm:pt modelId="{05807CF1-C540-4E29-9925-9459EB59A542}">
      <dgm:prSet phldrT="[Texto]" custT="1"/>
      <dgm:spPr/>
      <dgm:t>
        <a:bodyPr/>
        <a:lstStyle/>
        <a:p>
          <a:r>
            <a:rPr lang="es-CO" sz="1800" b="1" kern="1200" dirty="0">
              <a:solidFill>
                <a:prstClr val="black"/>
              </a:solidFill>
              <a:latin typeface="Agency FB" panose="020B0503020202020204" pitchFamily="34" charset="0"/>
              <a:ea typeface="+mn-ea"/>
              <a:cs typeface="Times New Roman" panose="02020603050405020304" pitchFamily="18" charset="0"/>
            </a:rPr>
            <a:t>CENTRADA EN EL PROBLEMA</a:t>
          </a:r>
        </a:p>
      </dgm:t>
    </dgm:pt>
    <dgm:pt modelId="{D37DF0C3-0846-4F9E-BDF0-C11AD38E5C1C}" type="parTrans" cxnId="{A7A08596-691A-4AEA-8D4A-7D096D34A879}">
      <dgm:prSet/>
      <dgm:spPr/>
      <dgm:t>
        <a:bodyPr/>
        <a:lstStyle/>
        <a:p>
          <a:endParaRPr lang="es-CO"/>
        </a:p>
      </dgm:t>
    </dgm:pt>
    <dgm:pt modelId="{120B493E-B354-4C0D-B6EA-1BEBE7121902}" type="sibTrans" cxnId="{A7A08596-691A-4AEA-8D4A-7D096D34A879}">
      <dgm:prSet/>
      <dgm:spPr/>
      <dgm:t>
        <a:bodyPr/>
        <a:lstStyle/>
        <a:p>
          <a:endParaRPr lang="es-CO"/>
        </a:p>
      </dgm:t>
    </dgm:pt>
    <dgm:pt modelId="{352DFB88-34AB-45B0-9501-F8F6C4871F71}">
      <dgm:prSet phldrT="[Texto]" custT="1"/>
      <dgm:spPr/>
      <dgm:t>
        <a:bodyPr/>
        <a:lstStyle/>
        <a:p>
          <a:r>
            <a:rPr lang="es-CO" sz="1800" b="1" kern="1200" dirty="0">
              <a:solidFill>
                <a:prstClr val="black"/>
              </a:solidFill>
              <a:latin typeface="Agency FB" panose="020B0503020202020204" pitchFamily="34" charset="0"/>
              <a:ea typeface="+mn-ea"/>
              <a:cs typeface="Times New Roman" panose="02020603050405020304" pitchFamily="18" charset="0"/>
            </a:rPr>
            <a:t>NO DIVAGAR EN TEMAS AJENOS.</a:t>
          </a:r>
        </a:p>
      </dgm:t>
    </dgm:pt>
    <dgm:pt modelId="{2F3688F6-9744-4EBF-983F-6A568964E3C9}" type="parTrans" cxnId="{559206A5-9549-4F98-A366-CA8A0EB5B28D}">
      <dgm:prSet/>
      <dgm:spPr/>
      <dgm:t>
        <a:bodyPr/>
        <a:lstStyle/>
        <a:p>
          <a:endParaRPr lang="es-CO"/>
        </a:p>
      </dgm:t>
    </dgm:pt>
    <dgm:pt modelId="{C6F171F7-7814-48F3-8B8D-ED5293EE8D91}" type="sibTrans" cxnId="{559206A5-9549-4F98-A366-CA8A0EB5B28D}">
      <dgm:prSet/>
      <dgm:spPr/>
      <dgm:t>
        <a:bodyPr/>
        <a:lstStyle/>
        <a:p>
          <a:endParaRPr lang="es-CO"/>
        </a:p>
      </dgm:t>
    </dgm:pt>
    <dgm:pt modelId="{0EE7E4C2-15C0-4F8B-8C98-142934A8F0EC}">
      <dgm:prSet phldrT="[Texto]" custT="1"/>
      <dgm:spPr/>
      <dgm:t>
        <a:bodyPr/>
        <a:lstStyle/>
        <a:p>
          <a:r>
            <a:rPr lang="es-CO" sz="2200" b="1" kern="1200" dirty="0">
              <a:solidFill>
                <a:prstClr val="black"/>
              </a:solidFill>
              <a:latin typeface="Agency FB" panose="020B0503020202020204" pitchFamily="34" charset="0"/>
              <a:ea typeface="+mn-ea"/>
              <a:cs typeface="Times New Roman" panose="02020603050405020304" pitchFamily="18" charset="0"/>
            </a:rPr>
            <a:t>ORGANIZAR LA INFORMACIÓN</a:t>
          </a:r>
        </a:p>
      </dgm:t>
    </dgm:pt>
    <dgm:pt modelId="{51CECDA6-99D5-4377-B9FA-D4E5B580F9A3}" type="parTrans" cxnId="{0C8C0A45-BAA0-4F99-A725-283F81C65DA8}">
      <dgm:prSet/>
      <dgm:spPr/>
      <dgm:t>
        <a:bodyPr/>
        <a:lstStyle/>
        <a:p>
          <a:endParaRPr lang="es-CO"/>
        </a:p>
      </dgm:t>
    </dgm:pt>
    <dgm:pt modelId="{7829480A-3A5D-43E1-89CD-AE66141D2399}" type="sibTrans" cxnId="{0C8C0A45-BAA0-4F99-A725-283F81C65DA8}">
      <dgm:prSet/>
      <dgm:spPr/>
      <dgm:t>
        <a:bodyPr/>
        <a:lstStyle/>
        <a:p>
          <a:endParaRPr lang="es-CO"/>
        </a:p>
      </dgm:t>
    </dgm:pt>
    <dgm:pt modelId="{ED294F39-A71E-4581-85AE-0DF6391744A2}">
      <dgm:prSet phldrT="[Texto]" custT="1"/>
      <dgm:spPr/>
      <dgm:t>
        <a:bodyPr/>
        <a:lstStyle/>
        <a:p>
          <a:r>
            <a:rPr lang="es-CO" sz="1800" b="1" kern="1200" dirty="0">
              <a:solidFill>
                <a:prstClr val="black"/>
              </a:solidFill>
              <a:latin typeface="Agency FB" panose="020B0503020202020204" pitchFamily="34" charset="0"/>
              <a:ea typeface="+mn-ea"/>
              <a:cs typeface="Times New Roman" panose="02020603050405020304" pitchFamily="18" charset="0"/>
            </a:rPr>
            <a:t>MÉTODO DEL MAPEO</a:t>
          </a:r>
        </a:p>
      </dgm:t>
    </dgm:pt>
    <dgm:pt modelId="{D00911AD-0105-47AC-8E0C-3378C8CAAEF3}" type="parTrans" cxnId="{E60283FA-F326-4159-8DFD-40F21E8F17A0}">
      <dgm:prSet/>
      <dgm:spPr/>
      <dgm:t>
        <a:bodyPr/>
        <a:lstStyle/>
        <a:p>
          <a:endParaRPr lang="es-CO"/>
        </a:p>
      </dgm:t>
    </dgm:pt>
    <dgm:pt modelId="{A4EF0989-3BB2-4635-89A0-0A3EC902DC34}" type="sibTrans" cxnId="{E60283FA-F326-4159-8DFD-40F21E8F17A0}">
      <dgm:prSet/>
      <dgm:spPr/>
      <dgm:t>
        <a:bodyPr/>
        <a:lstStyle/>
        <a:p>
          <a:endParaRPr lang="es-CO"/>
        </a:p>
      </dgm:t>
    </dgm:pt>
    <dgm:pt modelId="{85CC7FC8-3450-4F47-A77A-ACE0F0F846B3}">
      <dgm:prSet phldrT="[Texto]" custT="1"/>
      <dgm:spPr/>
      <dgm:t>
        <a:bodyPr/>
        <a:lstStyle/>
        <a:p>
          <a:r>
            <a:rPr lang="es-CO" sz="1800" b="1" kern="1200" dirty="0">
              <a:solidFill>
                <a:prstClr val="black"/>
              </a:solidFill>
              <a:latin typeface="Agency FB" panose="020B0503020202020204" pitchFamily="34" charset="0"/>
              <a:ea typeface="+mn-ea"/>
              <a:cs typeface="Times New Roman" panose="02020603050405020304" pitchFamily="18" charset="0"/>
            </a:rPr>
            <a:t>ESQUEMA O METODO DE INDICES</a:t>
          </a:r>
        </a:p>
      </dgm:t>
    </dgm:pt>
    <dgm:pt modelId="{6D7EFBD2-4391-4C80-B067-3392347C7E44}" type="parTrans" cxnId="{855E5491-EB47-4A2F-94A4-A72C41185F5E}">
      <dgm:prSet/>
      <dgm:spPr/>
      <dgm:t>
        <a:bodyPr/>
        <a:lstStyle/>
        <a:p>
          <a:endParaRPr lang="es-CO"/>
        </a:p>
      </dgm:t>
    </dgm:pt>
    <dgm:pt modelId="{884473AE-C4D0-46F2-A71F-A5A357723BA9}" type="sibTrans" cxnId="{855E5491-EB47-4A2F-94A4-A72C41185F5E}">
      <dgm:prSet/>
      <dgm:spPr/>
      <dgm:t>
        <a:bodyPr/>
        <a:lstStyle/>
        <a:p>
          <a:endParaRPr lang="es-CO"/>
        </a:p>
      </dgm:t>
    </dgm:pt>
    <dgm:pt modelId="{B2D7E264-B7AE-4D32-92F1-7B6214460539}">
      <dgm:prSet custT="1"/>
      <dgm:spPr/>
      <dgm:t>
        <a:bodyPr/>
        <a:lstStyle/>
        <a:p>
          <a:r>
            <a:rPr lang="es-CO" sz="2200" b="1" kern="1200" dirty="0">
              <a:solidFill>
                <a:prstClr val="black"/>
              </a:solidFill>
              <a:latin typeface="Agency FB" panose="020B0503020202020204" pitchFamily="34" charset="0"/>
              <a:ea typeface="+mn-ea"/>
              <a:cs typeface="Times New Roman" panose="02020603050405020304" pitchFamily="18" charset="0"/>
            </a:rPr>
            <a:t>DESARROLLO DEL MARCO TEÓRICO</a:t>
          </a:r>
        </a:p>
      </dgm:t>
    </dgm:pt>
    <dgm:pt modelId="{7995A880-56DA-449F-B7D1-EA3736433D8F}" type="parTrans" cxnId="{BAC01EF1-FB4C-4D41-9A81-EC74E9F6FD18}">
      <dgm:prSet/>
      <dgm:spPr/>
      <dgm:t>
        <a:bodyPr/>
        <a:lstStyle/>
        <a:p>
          <a:endParaRPr lang="es-CO"/>
        </a:p>
      </dgm:t>
    </dgm:pt>
    <dgm:pt modelId="{F1D9771F-E12A-4DB8-8025-C8AB8B738987}" type="sibTrans" cxnId="{BAC01EF1-FB4C-4D41-9A81-EC74E9F6FD18}">
      <dgm:prSet/>
      <dgm:spPr/>
      <dgm:t>
        <a:bodyPr/>
        <a:lstStyle/>
        <a:p>
          <a:endParaRPr lang="es-CO"/>
        </a:p>
      </dgm:t>
    </dgm:pt>
    <dgm:pt modelId="{11B8A602-3B2C-431D-AD28-8CFD97CACDE2}">
      <dgm:prSet custT="1"/>
      <dgm:spPr/>
      <dgm:t>
        <a:bodyPr/>
        <a:lstStyle/>
        <a:p>
          <a:r>
            <a:rPr lang="es-CO" sz="1800" b="1" kern="1200" dirty="0">
              <a:solidFill>
                <a:prstClr val="black"/>
              </a:solidFill>
              <a:latin typeface="Agency FB" panose="020B0503020202020204" pitchFamily="34" charset="0"/>
              <a:ea typeface="+mn-ea"/>
              <a:cs typeface="Times New Roman" panose="02020603050405020304" pitchFamily="18" charset="0"/>
            </a:rPr>
            <a:t>DESARROLLAR EL ESQUEMA INCLUYENDO LAS REFERENCIAS DE LAS FUENTES BIBLIOGRÁFICAS</a:t>
          </a:r>
        </a:p>
      </dgm:t>
    </dgm:pt>
    <dgm:pt modelId="{3A1E4984-5068-42DC-BA19-6C64A502DBAE}" type="parTrans" cxnId="{B58B7519-939D-41E2-A175-9FB1FE676A8B}">
      <dgm:prSet/>
      <dgm:spPr/>
      <dgm:t>
        <a:bodyPr/>
        <a:lstStyle/>
        <a:p>
          <a:endParaRPr lang="es-CO"/>
        </a:p>
      </dgm:t>
    </dgm:pt>
    <dgm:pt modelId="{AFC7C6E7-619B-41C0-92F2-3CEC953F0530}" type="sibTrans" cxnId="{B58B7519-939D-41E2-A175-9FB1FE676A8B}">
      <dgm:prSet/>
      <dgm:spPr/>
      <dgm:t>
        <a:bodyPr/>
        <a:lstStyle/>
        <a:p>
          <a:endParaRPr lang="es-CO"/>
        </a:p>
      </dgm:t>
    </dgm:pt>
    <dgm:pt modelId="{405D47A3-F6E3-40AC-AFA7-88AF6AC0FCE7}" type="pres">
      <dgm:prSet presAssocID="{AB31A605-E46A-4174-BA8B-6F115C403A51}" presName="Name0" presStyleCnt="0">
        <dgm:presLayoutVars>
          <dgm:dir/>
          <dgm:animLvl val="lvl"/>
          <dgm:resizeHandles val="exact"/>
        </dgm:presLayoutVars>
      </dgm:prSet>
      <dgm:spPr/>
    </dgm:pt>
    <dgm:pt modelId="{9D141503-186B-4551-918D-78E69BB768E8}" type="pres">
      <dgm:prSet presAssocID="{B2D7E264-B7AE-4D32-92F1-7B6214460539}" presName="boxAndChildren" presStyleCnt="0"/>
      <dgm:spPr/>
    </dgm:pt>
    <dgm:pt modelId="{7321FF52-7278-47EF-9121-56BE82FA2DA6}" type="pres">
      <dgm:prSet presAssocID="{B2D7E264-B7AE-4D32-92F1-7B6214460539}" presName="parentTextBox" presStyleLbl="node1" presStyleIdx="0" presStyleCnt="4"/>
      <dgm:spPr/>
    </dgm:pt>
    <dgm:pt modelId="{9344BCA5-62A0-4868-A633-60D7345E6B2B}" type="pres">
      <dgm:prSet presAssocID="{B2D7E264-B7AE-4D32-92F1-7B6214460539}" presName="entireBox" presStyleLbl="node1" presStyleIdx="0" presStyleCnt="4" custScaleY="115610"/>
      <dgm:spPr/>
    </dgm:pt>
    <dgm:pt modelId="{5C97B70D-22C4-4BF7-891E-4776C3BA7477}" type="pres">
      <dgm:prSet presAssocID="{B2D7E264-B7AE-4D32-92F1-7B6214460539}" presName="descendantBox" presStyleCnt="0"/>
      <dgm:spPr/>
    </dgm:pt>
    <dgm:pt modelId="{69DBAF1D-A958-4F76-AF0F-DF6DD4F337B1}" type="pres">
      <dgm:prSet presAssocID="{11B8A602-3B2C-431D-AD28-8CFD97CACDE2}" presName="childTextBox" presStyleLbl="fgAccFollowNode1" presStyleIdx="0" presStyleCnt="6">
        <dgm:presLayoutVars>
          <dgm:bulletEnabled val="1"/>
        </dgm:presLayoutVars>
      </dgm:prSet>
      <dgm:spPr/>
    </dgm:pt>
    <dgm:pt modelId="{62B5E38A-6771-42C1-BB06-D634B880D4D4}" type="pres">
      <dgm:prSet presAssocID="{7829480A-3A5D-43E1-89CD-AE66141D2399}" presName="sp" presStyleCnt="0"/>
      <dgm:spPr/>
    </dgm:pt>
    <dgm:pt modelId="{45B39968-549C-482B-BA74-633662C4E2E6}" type="pres">
      <dgm:prSet presAssocID="{0EE7E4C2-15C0-4F8B-8C98-142934A8F0EC}" presName="arrowAndChildren" presStyleCnt="0"/>
      <dgm:spPr/>
    </dgm:pt>
    <dgm:pt modelId="{2EB784B6-8151-46AA-9FB9-3915EE1C1AB8}" type="pres">
      <dgm:prSet presAssocID="{0EE7E4C2-15C0-4F8B-8C98-142934A8F0EC}" presName="parentTextArrow" presStyleLbl="node1" presStyleIdx="0" presStyleCnt="4"/>
      <dgm:spPr/>
    </dgm:pt>
    <dgm:pt modelId="{090FF1C3-37EB-46F6-833A-86D6337EF281}" type="pres">
      <dgm:prSet presAssocID="{0EE7E4C2-15C0-4F8B-8C98-142934A8F0EC}" presName="arrow" presStyleLbl="node1" presStyleIdx="1" presStyleCnt="4"/>
      <dgm:spPr/>
    </dgm:pt>
    <dgm:pt modelId="{BAE4688A-2B90-4029-9FA1-B76297C3DB91}" type="pres">
      <dgm:prSet presAssocID="{0EE7E4C2-15C0-4F8B-8C98-142934A8F0EC}" presName="descendantArrow" presStyleCnt="0"/>
      <dgm:spPr/>
    </dgm:pt>
    <dgm:pt modelId="{12E947D3-7C10-42C3-87B9-5255C51776A5}" type="pres">
      <dgm:prSet presAssocID="{ED294F39-A71E-4581-85AE-0DF6391744A2}" presName="childTextArrow" presStyleLbl="fgAccFollowNode1" presStyleIdx="1" presStyleCnt="6">
        <dgm:presLayoutVars>
          <dgm:bulletEnabled val="1"/>
        </dgm:presLayoutVars>
      </dgm:prSet>
      <dgm:spPr/>
    </dgm:pt>
    <dgm:pt modelId="{68AB01B5-AEFB-43D8-98CF-99010D5FBAF7}" type="pres">
      <dgm:prSet presAssocID="{85CC7FC8-3450-4F47-A77A-ACE0F0F846B3}" presName="childTextArrow" presStyleLbl="fgAccFollowNode1" presStyleIdx="2" presStyleCnt="6">
        <dgm:presLayoutVars>
          <dgm:bulletEnabled val="1"/>
        </dgm:presLayoutVars>
      </dgm:prSet>
      <dgm:spPr/>
    </dgm:pt>
    <dgm:pt modelId="{3F916085-3BA9-4C95-9678-27BB41FF06ED}" type="pres">
      <dgm:prSet presAssocID="{06B85938-C572-4E5B-9D35-D3AEB803BE3C}" presName="sp" presStyleCnt="0"/>
      <dgm:spPr/>
    </dgm:pt>
    <dgm:pt modelId="{78ABB62C-B024-4F18-8ACF-B4052A606094}" type="pres">
      <dgm:prSet presAssocID="{1135BC76-0B3E-4216-BF97-49FF13A3EB20}" presName="arrowAndChildren" presStyleCnt="0"/>
      <dgm:spPr/>
    </dgm:pt>
    <dgm:pt modelId="{1086DD3B-C3E8-416D-939E-61D52F191A26}" type="pres">
      <dgm:prSet presAssocID="{1135BC76-0B3E-4216-BF97-49FF13A3EB20}" presName="parentTextArrow" presStyleLbl="node1" presStyleIdx="1" presStyleCnt="4"/>
      <dgm:spPr/>
    </dgm:pt>
    <dgm:pt modelId="{FF69503A-081B-4321-8200-03F8F2949FAF}" type="pres">
      <dgm:prSet presAssocID="{1135BC76-0B3E-4216-BF97-49FF13A3EB20}" presName="arrow" presStyleLbl="node1" presStyleIdx="2" presStyleCnt="4"/>
      <dgm:spPr/>
    </dgm:pt>
    <dgm:pt modelId="{606537CA-E0E6-49B7-88C8-F0A16900A301}" type="pres">
      <dgm:prSet presAssocID="{1135BC76-0B3E-4216-BF97-49FF13A3EB20}" presName="descendantArrow" presStyleCnt="0"/>
      <dgm:spPr/>
    </dgm:pt>
    <dgm:pt modelId="{B1D23D5D-DEFC-40D5-B1C6-37C8754058FB}" type="pres">
      <dgm:prSet presAssocID="{05807CF1-C540-4E29-9925-9459EB59A542}" presName="childTextArrow" presStyleLbl="fgAccFollowNode1" presStyleIdx="3" presStyleCnt="6">
        <dgm:presLayoutVars>
          <dgm:bulletEnabled val="1"/>
        </dgm:presLayoutVars>
      </dgm:prSet>
      <dgm:spPr/>
    </dgm:pt>
    <dgm:pt modelId="{F62BD9A3-0094-47E2-9C8C-C21113BB3426}" type="pres">
      <dgm:prSet presAssocID="{352DFB88-34AB-45B0-9501-F8F6C4871F71}" presName="childTextArrow" presStyleLbl="fgAccFollowNode1" presStyleIdx="4" presStyleCnt="6">
        <dgm:presLayoutVars>
          <dgm:bulletEnabled val="1"/>
        </dgm:presLayoutVars>
      </dgm:prSet>
      <dgm:spPr/>
    </dgm:pt>
    <dgm:pt modelId="{9417463E-5918-4329-85A5-5D1D2BF2C9C8}" type="pres">
      <dgm:prSet presAssocID="{E3F03B02-6D24-4B2F-9E6F-405BF8AF05DA}" presName="sp" presStyleCnt="0"/>
      <dgm:spPr/>
    </dgm:pt>
    <dgm:pt modelId="{B90DC42A-43FD-43C7-831B-92F65A4BCCF7}" type="pres">
      <dgm:prSet presAssocID="{7702A3C2-25AE-4DD2-9A14-847D3E6A869D}" presName="arrowAndChildren" presStyleCnt="0"/>
      <dgm:spPr/>
    </dgm:pt>
    <dgm:pt modelId="{CADDDA0B-7C50-4F1C-AEFD-B87BD7E7E674}" type="pres">
      <dgm:prSet presAssocID="{7702A3C2-25AE-4DD2-9A14-847D3E6A869D}" presName="parentTextArrow" presStyleLbl="node1" presStyleIdx="2" presStyleCnt="4"/>
      <dgm:spPr/>
    </dgm:pt>
    <dgm:pt modelId="{A6075AB2-BF95-4980-B40D-5B50E7C210EE}" type="pres">
      <dgm:prSet presAssocID="{7702A3C2-25AE-4DD2-9A14-847D3E6A869D}" presName="arrow" presStyleLbl="node1" presStyleIdx="3" presStyleCnt="4"/>
      <dgm:spPr>
        <a:xfrm rot="10800000">
          <a:off x="0" y="1436"/>
          <a:ext cx="8227457" cy="1236944"/>
        </a:xfrm>
        <a:prstGeom prst="upArrowCallout">
          <a:avLst/>
        </a:prstGeom>
      </dgm:spPr>
    </dgm:pt>
    <dgm:pt modelId="{811F11D8-A5D9-4F65-9958-40A9D6F5FEF2}" type="pres">
      <dgm:prSet presAssocID="{7702A3C2-25AE-4DD2-9A14-847D3E6A869D}" presName="descendantArrow" presStyleCnt="0"/>
      <dgm:spPr/>
    </dgm:pt>
    <dgm:pt modelId="{1FF074E5-E596-4F2E-8102-48E7A6308BE7}" type="pres">
      <dgm:prSet presAssocID="{CF090204-D4B3-4211-B708-5902E09CE352}" presName="childTextArrow" presStyleLbl="fgAccFollowNode1" presStyleIdx="5" presStyleCnt="6">
        <dgm:presLayoutVars>
          <dgm:bulletEnabled val="1"/>
        </dgm:presLayoutVars>
      </dgm:prSet>
      <dgm:spPr/>
    </dgm:pt>
  </dgm:ptLst>
  <dgm:cxnLst>
    <dgm:cxn modelId="{01DC4902-4033-4417-9942-BB8DFA860E40}" type="presOf" srcId="{05807CF1-C540-4E29-9925-9459EB59A542}" destId="{B1D23D5D-DEFC-40D5-B1C6-37C8754058FB}" srcOrd="0" destOrd="0" presId="urn:microsoft.com/office/officeart/2005/8/layout/process4"/>
    <dgm:cxn modelId="{DF9AD104-0619-41EA-A620-9B5491674443}" type="presOf" srcId="{B2D7E264-B7AE-4D32-92F1-7B6214460539}" destId="{7321FF52-7278-47EF-9121-56BE82FA2DA6}" srcOrd="0" destOrd="0" presId="urn:microsoft.com/office/officeart/2005/8/layout/process4"/>
    <dgm:cxn modelId="{B58B7519-939D-41E2-A175-9FB1FE676A8B}" srcId="{B2D7E264-B7AE-4D32-92F1-7B6214460539}" destId="{11B8A602-3B2C-431D-AD28-8CFD97CACDE2}" srcOrd="0" destOrd="0" parTransId="{3A1E4984-5068-42DC-BA19-6C64A502DBAE}" sibTransId="{AFC7C6E7-619B-41C0-92F2-3CEC953F0530}"/>
    <dgm:cxn modelId="{A7E8E62E-6015-47FE-860D-EA9364D33095}" type="presOf" srcId="{7702A3C2-25AE-4DD2-9A14-847D3E6A869D}" destId="{CADDDA0B-7C50-4F1C-AEFD-B87BD7E7E674}" srcOrd="0" destOrd="0" presId="urn:microsoft.com/office/officeart/2005/8/layout/process4"/>
    <dgm:cxn modelId="{F097E236-B921-4357-A83D-C47EE8AF38CF}" type="presOf" srcId="{1135BC76-0B3E-4216-BF97-49FF13A3EB20}" destId="{FF69503A-081B-4321-8200-03F8F2949FAF}" srcOrd="1" destOrd="0" presId="urn:microsoft.com/office/officeart/2005/8/layout/process4"/>
    <dgm:cxn modelId="{1DF63C3B-9057-4AB1-884B-101930D4C7FF}" type="presOf" srcId="{AB31A605-E46A-4174-BA8B-6F115C403A51}" destId="{405D47A3-F6E3-40AC-AFA7-88AF6AC0FCE7}" srcOrd="0" destOrd="0" presId="urn:microsoft.com/office/officeart/2005/8/layout/process4"/>
    <dgm:cxn modelId="{96F51A5C-78EF-4BC6-B88B-1B83F10A984F}" type="presOf" srcId="{85CC7FC8-3450-4F47-A77A-ACE0F0F846B3}" destId="{68AB01B5-AEFB-43D8-98CF-99010D5FBAF7}" srcOrd="0" destOrd="0" presId="urn:microsoft.com/office/officeart/2005/8/layout/process4"/>
    <dgm:cxn modelId="{1E3E905E-07C4-4DA7-BFBF-17F8756E0C09}" type="presOf" srcId="{ED294F39-A71E-4581-85AE-0DF6391744A2}" destId="{12E947D3-7C10-42C3-87B9-5255C51776A5}" srcOrd="0" destOrd="0" presId="urn:microsoft.com/office/officeart/2005/8/layout/process4"/>
    <dgm:cxn modelId="{3558D75F-F60A-468B-B44D-CDEC86F07826}" type="presOf" srcId="{0EE7E4C2-15C0-4F8B-8C98-142934A8F0EC}" destId="{090FF1C3-37EB-46F6-833A-86D6337EF281}" srcOrd="1" destOrd="0" presId="urn:microsoft.com/office/officeart/2005/8/layout/process4"/>
    <dgm:cxn modelId="{0C8C0A45-BAA0-4F99-A725-283F81C65DA8}" srcId="{AB31A605-E46A-4174-BA8B-6F115C403A51}" destId="{0EE7E4C2-15C0-4F8B-8C98-142934A8F0EC}" srcOrd="2" destOrd="0" parTransId="{51CECDA6-99D5-4377-B9FA-D4E5B580F9A3}" sibTransId="{7829480A-3A5D-43E1-89CD-AE66141D2399}"/>
    <dgm:cxn modelId="{78921547-90B9-4A0C-A9A0-7CCC86098A50}" type="presOf" srcId="{11B8A602-3B2C-431D-AD28-8CFD97CACDE2}" destId="{69DBAF1D-A958-4F76-AF0F-DF6DD4F337B1}" srcOrd="0" destOrd="0" presId="urn:microsoft.com/office/officeart/2005/8/layout/process4"/>
    <dgm:cxn modelId="{A3D27147-DE5F-44C3-BAF5-317C19514293}" type="presOf" srcId="{352DFB88-34AB-45B0-9501-F8F6C4871F71}" destId="{F62BD9A3-0094-47E2-9C8C-C21113BB3426}" srcOrd="0" destOrd="0" presId="urn:microsoft.com/office/officeart/2005/8/layout/process4"/>
    <dgm:cxn modelId="{0DB6E84E-3C3D-452D-A635-E5501B0B01B1}" type="presOf" srcId="{CF090204-D4B3-4211-B708-5902E09CE352}" destId="{1FF074E5-E596-4F2E-8102-48E7A6308BE7}" srcOrd="0" destOrd="0" presId="urn:microsoft.com/office/officeart/2005/8/layout/process4"/>
    <dgm:cxn modelId="{E6D5334F-11D7-427C-8B5B-6382F8FC107D}" type="presOf" srcId="{7702A3C2-25AE-4DD2-9A14-847D3E6A869D}" destId="{A6075AB2-BF95-4980-B40D-5B50E7C210EE}" srcOrd="1" destOrd="0" presId="urn:microsoft.com/office/officeart/2005/8/layout/process4"/>
    <dgm:cxn modelId="{855E5491-EB47-4A2F-94A4-A72C41185F5E}" srcId="{0EE7E4C2-15C0-4F8B-8C98-142934A8F0EC}" destId="{85CC7FC8-3450-4F47-A77A-ACE0F0F846B3}" srcOrd="1" destOrd="0" parTransId="{6D7EFBD2-4391-4C80-B067-3392347C7E44}" sibTransId="{884473AE-C4D0-46F2-A71F-A5A357723BA9}"/>
    <dgm:cxn modelId="{A7A08596-691A-4AEA-8D4A-7D096D34A879}" srcId="{1135BC76-0B3E-4216-BF97-49FF13A3EB20}" destId="{05807CF1-C540-4E29-9925-9459EB59A542}" srcOrd="0" destOrd="0" parTransId="{D37DF0C3-0846-4F9E-BDF0-C11AD38E5C1C}" sibTransId="{120B493E-B354-4C0D-B6EA-1BEBE7121902}"/>
    <dgm:cxn modelId="{28B193A2-F6F3-4227-9D02-F9F6E9B72226}" srcId="{AB31A605-E46A-4174-BA8B-6F115C403A51}" destId="{7702A3C2-25AE-4DD2-9A14-847D3E6A869D}" srcOrd="0" destOrd="0" parTransId="{83EFA65E-0CE8-4D45-8FB7-EADEAF789F6C}" sibTransId="{E3F03B02-6D24-4B2F-9E6F-405BF8AF05DA}"/>
    <dgm:cxn modelId="{559206A5-9549-4F98-A366-CA8A0EB5B28D}" srcId="{1135BC76-0B3E-4216-BF97-49FF13A3EB20}" destId="{352DFB88-34AB-45B0-9501-F8F6C4871F71}" srcOrd="1" destOrd="0" parTransId="{2F3688F6-9744-4EBF-983F-6A568964E3C9}" sibTransId="{C6F171F7-7814-48F3-8B8D-ED5293EE8D91}"/>
    <dgm:cxn modelId="{1F0B38A9-DA34-43EF-8070-2792C5D67F1C}" type="presOf" srcId="{0EE7E4C2-15C0-4F8B-8C98-142934A8F0EC}" destId="{2EB784B6-8151-46AA-9FB9-3915EE1C1AB8}" srcOrd="0" destOrd="0" presId="urn:microsoft.com/office/officeart/2005/8/layout/process4"/>
    <dgm:cxn modelId="{F9CF46A9-DB38-4561-B06B-F7F072B1C13E}" type="presOf" srcId="{1135BC76-0B3E-4216-BF97-49FF13A3EB20}" destId="{1086DD3B-C3E8-416D-939E-61D52F191A26}" srcOrd="0" destOrd="0" presId="urn:microsoft.com/office/officeart/2005/8/layout/process4"/>
    <dgm:cxn modelId="{D0645AA9-09C5-498B-A9BF-A118E44F7561}" type="presOf" srcId="{B2D7E264-B7AE-4D32-92F1-7B6214460539}" destId="{9344BCA5-62A0-4868-A633-60D7345E6B2B}" srcOrd="1" destOrd="0" presId="urn:microsoft.com/office/officeart/2005/8/layout/process4"/>
    <dgm:cxn modelId="{6E2A64E9-B42B-4E0B-A7B1-D742968BC0E9}" srcId="{AB31A605-E46A-4174-BA8B-6F115C403A51}" destId="{1135BC76-0B3E-4216-BF97-49FF13A3EB20}" srcOrd="1" destOrd="0" parTransId="{27019878-460A-4430-860D-63B3396ADA34}" sibTransId="{06B85938-C572-4E5B-9D35-D3AEB803BE3C}"/>
    <dgm:cxn modelId="{BAC01EF1-FB4C-4D41-9A81-EC74E9F6FD18}" srcId="{AB31A605-E46A-4174-BA8B-6F115C403A51}" destId="{B2D7E264-B7AE-4D32-92F1-7B6214460539}" srcOrd="3" destOrd="0" parTransId="{7995A880-56DA-449F-B7D1-EA3736433D8F}" sibTransId="{F1D9771F-E12A-4DB8-8025-C8AB8B738987}"/>
    <dgm:cxn modelId="{E60283FA-F326-4159-8DFD-40F21E8F17A0}" srcId="{0EE7E4C2-15C0-4F8B-8C98-142934A8F0EC}" destId="{ED294F39-A71E-4581-85AE-0DF6391744A2}" srcOrd="0" destOrd="0" parTransId="{D00911AD-0105-47AC-8E0C-3378C8CAAEF3}" sibTransId="{A4EF0989-3BB2-4635-89A0-0A3EC902DC34}"/>
    <dgm:cxn modelId="{B8B8B2FC-5F3C-47F4-85B4-5AA47894CB62}" srcId="{7702A3C2-25AE-4DD2-9A14-847D3E6A869D}" destId="{CF090204-D4B3-4211-B708-5902E09CE352}" srcOrd="0" destOrd="0" parTransId="{83FEB066-6927-403E-8AFD-DFD392BF4EE5}" sibTransId="{CB7A2F4A-6132-4635-82D4-4B736C27AD40}"/>
    <dgm:cxn modelId="{D7D3698E-1115-4513-92C1-DE47546AA80A}" type="presParOf" srcId="{405D47A3-F6E3-40AC-AFA7-88AF6AC0FCE7}" destId="{9D141503-186B-4551-918D-78E69BB768E8}" srcOrd="0" destOrd="0" presId="urn:microsoft.com/office/officeart/2005/8/layout/process4"/>
    <dgm:cxn modelId="{9A11AC91-2C79-4B1C-9162-6F9B00EA9BEE}" type="presParOf" srcId="{9D141503-186B-4551-918D-78E69BB768E8}" destId="{7321FF52-7278-47EF-9121-56BE82FA2DA6}" srcOrd="0" destOrd="0" presId="urn:microsoft.com/office/officeart/2005/8/layout/process4"/>
    <dgm:cxn modelId="{B7325539-D211-4CC5-BA5A-588B3318A2F2}" type="presParOf" srcId="{9D141503-186B-4551-918D-78E69BB768E8}" destId="{9344BCA5-62A0-4868-A633-60D7345E6B2B}" srcOrd="1" destOrd="0" presId="urn:microsoft.com/office/officeart/2005/8/layout/process4"/>
    <dgm:cxn modelId="{62707CB1-4DDF-4941-96A0-B0DC37B544FE}" type="presParOf" srcId="{9D141503-186B-4551-918D-78E69BB768E8}" destId="{5C97B70D-22C4-4BF7-891E-4776C3BA7477}" srcOrd="2" destOrd="0" presId="urn:microsoft.com/office/officeart/2005/8/layout/process4"/>
    <dgm:cxn modelId="{AF53D6D0-DFF0-4B05-ABA4-FDCE69823198}" type="presParOf" srcId="{5C97B70D-22C4-4BF7-891E-4776C3BA7477}" destId="{69DBAF1D-A958-4F76-AF0F-DF6DD4F337B1}" srcOrd="0" destOrd="0" presId="urn:microsoft.com/office/officeart/2005/8/layout/process4"/>
    <dgm:cxn modelId="{5288A3E7-C3CC-4FD0-BA9E-99B2BE3D8F5A}" type="presParOf" srcId="{405D47A3-F6E3-40AC-AFA7-88AF6AC0FCE7}" destId="{62B5E38A-6771-42C1-BB06-D634B880D4D4}" srcOrd="1" destOrd="0" presId="urn:microsoft.com/office/officeart/2005/8/layout/process4"/>
    <dgm:cxn modelId="{F4BD81C4-B47C-4BFC-A84F-81B0C45D8B60}" type="presParOf" srcId="{405D47A3-F6E3-40AC-AFA7-88AF6AC0FCE7}" destId="{45B39968-549C-482B-BA74-633662C4E2E6}" srcOrd="2" destOrd="0" presId="urn:microsoft.com/office/officeart/2005/8/layout/process4"/>
    <dgm:cxn modelId="{FBBD4A19-1BFF-44ED-9567-B0A6F46DDCDF}" type="presParOf" srcId="{45B39968-549C-482B-BA74-633662C4E2E6}" destId="{2EB784B6-8151-46AA-9FB9-3915EE1C1AB8}" srcOrd="0" destOrd="0" presId="urn:microsoft.com/office/officeart/2005/8/layout/process4"/>
    <dgm:cxn modelId="{C0766F89-A920-4988-B147-C8FB5524365A}" type="presParOf" srcId="{45B39968-549C-482B-BA74-633662C4E2E6}" destId="{090FF1C3-37EB-46F6-833A-86D6337EF281}" srcOrd="1" destOrd="0" presId="urn:microsoft.com/office/officeart/2005/8/layout/process4"/>
    <dgm:cxn modelId="{62BB232A-52C2-4591-AF92-056E439CCB6D}" type="presParOf" srcId="{45B39968-549C-482B-BA74-633662C4E2E6}" destId="{BAE4688A-2B90-4029-9FA1-B76297C3DB91}" srcOrd="2" destOrd="0" presId="urn:microsoft.com/office/officeart/2005/8/layout/process4"/>
    <dgm:cxn modelId="{1612000A-581E-4A75-A6C8-48AB4596492C}" type="presParOf" srcId="{BAE4688A-2B90-4029-9FA1-B76297C3DB91}" destId="{12E947D3-7C10-42C3-87B9-5255C51776A5}" srcOrd="0" destOrd="0" presId="urn:microsoft.com/office/officeart/2005/8/layout/process4"/>
    <dgm:cxn modelId="{4637D147-DC69-497C-B354-A5FF58BE18F7}" type="presParOf" srcId="{BAE4688A-2B90-4029-9FA1-B76297C3DB91}" destId="{68AB01B5-AEFB-43D8-98CF-99010D5FBAF7}" srcOrd="1" destOrd="0" presId="urn:microsoft.com/office/officeart/2005/8/layout/process4"/>
    <dgm:cxn modelId="{BB03A8C7-DDA8-4782-B8F2-E53AB2241C3A}" type="presParOf" srcId="{405D47A3-F6E3-40AC-AFA7-88AF6AC0FCE7}" destId="{3F916085-3BA9-4C95-9678-27BB41FF06ED}" srcOrd="3" destOrd="0" presId="urn:microsoft.com/office/officeart/2005/8/layout/process4"/>
    <dgm:cxn modelId="{A95963E6-E564-4B5D-AA50-7B02C5AB267A}" type="presParOf" srcId="{405D47A3-F6E3-40AC-AFA7-88AF6AC0FCE7}" destId="{78ABB62C-B024-4F18-8ACF-B4052A606094}" srcOrd="4" destOrd="0" presId="urn:microsoft.com/office/officeart/2005/8/layout/process4"/>
    <dgm:cxn modelId="{94C59FA2-3A11-4E11-97D4-ADF2F11A6BF0}" type="presParOf" srcId="{78ABB62C-B024-4F18-8ACF-B4052A606094}" destId="{1086DD3B-C3E8-416D-939E-61D52F191A26}" srcOrd="0" destOrd="0" presId="urn:microsoft.com/office/officeart/2005/8/layout/process4"/>
    <dgm:cxn modelId="{2A008C55-13CE-41BA-9276-0D02619A3D33}" type="presParOf" srcId="{78ABB62C-B024-4F18-8ACF-B4052A606094}" destId="{FF69503A-081B-4321-8200-03F8F2949FAF}" srcOrd="1" destOrd="0" presId="urn:microsoft.com/office/officeart/2005/8/layout/process4"/>
    <dgm:cxn modelId="{45E0A2AB-DA5F-41BC-A8D0-ECF5DE80651A}" type="presParOf" srcId="{78ABB62C-B024-4F18-8ACF-B4052A606094}" destId="{606537CA-E0E6-49B7-88C8-F0A16900A301}" srcOrd="2" destOrd="0" presId="urn:microsoft.com/office/officeart/2005/8/layout/process4"/>
    <dgm:cxn modelId="{23A9D6C3-902B-4AD5-A9E5-C0311EB428B6}" type="presParOf" srcId="{606537CA-E0E6-49B7-88C8-F0A16900A301}" destId="{B1D23D5D-DEFC-40D5-B1C6-37C8754058FB}" srcOrd="0" destOrd="0" presId="urn:microsoft.com/office/officeart/2005/8/layout/process4"/>
    <dgm:cxn modelId="{E4689F2D-3D8B-47BC-BB31-A491132C8B8D}" type="presParOf" srcId="{606537CA-E0E6-49B7-88C8-F0A16900A301}" destId="{F62BD9A3-0094-47E2-9C8C-C21113BB3426}" srcOrd="1" destOrd="0" presId="urn:microsoft.com/office/officeart/2005/8/layout/process4"/>
    <dgm:cxn modelId="{EE7A8FA2-1C8D-4974-AA9F-6EA986C4A18C}" type="presParOf" srcId="{405D47A3-F6E3-40AC-AFA7-88AF6AC0FCE7}" destId="{9417463E-5918-4329-85A5-5D1D2BF2C9C8}" srcOrd="5" destOrd="0" presId="urn:microsoft.com/office/officeart/2005/8/layout/process4"/>
    <dgm:cxn modelId="{D350ED8B-1E19-48AC-AB8A-19400483F841}" type="presParOf" srcId="{405D47A3-F6E3-40AC-AFA7-88AF6AC0FCE7}" destId="{B90DC42A-43FD-43C7-831B-92F65A4BCCF7}" srcOrd="6" destOrd="0" presId="urn:microsoft.com/office/officeart/2005/8/layout/process4"/>
    <dgm:cxn modelId="{4031540A-8859-47C9-98CC-7C7D0A95F68A}" type="presParOf" srcId="{B90DC42A-43FD-43C7-831B-92F65A4BCCF7}" destId="{CADDDA0B-7C50-4F1C-AEFD-B87BD7E7E674}" srcOrd="0" destOrd="0" presId="urn:microsoft.com/office/officeart/2005/8/layout/process4"/>
    <dgm:cxn modelId="{7618CAD5-BDAD-4A8A-B176-55B94C8F1FC6}" type="presParOf" srcId="{B90DC42A-43FD-43C7-831B-92F65A4BCCF7}" destId="{A6075AB2-BF95-4980-B40D-5B50E7C210EE}" srcOrd="1" destOrd="0" presId="urn:microsoft.com/office/officeart/2005/8/layout/process4"/>
    <dgm:cxn modelId="{1DDFF777-3178-419D-8B50-CAE5C47B8252}" type="presParOf" srcId="{B90DC42A-43FD-43C7-831B-92F65A4BCCF7}" destId="{811F11D8-A5D9-4F65-9958-40A9D6F5FEF2}" srcOrd="2" destOrd="0" presId="urn:microsoft.com/office/officeart/2005/8/layout/process4"/>
    <dgm:cxn modelId="{E32DF5ED-B86E-46FD-880A-CD78E9F90D73}" type="presParOf" srcId="{811F11D8-A5D9-4F65-9958-40A9D6F5FEF2}" destId="{1FF074E5-E596-4F2E-8102-48E7A6308BE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6FF15347-9E14-480C-A3D9-764C8452C4E8}" type="doc">
      <dgm:prSet loTypeId="urn:microsoft.com/office/officeart/2005/8/layout/hList1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s-CO"/>
        </a:p>
      </dgm:t>
    </dgm:pt>
    <dgm:pt modelId="{4212AC19-9A14-4D32-9EF6-9AB8C9B05D05}">
      <dgm:prSet phldrT="[Texto]" custT="1"/>
      <dgm:spPr/>
      <dgm:t>
        <a:bodyPr/>
        <a:lstStyle/>
        <a:p>
          <a:r>
            <a:rPr lang="es-CO" sz="2200" b="1" kern="1200" dirty="0">
              <a:solidFill>
                <a:prstClr val="black"/>
              </a:solidFill>
              <a:latin typeface="Agency FB" panose="020B0503020202020204" pitchFamily="34" charset="0"/>
              <a:ea typeface="+mn-ea"/>
              <a:cs typeface="Times New Roman" panose="02020603050405020304" pitchFamily="18" charset="0"/>
            </a:rPr>
            <a:t>DEFINICIONES</a:t>
          </a:r>
        </a:p>
      </dgm:t>
    </dgm:pt>
    <dgm:pt modelId="{DBCA9E3D-CA6C-47DD-9F74-E803E6CB0CFE}" type="parTrans" cxnId="{10F3A874-798C-4179-ADBE-E1DAE6BD34CB}">
      <dgm:prSet/>
      <dgm:spPr/>
      <dgm:t>
        <a:bodyPr/>
        <a:lstStyle/>
        <a:p>
          <a:endParaRPr lang="es-CO"/>
        </a:p>
      </dgm:t>
    </dgm:pt>
    <dgm:pt modelId="{6C7F32EF-D02B-4BD8-8C6E-99D194F2DB39}" type="sibTrans" cxnId="{10F3A874-798C-4179-ADBE-E1DAE6BD34CB}">
      <dgm:prSet/>
      <dgm:spPr/>
      <dgm:t>
        <a:bodyPr/>
        <a:lstStyle/>
        <a:p>
          <a:endParaRPr lang="es-CO"/>
        </a:p>
      </dgm:t>
    </dgm:pt>
    <dgm:pt modelId="{42743A8B-8318-4169-A57F-FA65A4C42FED}">
      <dgm:prSet phldrT="[Texto]" custT="1"/>
      <dgm:spPr/>
      <dgm:t>
        <a:bodyPr/>
        <a:lstStyle/>
        <a:p>
          <a:r>
            <a:rPr lang="es-CO" sz="2200" b="1" kern="1200" dirty="0">
              <a:solidFill>
                <a:prstClr val="black"/>
              </a:solidFill>
              <a:latin typeface="Agency FB" panose="020B0503020202020204" pitchFamily="34" charset="0"/>
              <a:ea typeface="+mn-ea"/>
              <a:cs typeface="Times New Roman" panose="02020603050405020304" pitchFamily="18" charset="0"/>
            </a:rPr>
            <a:t>DIMENSIONES</a:t>
          </a:r>
        </a:p>
      </dgm:t>
    </dgm:pt>
    <dgm:pt modelId="{A9309DD8-68C2-4C6D-A238-9524CCC0205D}" type="parTrans" cxnId="{10FA1329-6425-4A79-9A11-21F3961E4564}">
      <dgm:prSet/>
      <dgm:spPr/>
      <dgm:t>
        <a:bodyPr/>
        <a:lstStyle/>
        <a:p>
          <a:endParaRPr lang="es-CO"/>
        </a:p>
      </dgm:t>
    </dgm:pt>
    <dgm:pt modelId="{D103CB35-D2CD-45A5-B79C-8CB39C481863}" type="sibTrans" cxnId="{10FA1329-6425-4A79-9A11-21F3961E4564}">
      <dgm:prSet/>
      <dgm:spPr/>
      <dgm:t>
        <a:bodyPr/>
        <a:lstStyle/>
        <a:p>
          <a:endParaRPr lang="es-CO"/>
        </a:p>
      </dgm:t>
    </dgm:pt>
    <dgm:pt modelId="{56D63AEF-3490-4BD4-8269-D02D9C211048}">
      <dgm:prSet phldrT="[Texto]" custT="1"/>
      <dgm:spPr/>
      <dgm:t>
        <a:bodyPr/>
        <a:lstStyle/>
        <a:p>
          <a:r>
            <a:rPr lang="es-CO" sz="2200" b="1" kern="1200" dirty="0">
              <a:solidFill>
                <a:prstClr val="black"/>
              </a:solidFill>
              <a:latin typeface="Agency FB" panose="020B0503020202020204" pitchFamily="34" charset="0"/>
              <a:ea typeface="+mn-ea"/>
              <a:cs typeface="Times New Roman" panose="02020603050405020304" pitchFamily="18" charset="0"/>
            </a:rPr>
            <a:t>INSTRUMENTOS</a:t>
          </a:r>
        </a:p>
      </dgm:t>
    </dgm:pt>
    <dgm:pt modelId="{5B29B88F-B95E-491D-9FDF-9C7AD0EC6DF7}" type="parTrans" cxnId="{E161E0ED-34D9-4931-9E8C-49D8CF86E89B}">
      <dgm:prSet/>
      <dgm:spPr/>
      <dgm:t>
        <a:bodyPr/>
        <a:lstStyle/>
        <a:p>
          <a:endParaRPr lang="es-CO"/>
        </a:p>
      </dgm:t>
    </dgm:pt>
    <dgm:pt modelId="{BA829115-1613-451D-9789-8C6C6E4E349A}" type="sibTrans" cxnId="{E161E0ED-34D9-4931-9E8C-49D8CF86E89B}">
      <dgm:prSet/>
      <dgm:spPr/>
      <dgm:t>
        <a:bodyPr/>
        <a:lstStyle/>
        <a:p>
          <a:endParaRPr lang="es-CO"/>
        </a:p>
      </dgm:t>
    </dgm:pt>
    <dgm:pt modelId="{48F1BB3E-004E-49A7-A616-D8963503D185}">
      <dgm:prSet phldrT="[Texto]" custT="1"/>
      <dgm:spPr/>
      <dgm:t>
        <a:bodyPr/>
        <a:lstStyle/>
        <a:p>
          <a:r>
            <a:rPr lang="es-CO" sz="2200" b="1" kern="1200" dirty="0">
              <a:solidFill>
                <a:prstClr val="black"/>
              </a:solidFill>
              <a:latin typeface="Agency FB" panose="020B0503020202020204" pitchFamily="34" charset="0"/>
              <a:ea typeface="+mn-ea"/>
              <a:cs typeface="Times New Roman" panose="02020603050405020304" pitchFamily="18" charset="0"/>
            </a:rPr>
            <a:t>MODELOS</a:t>
          </a:r>
        </a:p>
      </dgm:t>
    </dgm:pt>
    <dgm:pt modelId="{30F5B731-92DE-4475-A096-6D25C97A2478}" type="parTrans" cxnId="{1E5682C3-91E1-475A-A7A0-83E2BCA4845B}">
      <dgm:prSet/>
      <dgm:spPr/>
      <dgm:t>
        <a:bodyPr/>
        <a:lstStyle/>
        <a:p>
          <a:endParaRPr lang="es-CO"/>
        </a:p>
      </dgm:t>
    </dgm:pt>
    <dgm:pt modelId="{1588BAA6-F23E-4190-9A0E-135392B28907}" type="sibTrans" cxnId="{1E5682C3-91E1-475A-A7A0-83E2BCA4845B}">
      <dgm:prSet/>
      <dgm:spPr/>
      <dgm:t>
        <a:bodyPr/>
        <a:lstStyle/>
        <a:p>
          <a:endParaRPr lang="es-CO"/>
        </a:p>
      </dgm:t>
    </dgm:pt>
    <dgm:pt modelId="{24B94ECD-CD58-4D64-BDFC-9A6234A92E5E}">
      <dgm:prSet phldrT="[Texto]" custT="1"/>
      <dgm:spPr/>
      <dgm:t>
        <a:bodyPr/>
        <a:lstStyle/>
        <a:p>
          <a:r>
            <a:rPr lang="es-CO" sz="1600" b="1" dirty="0">
              <a:latin typeface="Agency FB" panose="020B0503020202020204" pitchFamily="34" charset="0"/>
              <a:cs typeface="Times New Roman" panose="02020603050405020304" pitchFamily="18" charset="0"/>
            </a:rPr>
            <a:t>Medida múltiple de los atributos organizacionales</a:t>
          </a:r>
        </a:p>
      </dgm:t>
    </dgm:pt>
    <dgm:pt modelId="{2B582511-A3B6-4D65-B6C2-A077C06D46EB}" type="parTrans" cxnId="{5FB6F21B-D731-46DD-9C39-16C2705DA491}">
      <dgm:prSet/>
      <dgm:spPr/>
      <dgm:t>
        <a:bodyPr/>
        <a:lstStyle/>
        <a:p>
          <a:endParaRPr lang="es-CO"/>
        </a:p>
      </dgm:t>
    </dgm:pt>
    <dgm:pt modelId="{9D3C8D43-BB24-4DDC-A570-61E3AE565630}" type="sibTrans" cxnId="{5FB6F21B-D731-46DD-9C39-16C2705DA491}">
      <dgm:prSet/>
      <dgm:spPr/>
      <dgm:t>
        <a:bodyPr/>
        <a:lstStyle/>
        <a:p>
          <a:endParaRPr lang="es-CO"/>
        </a:p>
      </dgm:t>
    </dgm:pt>
    <dgm:pt modelId="{6CCC99E1-8190-4E79-A3CF-E66029D16208}">
      <dgm:prSet phldrT="[Texto]" custT="1"/>
      <dgm:spPr/>
      <dgm:t>
        <a:bodyPr/>
        <a:lstStyle/>
        <a:p>
          <a:r>
            <a:rPr lang="es-CO" sz="1600" b="1" dirty="0">
              <a:latin typeface="Agency FB" panose="020B0503020202020204" pitchFamily="34" charset="0"/>
              <a:cs typeface="Times New Roman" panose="02020603050405020304" pitchFamily="18" charset="0"/>
            </a:rPr>
            <a:t>Medida perceptiva de los atributos individuales.</a:t>
          </a:r>
        </a:p>
      </dgm:t>
    </dgm:pt>
    <dgm:pt modelId="{D0FBE2E9-A541-4E2B-BE8B-7639A6EE910D}" type="parTrans" cxnId="{94813A6C-C81F-4693-8DBB-7181F0254E3B}">
      <dgm:prSet/>
      <dgm:spPr/>
      <dgm:t>
        <a:bodyPr/>
        <a:lstStyle/>
        <a:p>
          <a:endParaRPr lang="es-CO"/>
        </a:p>
      </dgm:t>
    </dgm:pt>
    <dgm:pt modelId="{9E475ECE-8FFC-4882-91A5-4D54FDD944DA}" type="sibTrans" cxnId="{94813A6C-C81F-4693-8DBB-7181F0254E3B}">
      <dgm:prSet/>
      <dgm:spPr/>
      <dgm:t>
        <a:bodyPr/>
        <a:lstStyle/>
        <a:p>
          <a:endParaRPr lang="es-CO"/>
        </a:p>
      </dgm:t>
    </dgm:pt>
    <dgm:pt modelId="{3C2E80F6-94FB-46A8-BBB0-E7495662667E}">
      <dgm:prSet phldrT="[Texto]" custT="1"/>
      <dgm:spPr/>
      <dgm:t>
        <a:bodyPr/>
        <a:lstStyle/>
        <a:p>
          <a:r>
            <a:rPr lang="es-CO" sz="1600" b="1" dirty="0">
              <a:latin typeface="Agency FB" panose="020B0503020202020204" pitchFamily="34" charset="0"/>
              <a:cs typeface="Times New Roman" panose="02020603050405020304" pitchFamily="18" charset="0"/>
            </a:rPr>
            <a:t>Diversas, más de 85 distintas. Las que se han considerado con mayor frecuencia en la literatura: moral, apoyo de la dirección, innovación, percepción de la empresa, comunicación,…</a:t>
          </a:r>
        </a:p>
      </dgm:t>
    </dgm:pt>
    <dgm:pt modelId="{242032FA-EC16-4FDC-B519-D929EE8CE115}" type="parTrans" cxnId="{40391569-2A13-4483-9150-6D0D5F83B3F6}">
      <dgm:prSet/>
      <dgm:spPr/>
      <dgm:t>
        <a:bodyPr/>
        <a:lstStyle/>
        <a:p>
          <a:endParaRPr lang="es-CO"/>
        </a:p>
      </dgm:t>
    </dgm:pt>
    <dgm:pt modelId="{91E396B0-4A55-4AA0-A447-1F892F190A12}" type="sibTrans" cxnId="{40391569-2A13-4483-9150-6D0D5F83B3F6}">
      <dgm:prSet/>
      <dgm:spPr/>
      <dgm:t>
        <a:bodyPr/>
        <a:lstStyle/>
        <a:p>
          <a:endParaRPr lang="es-CO"/>
        </a:p>
      </dgm:t>
    </dgm:pt>
    <dgm:pt modelId="{EC1187A5-1B8F-4CA2-BA56-59B37B74DCC6}">
      <dgm:prSet phldrT="[Texto]" custT="1"/>
      <dgm:spPr/>
      <dgm:t>
        <a:bodyPr/>
        <a:lstStyle/>
        <a:p>
          <a:r>
            <a:rPr lang="es-CO" sz="1600" b="1" dirty="0">
              <a:latin typeface="Agency FB" panose="020B0503020202020204" pitchFamily="34" charset="0"/>
              <a:cs typeface="Times New Roman" panose="02020603050405020304" pitchFamily="18" charset="0"/>
            </a:rPr>
            <a:t>28 detectados. (cinco validados para el medio laboral de interés)</a:t>
          </a:r>
        </a:p>
      </dgm:t>
    </dgm:pt>
    <dgm:pt modelId="{F0FED71F-CA96-4BB8-870F-0DB8B673043D}" type="parTrans" cxnId="{4A0FB3FF-E4D7-4FF7-B993-2F61333DCA38}">
      <dgm:prSet/>
      <dgm:spPr/>
      <dgm:t>
        <a:bodyPr/>
        <a:lstStyle/>
        <a:p>
          <a:endParaRPr lang="es-CO"/>
        </a:p>
      </dgm:t>
    </dgm:pt>
    <dgm:pt modelId="{B67F9A9E-4E70-4217-94BB-82D9097740EC}" type="sibTrans" cxnId="{4A0FB3FF-E4D7-4FF7-B993-2F61333DCA38}">
      <dgm:prSet/>
      <dgm:spPr/>
      <dgm:t>
        <a:bodyPr/>
        <a:lstStyle/>
        <a:p>
          <a:endParaRPr lang="es-CO"/>
        </a:p>
      </dgm:t>
    </dgm:pt>
    <dgm:pt modelId="{E6C66EEB-1D7E-4C6C-9B71-D77C54EF08F5}">
      <dgm:prSet phldrT="[Texto]" custT="1"/>
      <dgm:spPr/>
      <dgm:t>
        <a:bodyPr/>
        <a:lstStyle/>
        <a:p>
          <a:r>
            <a:rPr lang="es-CO" sz="1600" b="1" dirty="0">
              <a:latin typeface="Agency FB" panose="020B0503020202020204" pitchFamily="34" charset="0"/>
              <a:cs typeface="Times New Roman" panose="02020603050405020304" pitchFamily="18" charset="0"/>
            </a:rPr>
            <a:t>Con mayor abundancia empírica y más recientes: Modelo de la efectividad gerencial (W. </a:t>
          </a:r>
          <a:r>
            <a:rPr lang="es-CO" sz="1600" b="1" dirty="0" err="1">
              <a:latin typeface="Agency FB" panose="020B0503020202020204" pitchFamily="34" charset="0"/>
              <a:cs typeface="Times New Roman" panose="02020603050405020304" pitchFamily="18" charset="0"/>
            </a:rPr>
            <a:t>Wiborn</a:t>
          </a:r>
          <a:r>
            <a:rPr lang="es-CO" sz="1600" b="1" dirty="0">
              <a:latin typeface="Agency FB" panose="020B0503020202020204" pitchFamily="34" charset="0"/>
              <a:cs typeface="Times New Roman" panose="02020603050405020304" pitchFamily="18" charset="0"/>
            </a:rPr>
            <a:t>), Modelo </a:t>
          </a:r>
          <a:r>
            <a:rPr lang="es-CO" sz="1600" b="1" dirty="0" err="1">
              <a:latin typeface="Agency FB" panose="020B0503020202020204" pitchFamily="34" charset="0"/>
              <a:cs typeface="Times New Roman" panose="02020603050405020304" pitchFamily="18" charset="0"/>
            </a:rPr>
            <a:t>mediatizador</a:t>
          </a:r>
          <a:r>
            <a:rPr lang="es-CO" sz="1600" b="1" dirty="0">
              <a:latin typeface="Agency FB" panose="020B0503020202020204" pitchFamily="34" charset="0"/>
              <a:cs typeface="Times New Roman" panose="02020603050405020304" pitchFamily="18" charset="0"/>
            </a:rPr>
            <a:t> del clima organizacional (</a:t>
          </a:r>
          <a:r>
            <a:rPr lang="es-CO" sz="1600" b="1" dirty="0" err="1">
              <a:latin typeface="Agency FB" panose="020B0503020202020204" pitchFamily="34" charset="0"/>
              <a:cs typeface="Times New Roman" panose="02020603050405020304" pitchFamily="18" charset="0"/>
            </a:rPr>
            <a:t>C.P.Parker</a:t>
          </a:r>
          <a:r>
            <a:rPr lang="es-CO" sz="1600" b="1" dirty="0">
              <a:latin typeface="Agency FB" panose="020B0503020202020204" pitchFamily="34" charset="0"/>
              <a:cs typeface="Times New Roman" panose="02020603050405020304" pitchFamily="18" charset="0"/>
            </a:rPr>
            <a:t> et al.), ..</a:t>
          </a:r>
        </a:p>
      </dgm:t>
    </dgm:pt>
    <dgm:pt modelId="{E9847E9A-DF06-46A5-9C7F-4C147AC77731}" type="parTrans" cxnId="{AC991BC1-C991-4158-9951-6132AAB5BB8E}">
      <dgm:prSet/>
      <dgm:spPr/>
      <dgm:t>
        <a:bodyPr/>
        <a:lstStyle/>
        <a:p>
          <a:endParaRPr lang="es-CO"/>
        </a:p>
      </dgm:t>
    </dgm:pt>
    <dgm:pt modelId="{FF776C9E-E056-45D9-B011-78E48BAAC32A}" type="sibTrans" cxnId="{AC991BC1-C991-4158-9951-6132AAB5BB8E}">
      <dgm:prSet/>
      <dgm:spPr/>
      <dgm:t>
        <a:bodyPr/>
        <a:lstStyle/>
        <a:p>
          <a:endParaRPr lang="es-CO"/>
        </a:p>
      </dgm:t>
    </dgm:pt>
    <dgm:pt modelId="{7A53EE53-4144-48C7-9D61-CAC181499CC1}">
      <dgm:prSet phldrT="[Texto]" custT="1"/>
      <dgm:spPr/>
      <dgm:t>
        <a:bodyPr/>
        <a:lstStyle/>
        <a:p>
          <a:r>
            <a:rPr lang="es-CO" sz="1600" b="1" dirty="0">
              <a:latin typeface="Agency FB" panose="020B0503020202020204" pitchFamily="34" charset="0"/>
              <a:cs typeface="Times New Roman" panose="02020603050405020304" pitchFamily="18" charset="0"/>
            </a:rPr>
            <a:t>ESENCIA</a:t>
          </a:r>
        </a:p>
      </dgm:t>
    </dgm:pt>
    <dgm:pt modelId="{A29F7BBE-8FBD-4DA2-886D-024CA4A4D88C}" type="parTrans" cxnId="{2A04C4F8-BE36-4BDA-91D4-CEF7AC3BE135}">
      <dgm:prSet/>
      <dgm:spPr/>
      <dgm:t>
        <a:bodyPr/>
        <a:lstStyle/>
        <a:p>
          <a:endParaRPr lang="es-CO"/>
        </a:p>
      </dgm:t>
    </dgm:pt>
    <dgm:pt modelId="{B636EBA9-6679-4969-BFBD-44D7542B6679}" type="sibTrans" cxnId="{2A04C4F8-BE36-4BDA-91D4-CEF7AC3BE135}">
      <dgm:prSet/>
      <dgm:spPr/>
      <dgm:t>
        <a:bodyPr/>
        <a:lstStyle/>
        <a:p>
          <a:endParaRPr lang="es-CO"/>
        </a:p>
      </dgm:t>
    </dgm:pt>
    <dgm:pt modelId="{55F695D4-FFEB-41D6-B86B-BF36B14A547E}" type="pres">
      <dgm:prSet presAssocID="{6FF15347-9E14-480C-A3D9-764C8452C4E8}" presName="Name0" presStyleCnt="0">
        <dgm:presLayoutVars>
          <dgm:dir/>
          <dgm:animLvl val="lvl"/>
          <dgm:resizeHandles val="exact"/>
        </dgm:presLayoutVars>
      </dgm:prSet>
      <dgm:spPr/>
    </dgm:pt>
    <dgm:pt modelId="{5C9EBE7B-F24D-4B4E-87A1-A5786EC4C055}" type="pres">
      <dgm:prSet presAssocID="{4212AC19-9A14-4D32-9EF6-9AB8C9B05D05}" presName="composite" presStyleCnt="0"/>
      <dgm:spPr/>
    </dgm:pt>
    <dgm:pt modelId="{8A333324-2783-4E98-A745-B115FFA4FE47}" type="pres">
      <dgm:prSet presAssocID="{4212AC19-9A14-4D32-9EF6-9AB8C9B05D05}" presName="parTx" presStyleLbl="alignNode1" presStyleIdx="0" presStyleCnt="4" custScaleX="107001">
        <dgm:presLayoutVars>
          <dgm:chMax val="0"/>
          <dgm:chPref val="0"/>
          <dgm:bulletEnabled val="1"/>
        </dgm:presLayoutVars>
      </dgm:prSet>
      <dgm:spPr/>
    </dgm:pt>
    <dgm:pt modelId="{D2CD3363-7BC9-43CD-8B2E-730892615C26}" type="pres">
      <dgm:prSet presAssocID="{4212AC19-9A14-4D32-9EF6-9AB8C9B05D05}" presName="desTx" presStyleLbl="alignAccFollowNode1" presStyleIdx="0" presStyleCnt="4">
        <dgm:presLayoutVars>
          <dgm:bulletEnabled val="1"/>
        </dgm:presLayoutVars>
      </dgm:prSet>
      <dgm:spPr/>
    </dgm:pt>
    <dgm:pt modelId="{08B69F4F-F9F1-4BD4-AF6B-0B6362FA563D}" type="pres">
      <dgm:prSet presAssocID="{6C7F32EF-D02B-4BD8-8C6E-99D194F2DB39}" presName="space" presStyleCnt="0"/>
      <dgm:spPr/>
    </dgm:pt>
    <dgm:pt modelId="{67470EFA-65A0-4139-8DC4-A45AE62D385D}" type="pres">
      <dgm:prSet presAssocID="{42743A8B-8318-4169-A57F-FA65A4C42FED}" presName="composite" presStyleCnt="0"/>
      <dgm:spPr/>
    </dgm:pt>
    <dgm:pt modelId="{23AE415F-CAF8-43A6-8B11-B077FC4DA3FB}" type="pres">
      <dgm:prSet presAssocID="{42743A8B-8318-4169-A57F-FA65A4C42FED}" presName="parTx" presStyleLbl="alignNode1" presStyleIdx="1" presStyleCnt="4" custScaleX="108057">
        <dgm:presLayoutVars>
          <dgm:chMax val="0"/>
          <dgm:chPref val="0"/>
          <dgm:bulletEnabled val="1"/>
        </dgm:presLayoutVars>
      </dgm:prSet>
      <dgm:spPr/>
    </dgm:pt>
    <dgm:pt modelId="{FF28A5B6-8FDF-45A7-A13C-69E29B97E55A}" type="pres">
      <dgm:prSet presAssocID="{42743A8B-8318-4169-A57F-FA65A4C42FED}" presName="desTx" presStyleLbl="alignAccFollowNode1" presStyleIdx="1" presStyleCnt="4">
        <dgm:presLayoutVars>
          <dgm:bulletEnabled val="1"/>
        </dgm:presLayoutVars>
      </dgm:prSet>
      <dgm:spPr/>
    </dgm:pt>
    <dgm:pt modelId="{64E863FD-B9B8-40F4-A2BA-0047C125E6B6}" type="pres">
      <dgm:prSet presAssocID="{D103CB35-D2CD-45A5-B79C-8CB39C481863}" presName="space" presStyleCnt="0"/>
      <dgm:spPr/>
    </dgm:pt>
    <dgm:pt modelId="{F6DAA1DE-E299-4E99-A843-80A2008AD023}" type="pres">
      <dgm:prSet presAssocID="{56D63AEF-3490-4BD4-8269-D02D9C211048}" presName="composite" presStyleCnt="0"/>
      <dgm:spPr/>
    </dgm:pt>
    <dgm:pt modelId="{F8303127-A79B-4A2B-8852-172DA3AA98B6}" type="pres">
      <dgm:prSet presAssocID="{56D63AEF-3490-4BD4-8269-D02D9C211048}" presName="parTx" presStyleLbl="alignNode1" presStyleIdx="2" presStyleCnt="4" custScaleX="106535">
        <dgm:presLayoutVars>
          <dgm:chMax val="0"/>
          <dgm:chPref val="0"/>
          <dgm:bulletEnabled val="1"/>
        </dgm:presLayoutVars>
      </dgm:prSet>
      <dgm:spPr/>
    </dgm:pt>
    <dgm:pt modelId="{A216A26E-AC72-422D-AB57-F5884EAD7099}" type="pres">
      <dgm:prSet presAssocID="{56D63AEF-3490-4BD4-8269-D02D9C211048}" presName="desTx" presStyleLbl="alignAccFollowNode1" presStyleIdx="2" presStyleCnt="4">
        <dgm:presLayoutVars>
          <dgm:bulletEnabled val="1"/>
        </dgm:presLayoutVars>
      </dgm:prSet>
      <dgm:spPr/>
    </dgm:pt>
    <dgm:pt modelId="{3AB77C7F-EBAE-4ADD-94FF-62F58345877B}" type="pres">
      <dgm:prSet presAssocID="{BA829115-1613-451D-9789-8C6C6E4E349A}" presName="space" presStyleCnt="0"/>
      <dgm:spPr/>
    </dgm:pt>
    <dgm:pt modelId="{DF48E6FA-2276-4798-B2AE-85D043D5A2DB}" type="pres">
      <dgm:prSet presAssocID="{48F1BB3E-004E-49A7-A616-D8963503D185}" presName="composite" presStyleCnt="0"/>
      <dgm:spPr/>
    </dgm:pt>
    <dgm:pt modelId="{2044F9F8-00FD-4A3A-9EC0-94829B07F942}" type="pres">
      <dgm:prSet presAssocID="{48F1BB3E-004E-49A7-A616-D8963503D185}" presName="parTx" presStyleLbl="alignNode1" presStyleIdx="3" presStyleCnt="4" custScaleX="108104">
        <dgm:presLayoutVars>
          <dgm:chMax val="0"/>
          <dgm:chPref val="0"/>
          <dgm:bulletEnabled val="1"/>
        </dgm:presLayoutVars>
      </dgm:prSet>
      <dgm:spPr>
        <a:xfrm>
          <a:off x="6710728" y="265516"/>
          <a:ext cx="1993563" cy="496905"/>
        </a:xfrm>
        <a:prstGeom prst="rect">
          <a:avLst/>
        </a:prstGeom>
      </dgm:spPr>
    </dgm:pt>
    <dgm:pt modelId="{143F38DC-0719-4A14-96F1-A473BC3A0936}" type="pres">
      <dgm:prSet presAssocID="{48F1BB3E-004E-49A7-A616-D8963503D185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7A9A1904-9769-4F71-8899-87EE5E241DD2}" type="presOf" srcId="{EC1187A5-1B8F-4CA2-BA56-59B37B74DCC6}" destId="{A216A26E-AC72-422D-AB57-F5884EAD7099}" srcOrd="0" destOrd="0" presId="urn:microsoft.com/office/officeart/2005/8/layout/hList1"/>
    <dgm:cxn modelId="{003DB40F-1F19-4B56-831B-9CC6F97BE57D}" type="presOf" srcId="{6FF15347-9E14-480C-A3D9-764C8452C4E8}" destId="{55F695D4-FFEB-41D6-B86B-BF36B14A547E}" srcOrd="0" destOrd="0" presId="urn:microsoft.com/office/officeart/2005/8/layout/hList1"/>
    <dgm:cxn modelId="{5FB6F21B-D731-46DD-9C39-16C2705DA491}" srcId="{7A53EE53-4144-48C7-9D61-CAC181499CC1}" destId="{24B94ECD-CD58-4D64-BDFC-9A6234A92E5E}" srcOrd="0" destOrd="0" parTransId="{2B582511-A3B6-4D65-B6C2-A077C06D46EB}" sibTransId="{9D3C8D43-BB24-4DDC-A570-61E3AE565630}"/>
    <dgm:cxn modelId="{30747A23-D35F-439A-86AF-D6991BE16AB8}" type="presOf" srcId="{7A53EE53-4144-48C7-9D61-CAC181499CC1}" destId="{D2CD3363-7BC9-43CD-8B2E-730892615C26}" srcOrd="0" destOrd="0" presId="urn:microsoft.com/office/officeart/2005/8/layout/hList1"/>
    <dgm:cxn modelId="{10FA1329-6425-4A79-9A11-21F3961E4564}" srcId="{6FF15347-9E14-480C-A3D9-764C8452C4E8}" destId="{42743A8B-8318-4169-A57F-FA65A4C42FED}" srcOrd="1" destOrd="0" parTransId="{A9309DD8-68C2-4C6D-A238-9524CCC0205D}" sibTransId="{D103CB35-D2CD-45A5-B79C-8CB39C481863}"/>
    <dgm:cxn modelId="{EF97282C-D746-43E8-B96A-CC257E9435DD}" type="presOf" srcId="{48F1BB3E-004E-49A7-A616-D8963503D185}" destId="{2044F9F8-00FD-4A3A-9EC0-94829B07F942}" srcOrd="0" destOrd="0" presId="urn:microsoft.com/office/officeart/2005/8/layout/hList1"/>
    <dgm:cxn modelId="{A02A6235-ACC7-4F67-97D1-670F8758643A}" type="presOf" srcId="{E6C66EEB-1D7E-4C6C-9B71-D77C54EF08F5}" destId="{143F38DC-0719-4A14-96F1-A473BC3A0936}" srcOrd="0" destOrd="0" presId="urn:microsoft.com/office/officeart/2005/8/layout/hList1"/>
    <dgm:cxn modelId="{2FA44735-7483-44EF-9D7C-B8DE18370A85}" type="presOf" srcId="{6CCC99E1-8190-4E79-A3CF-E66029D16208}" destId="{D2CD3363-7BC9-43CD-8B2E-730892615C26}" srcOrd="0" destOrd="2" presId="urn:microsoft.com/office/officeart/2005/8/layout/hList1"/>
    <dgm:cxn modelId="{40391569-2A13-4483-9150-6D0D5F83B3F6}" srcId="{42743A8B-8318-4169-A57F-FA65A4C42FED}" destId="{3C2E80F6-94FB-46A8-BBB0-E7495662667E}" srcOrd="0" destOrd="0" parTransId="{242032FA-EC16-4FDC-B519-D929EE8CE115}" sibTransId="{91E396B0-4A55-4AA0-A447-1F892F190A12}"/>
    <dgm:cxn modelId="{94813A6C-C81F-4693-8DBB-7181F0254E3B}" srcId="{7A53EE53-4144-48C7-9D61-CAC181499CC1}" destId="{6CCC99E1-8190-4E79-A3CF-E66029D16208}" srcOrd="1" destOrd="0" parTransId="{D0FBE2E9-A541-4E2B-BE8B-7639A6EE910D}" sibTransId="{9E475ECE-8FFC-4882-91A5-4D54FDD944DA}"/>
    <dgm:cxn modelId="{10F3A874-798C-4179-ADBE-E1DAE6BD34CB}" srcId="{6FF15347-9E14-480C-A3D9-764C8452C4E8}" destId="{4212AC19-9A14-4D32-9EF6-9AB8C9B05D05}" srcOrd="0" destOrd="0" parTransId="{DBCA9E3D-CA6C-47DD-9F74-E803E6CB0CFE}" sibTransId="{6C7F32EF-D02B-4BD8-8C6E-99D194F2DB39}"/>
    <dgm:cxn modelId="{1B0D4878-40A1-4CD1-B86B-755BE04FFDC0}" type="presOf" srcId="{42743A8B-8318-4169-A57F-FA65A4C42FED}" destId="{23AE415F-CAF8-43A6-8B11-B077FC4DA3FB}" srcOrd="0" destOrd="0" presId="urn:microsoft.com/office/officeart/2005/8/layout/hList1"/>
    <dgm:cxn modelId="{7A2A5B82-1C68-485C-AA62-4A958E09E683}" type="presOf" srcId="{24B94ECD-CD58-4D64-BDFC-9A6234A92E5E}" destId="{D2CD3363-7BC9-43CD-8B2E-730892615C26}" srcOrd="0" destOrd="1" presId="urn:microsoft.com/office/officeart/2005/8/layout/hList1"/>
    <dgm:cxn modelId="{3B297E83-CF6F-449F-BF53-196536BC47B2}" type="presOf" srcId="{3C2E80F6-94FB-46A8-BBB0-E7495662667E}" destId="{FF28A5B6-8FDF-45A7-A13C-69E29B97E55A}" srcOrd="0" destOrd="0" presId="urn:microsoft.com/office/officeart/2005/8/layout/hList1"/>
    <dgm:cxn modelId="{B0CAD18F-57F9-498D-AB6F-63CC85F2E867}" type="presOf" srcId="{4212AC19-9A14-4D32-9EF6-9AB8C9B05D05}" destId="{8A333324-2783-4E98-A745-B115FFA4FE47}" srcOrd="0" destOrd="0" presId="urn:microsoft.com/office/officeart/2005/8/layout/hList1"/>
    <dgm:cxn modelId="{516425AD-CFDF-4755-89C4-1C31A607E00B}" type="presOf" srcId="{56D63AEF-3490-4BD4-8269-D02D9C211048}" destId="{F8303127-A79B-4A2B-8852-172DA3AA98B6}" srcOrd="0" destOrd="0" presId="urn:microsoft.com/office/officeart/2005/8/layout/hList1"/>
    <dgm:cxn modelId="{AC991BC1-C991-4158-9951-6132AAB5BB8E}" srcId="{48F1BB3E-004E-49A7-A616-D8963503D185}" destId="{E6C66EEB-1D7E-4C6C-9B71-D77C54EF08F5}" srcOrd="0" destOrd="0" parTransId="{E9847E9A-DF06-46A5-9C7F-4C147AC77731}" sibTransId="{FF776C9E-E056-45D9-B011-78E48BAAC32A}"/>
    <dgm:cxn modelId="{1E5682C3-91E1-475A-A7A0-83E2BCA4845B}" srcId="{6FF15347-9E14-480C-A3D9-764C8452C4E8}" destId="{48F1BB3E-004E-49A7-A616-D8963503D185}" srcOrd="3" destOrd="0" parTransId="{30F5B731-92DE-4475-A096-6D25C97A2478}" sibTransId="{1588BAA6-F23E-4190-9A0E-135392B28907}"/>
    <dgm:cxn modelId="{E161E0ED-34D9-4931-9E8C-49D8CF86E89B}" srcId="{6FF15347-9E14-480C-A3D9-764C8452C4E8}" destId="{56D63AEF-3490-4BD4-8269-D02D9C211048}" srcOrd="2" destOrd="0" parTransId="{5B29B88F-B95E-491D-9FDF-9C7AD0EC6DF7}" sibTransId="{BA829115-1613-451D-9789-8C6C6E4E349A}"/>
    <dgm:cxn modelId="{2A04C4F8-BE36-4BDA-91D4-CEF7AC3BE135}" srcId="{4212AC19-9A14-4D32-9EF6-9AB8C9B05D05}" destId="{7A53EE53-4144-48C7-9D61-CAC181499CC1}" srcOrd="0" destOrd="0" parTransId="{A29F7BBE-8FBD-4DA2-886D-024CA4A4D88C}" sibTransId="{B636EBA9-6679-4969-BFBD-44D7542B6679}"/>
    <dgm:cxn modelId="{4A0FB3FF-E4D7-4FF7-B993-2F61333DCA38}" srcId="{56D63AEF-3490-4BD4-8269-D02D9C211048}" destId="{EC1187A5-1B8F-4CA2-BA56-59B37B74DCC6}" srcOrd="0" destOrd="0" parTransId="{F0FED71F-CA96-4BB8-870F-0DB8B673043D}" sibTransId="{B67F9A9E-4E70-4217-94BB-82D9097740EC}"/>
    <dgm:cxn modelId="{B01E635D-08BE-46B0-9E6F-FED20922AE30}" type="presParOf" srcId="{55F695D4-FFEB-41D6-B86B-BF36B14A547E}" destId="{5C9EBE7B-F24D-4B4E-87A1-A5786EC4C055}" srcOrd="0" destOrd="0" presId="urn:microsoft.com/office/officeart/2005/8/layout/hList1"/>
    <dgm:cxn modelId="{F65E021C-80A3-4D16-9425-1686C5322986}" type="presParOf" srcId="{5C9EBE7B-F24D-4B4E-87A1-A5786EC4C055}" destId="{8A333324-2783-4E98-A745-B115FFA4FE47}" srcOrd="0" destOrd="0" presId="urn:microsoft.com/office/officeart/2005/8/layout/hList1"/>
    <dgm:cxn modelId="{A4DF1FEF-8113-43C5-A72A-13CE297A4FF2}" type="presParOf" srcId="{5C9EBE7B-F24D-4B4E-87A1-A5786EC4C055}" destId="{D2CD3363-7BC9-43CD-8B2E-730892615C26}" srcOrd="1" destOrd="0" presId="urn:microsoft.com/office/officeart/2005/8/layout/hList1"/>
    <dgm:cxn modelId="{2DC872C1-B562-4A45-92C2-C1CBF200A474}" type="presParOf" srcId="{55F695D4-FFEB-41D6-B86B-BF36B14A547E}" destId="{08B69F4F-F9F1-4BD4-AF6B-0B6362FA563D}" srcOrd="1" destOrd="0" presId="urn:microsoft.com/office/officeart/2005/8/layout/hList1"/>
    <dgm:cxn modelId="{3147DF6C-F481-4E75-A324-4314C80E280D}" type="presParOf" srcId="{55F695D4-FFEB-41D6-B86B-BF36B14A547E}" destId="{67470EFA-65A0-4139-8DC4-A45AE62D385D}" srcOrd="2" destOrd="0" presId="urn:microsoft.com/office/officeart/2005/8/layout/hList1"/>
    <dgm:cxn modelId="{27B0BB7C-82A0-4912-813F-8D8136DAF145}" type="presParOf" srcId="{67470EFA-65A0-4139-8DC4-A45AE62D385D}" destId="{23AE415F-CAF8-43A6-8B11-B077FC4DA3FB}" srcOrd="0" destOrd="0" presId="urn:microsoft.com/office/officeart/2005/8/layout/hList1"/>
    <dgm:cxn modelId="{2048834F-84EB-4808-AB6A-B59D42CFC8DC}" type="presParOf" srcId="{67470EFA-65A0-4139-8DC4-A45AE62D385D}" destId="{FF28A5B6-8FDF-45A7-A13C-69E29B97E55A}" srcOrd="1" destOrd="0" presId="urn:microsoft.com/office/officeart/2005/8/layout/hList1"/>
    <dgm:cxn modelId="{4F75443A-38C5-491D-A274-3B991150FDB9}" type="presParOf" srcId="{55F695D4-FFEB-41D6-B86B-BF36B14A547E}" destId="{64E863FD-B9B8-40F4-A2BA-0047C125E6B6}" srcOrd="3" destOrd="0" presId="urn:microsoft.com/office/officeart/2005/8/layout/hList1"/>
    <dgm:cxn modelId="{02E7F46B-1415-467C-910D-FDFF36083DEB}" type="presParOf" srcId="{55F695D4-FFEB-41D6-B86B-BF36B14A547E}" destId="{F6DAA1DE-E299-4E99-A843-80A2008AD023}" srcOrd="4" destOrd="0" presId="urn:microsoft.com/office/officeart/2005/8/layout/hList1"/>
    <dgm:cxn modelId="{D6C9E140-D3A2-48C0-AF55-02E1A8AF7B31}" type="presParOf" srcId="{F6DAA1DE-E299-4E99-A843-80A2008AD023}" destId="{F8303127-A79B-4A2B-8852-172DA3AA98B6}" srcOrd="0" destOrd="0" presId="urn:microsoft.com/office/officeart/2005/8/layout/hList1"/>
    <dgm:cxn modelId="{7BD4EA66-4D8B-4D40-BD0C-63E58A68AA5B}" type="presParOf" srcId="{F6DAA1DE-E299-4E99-A843-80A2008AD023}" destId="{A216A26E-AC72-422D-AB57-F5884EAD7099}" srcOrd="1" destOrd="0" presId="urn:microsoft.com/office/officeart/2005/8/layout/hList1"/>
    <dgm:cxn modelId="{065F03EE-0302-49BB-8843-D63F7E587D0C}" type="presParOf" srcId="{55F695D4-FFEB-41D6-B86B-BF36B14A547E}" destId="{3AB77C7F-EBAE-4ADD-94FF-62F58345877B}" srcOrd="5" destOrd="0" presId="urn:microsoft.com/office/officeart/2005/8/layout/hList1"/>
    <dgm:cxn modelId="{B1F2C95C-78CE-48FA-9C54-AC12D6397B37}" type="presParOf" srcId="{55F695D4-FFEB-41D6-B86B-BF36B14A547E}" destId="{DF48E6FA-2276-4798-B2AE-85D043D5A2DB}" srcOrd="6" destOrd="0" presId="urn:microsoft.com/office/officeart/2005/8/layout/hList1"/>
    <dgm:cxn modelId="{474942E1-52F5-414C-91C5-C9AC60752AF9}" type="presParOf" srcId="{DF48E6FA-2276-4798-B2AE-85D043D5A2DB}" destId="{2044F9F8-00FD-4A3A-9EC0-94829B07F942}" srcOrd="0" destOrd="0" presId="urn:microsoft.com/office/officeart/2005/8/layout/hList1"/>
    <dgm:cxn modelId="{19A525CE-EC90-4A3F-9AAA-8330F7D83A29}" type="presParOf" srcId="{DF48E6FA-2276-4798-B2AE-85D043D5A2DB}" destId="{143F38DC-0719-4A14-96F1-A473BC3A093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CDBC74C7-C863-4DAA-9969-7B4B9E782DDD}" type="doc">
      <dgm:prSet loTypeId="urn:microsoft.com/office/officeart/2005/8/layout/list1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s-CO"/>
        </a:p>
      </dgm:t>
    </dgm:pt>
    <dgm:pt modelId="{0D4FA7CB-E3DB-4D50-9B42-FF52EF725E3C}">
      <dgm:prSet phldrT="[Texto]" custT="1"/>
      <dgm:spPr/>
      <dgm:t>
        <a:bodyPr/>
        <a:lstStyle/>
        <a:p>
          <a:r>
            <a:rPr lang="es-CO" sz="2200" b="1" kern="1200" dirty="0">
              <a:solidFill>
                <a:prstClr val="black"/>
              </a:solidFill>
              <a:latin typeface="Agency FB" panose="020B0503020202020204" pitchFamily="34" charset="0"/>
              <a:ea typeface="+mn-ea"/>
              <a:cs typeface="Times New Roman" panose="02020603050405020304" pitchFamily="18" charset="0"/>
            </a:rPr>
            <a:t>DEFINIR EL SIGNIFICADO DE LOS TÉRMINOS A EMPLEARSE CON MAYOR FRECUENCIA</a:t>
          </a:r>
        </a:p>
      </dgm:t>
    </dgm:pt>
    <dgm:pt modelId="{3777F543-9E7E-4CF3-A8A6-CA0DD56420CE}" type="parTrans" cxnId="{6013AED6-ED65-4FB0-80E4-A274C4A6407F}">
      <dgm:prSet/>
      <dgm:spPr/>
      <dgm:t>
        <a:bodyPr/>
        <a:lstStyle/>
        <a:p>
          <a:endParaRPr lang="es-CO"/>
        </a:p>
      </dgm:t>
    </dgm:pt>
    <dgm:pt modelId="{8A793FBC-A987-4DB6-9504-D1E88F998B4F}" type="sibTrans" cxnId="{6013AED6-ED65-4FB0-80E4-A274C4A6407F}">
      <dgm:prSet/>
      <dgm:spPr/>
      <dgm:t>
        <a:bodyPr/>
        <a:lstStyle/>
        <a:p>
          <a:endParaRPr lang="es-CO"/>
        </a:p>
      </dgm:t>
    </dgm:pt>
    <dgm:pt modelId="{E0F9A4FA-C14B-4DDF-B334-651A80240BF2}">
      <dgm:prSet phldrT="[Texto]" custT="1"/>
      <dgm:spPr/>
      <dgm:t>
        <a:bodyPr/>
        <a:lstStyle/>
        <a:p>
          <a:r>
            <a:rPr lang="es-CO" sz="2200" b="1" kern="1200" dirty="0">
              <a:solidFill>
                <a:prstClr val="black"/>
              </a:solidFill>
              <a:latin typeface="Agency FB" panose="020B0503020202020204" pitchFamily="34" charset="0"/>
              <a:ea typeface="+mn-ea"/>
              <a:cs typeface="Times New Roman" panose="02020603050405020304" pitchFamily="18" charset="0"/>
            </a:rPr>
            <a:t>EL INVESTIGADOR DEFINE Y DETERMINA CONCEPTUALMENTE LOS TÉRMINOS DE ACUERDO A LA TEORÍA PLANTEADA Y SU ENFOQUE INDIVIDUAL. </a:t>
          </a:r>
        </a:p>
      </dgm:t>
    </dgm:pt>
    <dgm:pt modelId="{50C4FAC3-31B1-4A31-A579-47EE0DA06389}" type="parTrans" cxnId="{57497CEA-5954-4A9B-AF0E-49FFC3A63426}">
      <dgm:prSet/>
      <dgm:spPr/>
      <dgm:t>
        <a:bodyPr/>
        <a:lstStyle/>
        <a:p>
          <a:endParaRPr lang="es-CO"/>
        </a:p>
      </dgm:t>
    </dgm:pt>
    <dgm:pt modelId="{501898DC-194A-4372-A239-4FAE7F13C26A}" type="sibTrans" cxnId="{57497CEA-5954-4A9B-AF0E-49FFC3A63426}">
      <dgm:prSet/>
      <dgm:spPr/>
      <dgm:t>
        <a:bodyPr/>
        <a:lstStyle/>
        <a:p>
          <a:endParaRPr lang="es-CO"/>
        </a:p>
      </dgm:t>
    </dgm:pt>
    <dgm:pt modelId="{E23F23DC-A577-45F8-992B-D082464EA356}" type="pres">
      <dgm:prSet presAssocID="{CDBC74C7-C863-4DAA-9969-7B4B9E782DDD}" presName="linear" presStyleCnt="0">
        <dgm:presLayoutVars>
          <dgm:dir/>
          <dgm:animLvl val="lvl"/>
          <dgm:resizeHandles val="exact"/>
        </dgm:presLayoutVars>
      </dgm:prSet>
      <dgm:spPr/>
    </dgm:pt>
    <dgm:pt modelId="{82FBFAAA-0A7A-4AF9-8450-597F686E6731}" type="pres">
      <dgm:prSet presAssocID="{0D4FA7CB-E3DB-4D50-9B42-FF52EF725E3C}" presName="parentLin" presStyleCnt="0"/>
      <dgm:spPr/>
    </dgm:pt>
    <dgm:pt modelId="{67A41C8B-3955-416A-9AFC-4A23B8A43EBE}" type="pres">
      <dgm:prSet presAssocID="{0D4FA7CB-E3DB-4D50-9B42-FF52EF725E3C}" presName="parentLeftMargin" presStyleLbl="node1" presStyleIdx="0" presStyleCnt="2"/>
      <dgm:spPr/>
    </dgm:pt>
    <dgm:pt modelId="{78357C8D-1FF8-483F-B9DD-AA42A62F5536}" type="pres">
      <dgm:prSet presAssocID="{0D4FA7CB-E3DB-4D50-9B42-FF52EF725E3C}" presName="parentText" presStyleLbl="node1" presStyleIdx="0" presStyleCnt="2" custScaleX="134307">
        <dgm:presLayoutVars>
          <dgm:chMax val="0"/>
          <dgm:bulletEnabled val="1"/>
        </dgm:presLayoutVars>
      </dgm:prSet>
      <dgm:spPr/>
    </dgm:pt>
    <dgm:pt modelId="{3C344AE8-D627-4C70-9955-A4C68554F081}" type="pres">
      <dgm:prSet presAssocID="{0D4FA7CB-E3DB-4D50-9B42-FF52EF725E3C}" presName="negativeSpace" presStyleCnt="0"/>
      <dgm:spPr/>
    </dgm:pt>
    <dgm:pt modelId="{63976623-6C26-4795-83E7-1674E2E49388}" type="pres">
      <dgm:prSet presAssocID="{0D4FA7CB-E3DB-4D50-9B42-FF52EF725E3C}" presName="childText" presStyleLbl="conFgAcc1" presStyleIdx="0" presStyleCnt="2">
        <dgm:presLayoutVars>
          <dgm:bulletEnabled val="1"/>
        </dgm:presLayoutVars>
      </dgm:prSet>
      <dgm:spPr/>
    </dgm:pt>
    <dgm:pt modelId="{70629571-C098-4C8C-BDA8-444F3DB34130}" type="pres">
      <dgm:prSet presAssocID="{8A793FBC-A987-4DB6-9504-D1E88F998B4F}" presName="spaceBetweenRectangles" presStyleCnt="0"/>
      <dgm:spPr/>
    </dgm:pt>
    <dgm:pt modelId="{69DE9667-447F-46FE-85D5-5982EB302F8F}" type="pres">
      <dgm:prSet presAssocID="{E0F9A4FA-C14B-4DDF-B334-651A80240BF2}" presName="parentLin" presStyleCnt="0"/>
      <dgm:spPr/>
    </dgm:pt>
    <dgm:pt modelId="{90128A83-9322-4185-A797-0B819BDBF14B}" type="pres">
      <dgm:prSet presAssocID="{E0F9A4FA-C14B-4DDF-B334-651A80240BF2}" presName="parentLeftMargin" presStyleLbl="node1" presStyleIdx="0" presStyleCnt="2"/>
      <dgm:spPr/>
    </dgm:pt>
    <dgm:pt modelId="{AB6B2DAE-67E9-4826-AB31-D6AEA43F2978}" type="pres">
      <dgm:prSet presAssocID="{E0F9A4FA-C14B-4DDF-B334-651A80240BF2}" presName="parentText" presStyleLbl="node1" presStyleIdx="1" presStyleCnt="2" custScaleX="134307">
        <dgm:presLayoutVars>
          <dgm:chMax val="0"/>
          <dgm:bulletEnabled val="1"/>
        </dgm:presLayoutVars>
      </dgm:prSet>
      <dgm:spPr/>
    </dgm:pt>
    <dgm:pt modelId="{24331826-7824-4039-A212-E4EBA7F2713E}" type="pres">
      <dgm:prSet presAssocID="{E0F9A4FA-C14B-4DDF-B334-651A80240BF2}" presName="negativeSpace" presStyleCnt="0"/>
      <dgm:spPr/>
    </dgm:pt>
    <dgm:pt modelId="{BCF8473E-6B5B-48E1-BCD8-31827D9D09C3}" type="pres">
      <dgm:prSet presAssocID="{E0F9A4FA-C14B-4DDF-B334-651A80240BF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F4AAA67E-CB31-45DA-9325-77435E9F49FD}" type="presOf" srcId="{0D4FA7CB-E3DB-4D50-9B42-FF52EF725E3C}" destId="{78357C8D-1FF8-483F-B9DD-AA42A62F5536}" srcOrd="1" destOrd="0" presId="urn:microsoft.com/office/officeart/2005/8/layout/list1"/>
    <dgm:cxn modelId="{8137F28D-0BEA-45A9-BF37-F3D042C0FEBB}" type="presOf" srcId="{E0F9A4FA-C14B-4DDF-B334-651A80240BF2}" destId="{AB6B2DAE-67E9-4826-AB31-D6AEA43F2978}" srcOrd="1" destOrd="0" presId="urn:microsoft.com/office/officeart/2005/8/layout/list1"/>
    <dgm:cxn modelId="{A04F45A6-5BF1-4D38-93E8-D33AC0795B86}" type="presOf" srcId="{0D4FA7CB-E3DB-4D50-9B42-FF52EF725E3C}" destId="{67A41C8B-3955-416A-9AFC-4A23B8A43EBE}" srcOrd="0" destOrd="0" presId="urn:microsoft.com/office/officeart/2005/8/layout/list1"/>
    <dgm:cxn modelId="{D92C54B9-25AF-4B36-A1BF-1E0CD5D7A052}" type="presOf" srcId="{CDBC74C7-C863-4DAA-9969-7B4B9E782DDD}" destId="{E23F23DC-A577-45F8-992B-D082464EA356}" srcOrd="0" destOrd="0" presId="urn:microsoft.com/office/officeart/2005/8/layout/list1"/>
    <dgm:cxn modelId="{7DEC6BD0-2EA3-4344-9B76-CEACE7FF1490}" type="presOf" srcId="{E0F9A4FA-C14B-4DDF-B334-651A80240BF2}" destId="{90128A83-9322-4185-A797-0B819BDBF14B}" srcOrd="0" destOrd="0" presId="urn:microsoft.com/office/officeart/2005/8/layout/list1"/>
    <dgm:cxn modelId="{6013AED6-ED65-4FB0-80E4-A274C4A6407F}" srcId="{CDBC74C7-C863-4DAA-9969-7B4B9E782DDD}" destId="{0D4FA7CB-E3DB-4D50-9B42-FF52EF725E3C}" srcOrd="0" destOrd="0" parTransId="{3777F543-9E7E-4CF3-A8A6-CA0DD56420CE}" sibTransId="{8A793FBC-A987-4DB6-9504-D1E88F998B4F}"/>
    <dgm:cxn modelId="{57497CEA-5954-4A9B-AF0E-49FFC3A63426}" srcId="{CDBC74C7-C863-4DAA-9969-7B4B9E782DDD}" destId="{E0F9A4FA-C14B-4DDF-B334-651A80240BF2}" srcOrd="1" destOrd="0" parTransId="{50C4FAC3-31B1-4A31-A579-47EE0DA06389}" sibTransId="{501898DC-194A-4372-A239-4FAE7F13C26A}"/>
    <dgm:cxn modelId="{CE55D15E-E522-4C26-849A-87A5580263CE}" type="presParOf" srcId="{E23F23DC-A577-45F8-992B-D082464EA356}" destId="{82FBFAAA-0A7A-4AF9-8450-597F686E6731}" srcOrd="0" destOrd="0" presId="urn:microsoft.com/office/officeart/2005/8/layout/list1"/>
    <dgm:cxn modelId="{B32B99B9-5330-47E6-B51E-4EF532A748BA}" type="presParOf" srcId="{82FBFAAA-0A7A-4AF9-8450-597F686E6731}" destId="{67A41C8B-3955-416A-9AFC-4A23B8A43EBE}" srcOrd="0" destOrd="0" presId="urn:microsoft.com/office/officeart/2005/8/layout/list1"/>
    <dgm:cxn modelId="{65CBCB35-0FE7-47F0-929B-435639368F7B}" type="presParOf" srcId="{82FBFAAA-0A7A-4AF9-8450-597F686E6731}" destId="{78357C8D-1FF8-483F-B9DD-AA42A62F5536}" srcOrd="1" destOrd="0" presId="urn:microsoft.com/office/officeart/2005/8/layout/list1"/>
    <dgm:cxn modelId="{1CE5E2D9-0690-4D10-8EE8-6DED52991E5E}" type="presParOf" srcId="{E23F23DC-A577-45F8-992B-D082464EA356}" destId="{3C344AE8-D627-4C70-9955-A4C68554F081}" srcOrd="1" destOrd="0" presId="urn:microsoft.com/office/officeart/2005/8/layout/list1"/>
    <dgm:cxn modelId="{A3AFF533-5E5F-412B-A497-2759A8EADC79}" type="presParOf" srcId="{E23F23DC-A577-45F8-992B-D082464EA356}" destId="{63976623-6C26-4795-83E7-1674E2E49388}" srcOrd="2" destOrd="0" presId="urn:microsoft.com/office/officeart/2005/8/layout/list1"/>
    <dgm:cxn modelId="{67663D36-5966-4A60-8C27-19918780E346}" type="presParOf" srcId="{E23F23DC-A577-45F8-992B-D082464EA356}" destId="{70629571-C098-4C8C-BDA8-444F3DB34130}" srcOrd="3" destOrd="0" presId="urn:microsoft.com/office/officeart/2005/8/layout/list1"/>
    <dgm:cxn modelId="{C0955BCF-4BE1-4023-9028-F2084F907058}" type="presParOf" srcId="{E23F23DC-A577-45F8-992B-D082464EA356}" destId="{69DE9667-447F-46FE-85D5-5982EB302F8F}" srcOrd="4" destOrd="0" presId="urn:microsoft.com/office/officeart/2005/8/layout/list1"/>
    <dgm:cxn modelId="{4E941E86-4468-4313-87D2-A48836420911}" type="presParOf" srcId="{69DE9667-447F-46FE-85D5-5982EB302F8F}" destId="{90128A83-9322-4185-A797-0B819BDBF14B}" srcOrd="0" destOrd="0" presId="urn:microsoft.com/office/officeart/2005/8/layout/list1"/>
    <dgm:cxn modelId="{842AD63A-285C-476E-9F9F-CF6032774373}" type="presParOf" srcId="{69DE9667-447F-46FE-85D5-5982EB302F8F}" destId="{AB6B2DAE-67E9-4826-AB31-D6AEA43F2978}" srcOrd="1" destOrd="0" presId="urn:microsoft.com/office/officeart/2005/8/layout/list1"/>
    <dgm:cxn modelId="{9AC6B277-4B19-489A-A0D6-75AA99D84106}" type="presParOf" srcId="{E23F23DC-A577-45F8-992B-D082464EA356}" destId="{24331826-7824-4039-A212-E4EBA7F2713E}" srcOrd="5" destOrd="0" presId="urn:microsoft.com/office/officeart/2005/8/layout/list1"/>
    <dgm:cxn modelId="{3CC1989D-659D-4AE4-91DF-DA336C1D49A5}" type="presParOf" srcId="{E23F23DC-A577-45F8-992B-D082464EA356}" destId="{BCF8473E-6B5B-48E1-BCD8-31827D9D09C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44BEA0-0BA3-4AF4-8830-8C970C18826B}" type="doc">
      <dgm:prSet loTypeId="urn:microsoft.com/office/officeart/2005/8/layout/matrix1" loCatId="matrix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s-CO"/>
        </a:p>
      </dgm:t>
    </dgm:pt>
    <dgm:pt modelId="{F029F0C2-F52F-4264-BAED-441076962DBC}">
      <dgm:prSet phldrT="[Texto]" custT="1"/>
      <dgm:spPr/>
      <dgm:t>
        <a:bodyPr/>
        <a:lstStyle/>
        <a:p>
          <a:r>
            <a:rPr lang="es-CO" sz="3600" b="1" dirty="0">
              <a:latin typeface="Agency FB" panose="020B0503020202020204" pitchFamily="34" charset="0"/>
              <a:cs typeface="Times New Roman" panose="02020603050405020304" pitchFamily="18" charset="0"/>
            </a:rPr>
            <a:t>ESTADO DEL ARTE</a:t>
          </a:r>
        </a:p>
      </dgm:t>
    </dgm:pt>
    <dgm:pt modelId="{23CF6B59-2925-4CF3-8A54-DE1486C7892A}" type="parTrans" cxnId="{4407EDC3-1431-499C-BD52-4F86C959662C}">
      <dgm:prSet/>
      <dgm:spPr/>
      <dgm:t>
        <a:bodyPr/>
        <a:lstStyle/>
        <a:p>
          <a:endParaRPr lang="es-CO">
            <a:latin typeface="Agency FB" panose="020B0503020202020204" pitchFamily="34" charset="0"/>
          </a:endParaRPr>
        </a:p>
      </dgm:t>
    </dgm:pt>
    <dgm:pt modelId="{8D1249CA-7312-46EB-9449-DD9D4A064A6B}" type="sibTrans" cxnId="{4407EDC3-1431-499C-BD52-4F86C959662C}">
      <dgm:prSet/>
      <dgm:spPr/>
      <dgm:t>
        <a:bodyPr/>
        <a:lstStyle/>
        <a:p>
          <a:endParaRPr lang="es-CO">
            <a:latin typeface="Agency FB" panose="020B0503020202020204" pitchFamily="34" charset="0"/>
          </a:endParaRPr>
        </a:p>
      </dgm:t>
    </dgm:pt>
    <dgm:pt modelId="{DEC4FB6C-6C14-4345-A182-DCBDF340BBFF}">
      <dgm:prSet phldrT="[Texto]" custT="1"/>
      <dgm:spPr/>
      <dgm:t>
        <a:bodyPr/>
        <a:lstStyle/>
        <a:p>
          <a:r>
            <a:rPr lang="es-CO" sz="3200" b="1" dirty="0">
              <a:latin typeface="Agency FB" panose="020B0503020202020204" pitchFamily="34" charset="0"/>
              <a:cs typeface="Times New Roman" panose="02020603050405020304" pitchFamily="18" charset="0"/>
            </a:rPr>
            <a:t>MARCO TEÓRICO</a:t>
          </a:r>
        </a:p>
      </dgm:t>
    </dgm:pt>
    <dgm:pt modelId="{39F16F02-F5CA-4E82-9269-0948B1AC5B55}" type="parTrans" cxnId="{D1607A9E-D8CC-4EDB-82EC-64E0F866C74B}">
      <dgm:prSet/>
      <dgm:spPr/>
      <dgm:t>
        <a:bodyPr/>
        <a:lstStyle/>
        <a:p>
          <a:endParaRPr lang="es-CO">
            <a:latin typeface="Agency FB" panose="020B0503020202020204" pitchFamily="34" charset="0"/>
          </a:endParaRPr>
        </a:p>
      </dgm:t>
    </dgm:pt>
    <dgm:pt modelId="{FEE96AFF-58C5-432C-94DB-06448F24153A}" type="sibTrans" cxnId="{D1607A9E-D8CC-4EDB-82EC-64E0F866C74B}">
      <dgm:prSet/>
      <dgm:spPr/>
      <dgm:t>
        <a:bodyPr/>
        <a:lstStyle/>
        <a:p>
          <a:endParaRPr lang="es-CO">
            <a:latin typeface="Agency FB" panose="020B0503020202020204" pitchFamily="34" charset="0"/>
          </a:endParaRPr>
        </a:p>
      </dgm:t>
    </dgm:pt>
    <dgm:pt modelId="{6CE183BD-DF28-4B4E-A189-D602C470EF03}">
      <dgm:prSet phldrT="[Texto]" custT="1"/>
      <dgm:spPr/>
      <dgm:t>
        <a:bodyPr/>
        <a:lstStyle/>
        <a:p>
          <a:r>
            <a:rPr lang="es-CO" sz="3200" b="1" dirty="0">
              <a:latin typeface="Agency FB" panose="020B0503020202020204" pitchFamily="34" charset="0"/>
              <a:cs typeface="Times New Roman" panose="02020603050405020304" pitchFamily="18" charset="0"/>
            </a:rPr>
            <a:t>MARCO CONCEPTUAL</a:t>
          </a:r>
        </a:p>
      </dgm:t>
    </dgm:pt>
    <dgm:pt modelId="{E386FB8D-DD99-426C-901F-2EBC261C698F}" type="parTrans" cxnId="{B586FE1C-A213-497F-BD2F-7F2838677E00}">
      <dgm:prSet/>
      <dgm:spPr/>
      <dgm:t>
        <a:bodyPr/>
        <a:lstStyle/>
        <a:p>
          <a:endParaRPr lang="es-CO">
            <a:latin typeface="Agency FB" panose="020B0503020202020204" pitchFamily="34" charset="0"/>
          </a:endParaRPr>
        </a:p>
      </dgm:t>
    </dgm:pt>
    <dgm:pt modelId="{36B6EED9-2103-4C53-AFD3-518FD13ACE77}" type="sibTrans" cxnId="{B586FE1C-A213-497F-BD2F-7F2838677E00}">
      <dgm:prSet/>
      <dgm:spPr/>
      <dgm:t>
        <a:bodyPr/>
        <a:lstStyle/>
        <a:p>
          <a:endParaRPr lang="es-CO">
            <a:latin typeface="Agency FB" panose="020B0503020202020204" pitchFamily="34" charset="0"/>
          </a:endParaRPr>
        </a:p>
      </dgm:t>
    </dgm:pt>
    <dgm:pt modelId="{BF497ED9-B453-4D29-94DB-1FED30E8964D}">
      <dgm:prSet phldrT="[Texto]" custT="1"/>
      <dgm:spPr/>
      <dgm:t>
        <a:bodyPr/>
        <a:lstStyle/>
        <a:p>
          <a:r>
            <a:rPr lang="es-CO" sz="3200" b="1" dirty="0">
              <a:latin typeface="Agency FB" panose="020B0503020202020204" pitchFamily="34" charset="0"/>
              <a:cs typeface="Times New Roman" panose="02020603050405020304" pitchFamily="18" charset="0"/>
            </a:rPr>
            <a:t>MARCO LEGAL</a:t>
          </a:r>
        </a:p>
      </dgm:t>
    </dgm:pt>
    <dgm:pt modelId="{689C1CDF-8B91-450D-8F9E-18CB20E61CEF}" type="parTrans" cxnId="{78337F13-D810-4300-853F-2456D1E31BD6}">
      <dgm:prSet/>
      <dgm:spPr/>
      <dgm:t>
        <a:bodyPr/>
        <a:lstStyle/>
        <a:p>
          <a:endParaRPr lang="es-CO">
            <a:latin typeface="Agency FB" panose="020B0503020202020204" pitchFamily="34" charset="0"/>
          </a:endParaRPr>
        </a:p>
      </dgm:t>
    </dgm:pt>
    <dgm:pt modelId="{50305E35-E08F-4EE6-A56C-08F81B581F23}" type="sibTrans" cxnId="{78337F13-D810-4300-853F-2456D1E31BD6}">
      <dgm:prSet/>
      <dgm:spPr/>
      <dgm:t>
        <a:bodyPr/>
        <a:lstStyle/>
        <a:p>
          <a:endParaRPr lang="es-CO">
            <a:latin typeface="Agency FB" panose="020B0503020202020204" pitchFamily="34" charset="0"/>
          </a:endParaRPr>
        </a:p>
      </dgm:t>
    </dgm:pt>
    <dgm:pt modelId="{C0E7CB2C-47AF-411B-9BCF-5A545638F51D}">
      <dgm:prSet phldrT="[Texto]" custT="1"/>
      <dgm:spPr/>
      <dgm:t>
        <a:bodyPr/>
        <a:lstStyle/>
        <a:p>
          <a:r>
            <a:rPr lang="es-CO" sz="3200" b="1" dirty="0">
              <a:latin typeface="Agency FB" panose="020B0503020202020204" pitchFamily="34" charset="0"/>
              <a:cs typeface="Times New Roman" panose="02020603050405020304" pitchFamily="18" charset="0"/>
            </a:rPr>
            <a:t>MARCO HISTÓRICO</a:t>
          </a:r>
        </a:p>
      </dgm:t>
    </dgm:pt>
    <dgm:pt modelId="{21F4F8BD-98A4-45D8-A073-EEB58FB3293B}" type="parTrans" cxnId="{25437167-6498-4F99-B8F6-AC8D3122E83D}">
      <dgm:prSet/>
      <dgm:spPr/>
      <dgm:t>
        <a:bodyPr/>
        <a:lstStyle/>
        <a:p>
          <a:endParaRPr lang="es-CO">
            <a:latin typeface="Agency FB" panose="020B0503020202020204" pitchFamily="34" charset="0"/>
          </a:endParaRPr>
        </a:p>
      </dgm:t>
    </dgm:pt>
    <dgm:pt modelId="{2910E226-B41A-42B9-8F37-5D8584F38664}" type="sibTrans" cxnId="{25437167-6498-4F99-B8F6-AC8D3122E83D}">
      <dgm:prSet/>
      <dgm:spPr/>
      <dgm:t>
        <a:bodyPr/>
        <a:lstStyle/>
        <a:p>
          <a:endParaRPr lang="es-CO">
            <a:latin typeface="Agency FB" panose="020B0503020202020204" pitchFamily="34" charset="0"/>
          </a:endParaRPr>
        </a:p>
      </dgm:t>
    </dgm:pt>
    <dgm:pt modelId="{31B71A07-DFE3-4D2C-B602-1E3B519A73EF}" type="pres">
      <dgm:prSet presAssocID="{0E44BEA0-0BA3-4AF4-8830-8C970C18826B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DD442BC-9CB7-4B8C-82AE-B80EB41A9EC3}" type="pres">
      <dgm:prSet presAssocID="{0E44BEA0-0BA3-4AF4-8830-8C970C18826B}" presName="matrix" presStyleCnt="0"/>
      <dgm:spPr/>
    </dgm:pt>
    <dgm:pt modelId="{93DBDBD4-97E8-4240-9DCE-571A42915D59}" type="pres">
      <dgm:prSet presAssocID="{0E44BEA0-0BA3-4AF4-8830-8C970C18826B}" presName="tile1" presStyleLbl="node1" presStyleIdx="0" presStyleCnt="4"/>
      <dgm:spPr/>
    </dgm:pt>
    <dgm:pt modelId="{438D6FBD-9C4A-4FC7-8769-047D94DF3E51}" type="pres">
      <dgm:prSet presAssocID="{0E44BEA0-0BA3-4AF4-8830-8C970C18826B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330C8A5-7ECD-4A22-A812-78BBA41B8495}" type="pres">
      <dgm:prSet presAssocID="{0E44BEA0-0BA3-4AF4-8830-8C970C18826B}" presName="tile2" presStyleLbl="node1" presStyleIdx="1" presStyleCnt="4"/>
      <dgm:spPr/>
    </dgm:pt>
    <dgm:pt modelId="{0C3F26A9-3D99-4EAC-B1E0-A01D26AE6680}" type="pres">
      <dgm:prSet presAssocID="{0E44BEA0-0BA3-4AF4-8830-8C970C18826B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91EBF31-F3C8-4C3B-A7D1-C767600EF325}" type="pres">
      <dgm:prSet presAssocID="{0E44BEA0-0BA3-4AF4-8830-8C970C18826B}" presName="tile3" presStyleLbl="node1" presStyleIdx="2" presStyleCnt="4"/>
      <dgm:spPr/>
    </dgm:pt>
    <dgm:pt modelId="{0BD6CE0E-A5A8-4AE4-9C42-4119ABF87E56}" type="pres">
      <dgm:prSet presAssocID="{0E44BEA0-0BA3-4AF4-8830-8C970C18826B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AF7BD8F-3126-41F2-A1B7-9A43099F6EAF}" type="pres">
      <dgm:prSet presAssocID="{0E44BEA0-0BA3-4AF4-8830-8C970C18826B}" presName="tile4" presStyleLbl="node1" presStyleIdx="3" presStyleCnt="4"/>
      <dgm:spPr/>
    </dgm:pt>
    <dgm:pt modelId="{8B043BD6-32C6-42A3-8B48-E2D613D5D081}" type="pres">
      <dgm:prSet presAssocID="{0E44BEA0-0BA3-4AF4-8830-8C970C18826B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8F1317DB-2D15-4B5F-ACF5-48D67FDB6946}" type="pres">
      <dgm:prSet presAssocID="{0E44BEA0-0BA3-4AF4-8830-8C970C18826B}" presName="centerTile" presStyleLbl="fgShp" presStyleIdx="0" presStyleCnt="1" custScaleX="175898">
        <dgm:presLayoutVars>
          <dgm:chMax val="0"/>
          <dgm:chPref val="0"/>
        </dgm:presLayoutVars>
      </dgm:prSet>
      <dgm:spPr/>
    </dgm:pt>
  </dgm:ptLst>
  <dgm:cxnLst>
    <dgm:cxn modelId="{78337F13-D810-4300-853F-2456D1E31BD6}" srcId="{F029F0C2-F52F-4264-BAED-441076962DBC}" destId="{BF497ED9-B453-4D29-94DB-1FED30E8964D}" srcOrd="3" destOrd="0" parTransId="{689C1CDF-8B91-450D-8F9E-18CB20E61CEF}" sibTransId="{50305E35-E08F-4EE6-A56C-08F81B581F23}"/>
    <dgm:cxn modelId="{B586FE1C-A213-497F-BD2F-7F2838677E00}" srcId="{F029F0C2-F52F-4264-BAED-441076962DBC}" destId="{6CE183BD-DF28-4B4E-A189-D602C470EF03}" srcOrd="1" destOrd="0" parTransId="{E386FB8D-DD99-426C-901F-2EBC261C698F}" sibTransId="{36B6EED9-2103-4C53-AFD3-518FD13ACE77}"/>
    <dgm:cxn modelId="{1CFB063F-FF28-4D1C-B0F8-AC1D21F8FC67}" type="presOf" srcId="{6CE183BD-DF28-4B4E-A189-D602C470EF03}" destId="{0C3F26A9-3D99-4EAC-B1E0-A01D26AE6680}" srcOrd="1" destOrd="0" presId="urn:microsoft.com/office/officeart/2005/8/layout/matrix1"/>
    <dgm:cxn modelId="{9948825F-0338-450D-9F8F-70655FF4C312}" type="presOf" srcId="{F029F0C2-F52F-4264-BAED-441076962DBC}" destId="{8F1317DB-2D15-4B5F-ACF5-48D67FDB6946}" srcOrd="0" destOrd="0" presId="urn:microsoft.com/office/officeart/2005/8/layout/matrix1"/>
    <dgm:cxn modelId="{25437167-6498-4F99-B8F6-AC8D3122E83D}" srcId="{F029F0C2-F52F-4264-BAED-441076962DBC}" destId="{C0E7CB2C-47AF-411B-9BCF-5A545638F51D}" srcOrd="2" destOrd="0" parTransId="{21F4F8BD-98A4-45D8-A073-EEB58FB3293B}" sibTransId="{2910E226-B41A-42B9-8F37-5D8584F38664}"/>
    <dgm:cxn modelId="{9775216A-8E4A-413D-AC9E-062D456C14C5}" type="presOf" srcId="{C0E7CB2C-47AF-411B-9BCF-5A545638F51D}" destId="{691EBF31-F3C8-4C3B-A7D1-C767600EF325}" srcOrd="0" destOrd="0" presId="urn:microsoft.com/office/officeart/2005/8/layout/matrix1"/>
    <dgm:cxn modelId="{FD256C74-7C9B-499E-9408-24F02B17A901}" type="presOf" srcId="{BF497ED9-B453-4D29-94DB-1FED30E8964D}" destId="{8AF7BD8F-3126-41F2-A1B7-9A43099F6EAF}" srcOrd="0" destOrd="0" presId="urn:microsoft.com/office/officeart/2005/8/layout/matrix1"/>
    <dgm:cxn modelId="{1A8F958F-266F-4B56-B941-0ADE5C1A972D}" type="presOf" srcId="{BF497ED9-B453-4D29-94DB-1FED30E8964D}" destId="{8B043BD6-32C6-42A3-8B48-E2D613D5D081}" srcOrd="1" destOrd="0" presId="urn:microsoft.com/office/officeart/2005/8/layout/matrix1"/>
    <dgm:cxn modelId="{24C27196-0C72-4047-90EA-1A9BE3507FE8}" type="presOf" srcId="{C0E7CB2C-47AF-411B-9BCF-5A545638F51D}" destId="{0BD6CE0E-A5A8-4AE4-9C42-4119ABF87E56}" srcOrd="1" destOrd="0" presId="urn:microsoft.com/office/officeart/2005/8/layout/matrix1"/>
    <dgm:cxn modelId="{CDB7FB96-ACDF-4731-B523-CAB1680EBD58}" type="presOf" srcId="{6CE183BD-DF28-4B4E-A189-D602C470EF03}" destId="{8330C8A5-7ECD-4A22-A812-78BBA41B8495}" srcOrd="0" destOrd="0" presId="urn:microsoft.com/office/officeart/2005/8/layout/matrix1"/>
    <dgm:cxn modelId="{D1607A9E-D8CC-4EDB-82EC-64E0F866C74B}" srcId="{F029F0C2-F52F-4264-BAED-441076962DBC}" destId="{DEC4FB6C-6C14-4345-A182-DCBDF340BBFF}" srcOrd="0" destOrd="0" parTransId="{39F16F02-F5CA-4E82-9269-0948B1AC5B55}" sibTransId="{FEE96AFF-58C5-432C-94DB-06448F24153A}"/>
    <dgm:cxn modelId="{A20F83A3-29BA-4088-B7A5-D6CFB76A4D1F}" type="presOf" srcId="{DEC4FB6C-6C14-4345-A182-DCBDF340BBFF}" destId="{438D6FBD-9C4A-4FC7-8769-047D94DF3E51}" srcOrd="1" destOrd="0" presId="urn:microsoft.com/office/officeart/2005/8/layout/matrix1"/>
    <dgm:cxn modelId="{CA6F71B9-2C07-4284-9E05-30F9471012B9}" type="presOf" srcId="{DEC4FB6C-6C14-4345-A182-DCBDF340BBFF}" destId="{93DBDBD4-97E8-4240-9DCE-571A42915D59}" srcOrd="0" destOrd="0" presId="urn:microsoft.com/office/officeart/2005/8/layout/matrix1"/>
    <dgm:cxn modelId="{4407EDC3-1431-499C-BD52-4F86C959662C}" srcId="{0E44BEA0-0BA3-4AF4-8830-8C970C18826B}" destId="{F029F0C2-F52F-4264-BAED-441076962DBC}" srcOrd="0" destOrd="0" parTransId="{23CF6B59-2925-4CF3-8A54-DE1486C7892A}" sibTransId="{8D1249CA-7312-46EB-9449-DD9D4A064A6B}"/>
    <dgm:cxn modelId="{B6DCF1D4-FAE6-409B-BA04-FCB9122D7DBA}" type="presOf" srcId="{0E44BEA0-0BA3-4AF4-8830-8C970C18826B}" destId="{31B71A07-DFE3-4D2C-B602-1E3B519A73EF}" srcOrd="0" destOrd="0" presId="urn:microsoft.com/office/officeart/2005/8/layout/matrix1"/>
    <dgm:cxn modelId="{6A03EAF8-1D17-49B3-83AA-45365EDA076F}" type="presParOf" srcId="{31B71A07-DFE3-4D2C-B602-1E3B519A73EF}" destId="{DDD442BC-9CB7-4B8C-82AE-B80EB41A9EC3}" srcOrd="0" destOrd="0" presId="urn:microsoft.com/office/officeart/2005/8/layout/matrix1"/>
    <dgm:cxn modelId="{9F255ECB-8172-4982-8727-976C4A16ED04}" type="presParOf" srcId="{DDD442BC-9CB7-4B8C-82AE-B80EB41A9EC3}" destId="{93DBDBD4-97E8-4240-9DCE-571A42915D59}" srcOrd="0" destOrd="0" presId="urn:microsoft.com/office/officeart/2005/8/layout/matrix1"/>
    <dgm:cxn modelId="{148691FD-085B-46F6-AC08-DD5C21A70FF8}" type="presParOf" srcId="{DDD442BC-9CB7-4B8C-82AE-B80EB41A9EC3}" destId="{438D6FBD-9C4A-4FC7-8769-047D94DF3E51}" srcOrd="1" destOrd="0" presId="urn:microsoft.com/office/officeart/2005/8/layout/matrix1"/>
    <dgm:cxn modelId="{2E24297B-617B-4FFA-AA77-F2D1615CE2B2}" type="presParOf" srcId="{DDD442BC-9CB7-4B8C-82AE-B80EB41A9EC3}" destId="{8330C8A5-7ECD-4A22-A812-78BBA41B8495}" srcOrd="2" destOrd="0" presId="urn:microsoft.com/office/officeart/2005/8/layout/matrix1"/>
    <dgm:cxn modelId="{158DF848-7223-4D6F-8BC9-436671655445}" type="presParOf" srcId="{DDD442BC-9CB7-4B8C-82AE-B80EB41A9EC3}" destId="{0C3F26A9-3D99-4EAC-B1E0-A01D26AE6680}" srcOrd="3" destOrd="0" presId="urn:microsoft.com/office/officeart/2005/8/layout/matrix1"/>
    <dgm:cxn modelId="{F3EE66E2-74D2-4CAD-9469-CD43BAA7E169}" type="presParOf" srcId="{DDD442BC-9CB7-4B8C-82AE-B80EB41A9EC3}" destId="{691EBF31-F3C8-4C3B-A7D1-C767600EF325}" srcOrd="4" destOrd="0" presId="urn:microsoft.com/office/officeart/2005/8/layout/matrix1"/>
    <dgm:cxn modelId="{A5C1165D-703F-4930-8DC0-8B54CA9A895C}" type="presParOf" srcId="{DDD442BC-9CB7-4B8C-82AE-B80EB41A9EC3}" destId="{0BD6CE0E-A5A8-4AE4-9C42-4119ABF87E56}" srcOrd="5" destOrd="0" presId="urn:microsoft.com/office/officeart/2005/8/layout/matrix1"/>
    <dgm:cxn modelId="{23341BE7-A549-4636-9EA8-EAE7C9885B1A}" type="presParOf" srcId="{DDD442BC-9CB7-4B8C-82AE-B80EB41A9EC3}" destId="{8AF7BD8F-3126-41F2-A1B7-9A43099F6EAF}" srcOrd="6" destOrd="0" presId="urn:microsoft.com/office/officeart/2005/8/layout/matrix1"/>
    <dgm:cxn modelId="{B37D3CF1-31D8-4080-9936-D682746A7ECA}" type="presParOf" srcId="{DDD442BC-9CB7-4B8C-82AE-B80EB41A9EC3}" destId="{8B043BD6-32C6-42A3-8B48-E2D613D5D081}" srcOrd="7" destOrd="0" presId="urn:microsoft.com/office/officeart/2005/8/layout/matrix1"/>
    <dgm:cxn modelId="{1F12DB8E-ED94-4B29-9EE6-3F956ED260CD}" type="presParOf" srcId="{31B71A07-DFE3-4D2C-B602-1E3B519A73EF}" destId="{8F1317DB-2D15-4B5F-ACF5-48D67FDB6946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A0E677-663D-4119-939E-DED7C9EDEE79}" type="doc">
      <dgm:prSet loTypeId="urn:microsoft.com/office/officeart/2005/8/layout/list1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s-CO"/>
        </a:p>
      </dgm:t>
    </dgm:pt>
    <dgm:pt modelId="{69C583C8-2D9B-4A93-989A-0F66C71171D0}">
      <dgm:prSet phldrT="[Texto]" custT="1"/>
      <dgm:spPr/>
      <dgm:t>
        <a:bodyPr/>
        <a:lstStyle/>
        <a:p>
          <a:r>
            <a:rPr lang="es-CO" sz="2400" b="1" dirty="0">
              <a:latin typeface="Agency FB" panose="020B0503020202020204" pitchFamily="34" charset="0"/>
              <a:cs typeface="Times New Roman" panose="02020603050405020304" pitchFamily="18" charset="0"/>
            </a:rPr>
            <a:t>ANTECEDENTES DE LA INVESTIGACIÓN</a:t>
          </a:r>
        </a:p>
      </dgm:t>
    </dgm:pt>
    <dgm:pt modelId="{08AC7A28-7861-4A11-B53D-4D0393EB3C14}" type="parTrans" cxnId="{511E87E2-FE49-4379-BAE1-2CE9D81CFFEF}">
      <dgm:prSet/>
      <dgm:spPr/>
      <dgm:t>
        <a:bodyPr/>
        <a:lstStyle/>
        <a:p>
          <a:endParaRPr lang="es-CO">
            <a:latin typeface="Agency FB" panose="020B0503020202020204" pitchFamily="34" charset="0"/>
          </a:endParaRPr>
        </a:p>
      </dgm:t>
    </dgm:pt>
    <dgm:pt modelId="{E816EDF9-44ED-441A-8B51-76A18487240D}" type="sibTrans" cxnId="{511E87E2-FE49-4379-BAE1-2CE9D81CFFEF}">
      <dgm:prSet/>
      <dgm:spPr/>
      <dgm:t>
        <a:bodyPr/>
        <a:lstStyle/>
        <a:p>
          <a:endParaRPr lang="es-CO">
            <a:latin typeface="Agency FB" panose="020B0503020202020204" pitchFamily="34" charset="0"/>
          </a:endParaRPr>
        </a:p>
      </dgm:t>
    </dgm:pt>
    <dgm:pt modelId="{96326F2B-4A07-467A-930E-F815C99286EE}">
      <dgm:prSet phldrT="[Texto]" custT="1"/>
      <dgm:spPr/>
      <dgm:t>
        <a:bodyPr/>
        <a:lstStyle/>
        <a:p>
          <a:r>
            <a:rPr lang="es-CO" sz="2400" b="1" dirty="0">
              <a:latin typeface="Agency FB" panose="020B0503020202020204" pitchFamily="34" charset="0"/>
              <a:cs typeface="Times New Roman" panose="02020603050405020304" pitchFamily="18" charset="0"/>
            </a:rPr>
            <a:t>ESTADO EN QUE SE ENCUENTRA EL PROBLEMA DE INVESTIGACIÓN</a:t>
          </a:r>
        </a:p>
      </dgm:t>
    </dgm:pt>
    <dgm:pt modelId="{B61018D6-E9D9-467C-AA33-E61C058E5DFC}" type="parTrans" cxnId="{D6D47E53-E060-4F47-9D6D-EE8173BB1275}">
      <dgm:prSet/>
      <dgm:spPr/>
      <dgm:t>
        <a:bodyPr/>
        <a:lstStyle/>
        <a:p>
          <a:endParaRPr lang="es-CO">
            <a:latin typeface="Agency FB" panose="020B0503020202020204" pitchFamily="34" charset="0"/>
          </a:endParaRPr>
        </a:p>
      </dgm:t>
    </dgm:pt>
    <dgm:pt modelId="{5ACA9B8C-CA1A-45C7-9928-A03005B5680F}" type="sibTrans" cxnId="{D6D47E53-E060-4F47-9D6D-EE8173BB1275}">
      <dgm:prSet/>
      <dgm:spPr/>
      <dgm:t>
        <a:bodyPr/>
        <a:lstStyle/>
        <a:p>
          <a:endParaRPr lang="es-CO">
            <a:latin typeface="Agency FB" panose="020B0503020202020204" pitchFamily="34" charset="0"/>
          </a:endParaRPr>
        </a:p>
      </dgm:t>
    </dgm:pt>
    <dgm:pt modelId="{3EE6B903-A18E-47C4-9C5F-43777E16BB70}">
      <dgm:prSet phldrT="[Texto]" custT="1"/>
      <dgm:spPr/>
      <dgm:t>
        <a:bodyPr/>
        <a:lstStyle/>
        <a:p>
          <a:r>
            <a:rPr lang="es-CO" sz="2400" b="1" dirty="0">
              <a:latin typeface="Agency FB" panose="020B0503020202020204" pitchFamily="34" charset="0"/>
              <a:cs typeface="Times New Roman" panose="02020603050405020304" pitchFamily="18" charset="0"/>
            </a:rPr>
            <a:t>INVESTIGACIÓN DOCUMENTAL</a:t>
          </a:r>
        </a:p>
      </dgm:t>
    </dgm:pt>
    <dgm:pt modelId="{DE657BE5-EE2D-4E62-8372-7080A68D8924}" type="parTrans" cxnId="{57A670C3-C97D-4111-83BE-BAA967F79E65}">
      <dgm:prSet/>
      <dgm:spPr/>
      <dgm:t>
        <a:bodyPr/>
        <a:lstStyle/>
        <a:p>
          <a:endParaRPr lang="es-CO">
            <a:latin typeface="Agency FB" panose="020B0503020202020204" pitchFamily="34" charset="0"/>
          </a:endParaRPr>
        </a:p>
      </dgm:t>
    </dgm:pt>
    <dgm:pt modelId="{85C6360C-D976-4F4F-8060-E18FD38313F5}" type="sibTrans" cxnId="{57A670C3-C97D-4111-83BE-BAA967F79E65}">
      <dgm:prSet/>
      <dgm:spPr/>
      <dgm:t>
        <a:bodyPr/>
        <a:lstStyle/>
        <a:p>
          <a:endParaRPr lang="es-CO">
            <a:latin typeface="Agency FB" panose="020B0503020202020204" pitchFamily="34" charset="0"/>
          </a:endParaRPr>
        </a:p>
      </dgm:t>
    </dgm:pt>
    <dgm:pt modelId="{928C17F8-CBA7-4B1C-8417-66DFB3362411}">
      <dgm:prSet phldrT="[Texto]" custT="1"/>
      <dgm:spPr/>
      <dgm:t>
        <a:bodyPr/>
        <a:lstStyle/>
        <a:p>
          <a:r>
            <a:rPr lang="es-CO" sz="2400" b="1" dirty="0">
              <a:latin typeface="Agency FB" panose="020B0503020202020204" pitchFamily="34" charset="0"/>
              <a:cs typeface="Times New Roman" panose="02020603050405020304" pitchFamily="18" charset="0"/>
            </a:rPr>
            <a:t>PRODUCCIÓN INVESTIGATIVA, TEÓRICA O METODOLÓGICA</a:t>
          </a:r>
        </a:p>
      </dgm:t>
    </dgm:pt>
    <dgm:pt modelId="{17651908-0F63-4AB5-AA3D-2C1CB8A2A360}" type="parTrans" cxnId="{92A4BCAE-1C52-49E8-B118-CFA926461DC1}">
      <dgm:prSet/>
      <dgm:spPr/>
      <dgm:t>
        <a:bodyPr/>
        <a:lstStyle/>
        <a:p>
          <a:endParaRPr lang="es-CO">
            <a:latin typeface="Agency FB" panose="020B0503020202020204" pitchFamily="34" charset="0"/>
          </a:endParaRPr>
        </a:p>
      </dgm:t>
    </dgm:pt>
    <dgm:pt modelId="{1409AEC8-CA84-45B6-A4E3-09A2C41B593E}" type="sibTrans" cxnId="{92A4BCAE-1C52-49E8-B118-CFA926461DC1}">
      <dgm:prSet/>
      <dgm:spPr/>
      <dgm:t>
        <a:bodyPr/>
        <a:lstStyle/>
        <a:p>
          <a:endParaRPr lang="es-CO">
            <a:latin typeface="Agency FB" panose="020B0503020202020204" pitchFamily="34" charset="0"/>
          </a:endParaRPr>
        </a:p>
      </dgm:t>
    </dgm:pt>
    <dgm:pt modelId="{F5765E44-4FE9-4040-9DF3-97E7D59E71E6}">
      <dgm:prSet phldrT="[Texto]" custT="1"/>
      <dgm:spPr/>
      <dgm:t>
        <a:bodyPr/>
        <a:lstStyle/>
        <a:p>
          <a:r>
            <a:rPr lang="es-CO" sz="2400" b="1" dirty="0">
              <a:latin typeface="Agency FB" panose="020B0503020202020204" pitchFamily="34" charset="0"/>
              <a:cs typeface="Times New Roman" panose="02020603050405020304" pitchFamily="18" charset="0"/>
            </a:rPr>
            <a:t>ENRIQUECE LA INVESTIGACIÓN Y EVITA REPETIR INVESTIGACIONES YA REALIZADAS</a:t>
          </a:r>
        </a:p>
      </dgm:t>
    </dgm:pt>
    <dgm:pt modelId="{7BBD2823-82BB-490C-B459-F503A0663EB6}" type="parTrans" cxnId="{645414F6-0012-4B0C-8EFF-B2F0A7EEC7C9}">
      <dgm:prSet/>
      <dgm:spPr/>
      <dgm:t>
        <a:bodyPr/>
        <a:lstStyle/>
        <a:p>
          <a:endParaRPr lang="es-CO">
            <a:latin typeface="Agency FB" panose="020B0503020202020204" pitchFamily="34" charset="0"/>
          </a:endParaRPr>
        </a:p>
      </dgm:t>
    </dgm:pt>
    <dgm:pt modelId="{C8305A9E-E343-4469-A6E8-305CF9D5E4BC}" type="sibTrans" cxnId="{645414F6-0012-4B0C-8EFF-B2F0A7EEC7C9}">
      <dgm:prSet/>
      <dgm:spPr/>
      <dgm:t>
        <a:bodyPr/>
        <a:lstStyle/>
        <a:p>
          <a:endParaRPr lang="es-CO">
            <a:latin typeface="Agency FB" panose="020B0503020202020204" pitchFamily="34" charset="0"/>
          </a:endParaRPr>
        </a:p>
      </dgm:t>
    </dgm:pt>
    <dgm:pt modelId="{022FF575-8799-475A-AD24-BF9B285E7ED1}" type="pres">
      <dgm:prSet presAssocID="{2FA0E677-663D-4119-939E-DED7C9EDEE79}" presName="linear" presStyleCnt="0">
        <dgm:presLayoutVars>
          <dgm:dir/>
          <dgm:animLvl val="lvl"/>
          <dgm:resizeHandles val="exact"/>
        </dgm:presLayoutVars>
      </dgm:prSet>
      <dgm:spPr/>
    </dgm:pt>
    <dgm:pt modelId="{70D29EDD-934E-4BD8-98EE-45047FDE34FA}" type="pres">
      <dgm:prSet presAssocID="{69C583C8-2D9B-4A93-989A-0F66C71171D0}" presName="parentLin" presStyleCnt="0"/>
      <dgm:spPr/>
    </dgm:pt>
    <dgm:pt modelId="{707D24DA-38F8-40B6-83E5-FC57C92CEB67}" type="pres">
      <dgm:prSet presAssocID="{69C583C8-2D9B-4A93-989A-0F66C71171D0}" presName="parentLeftMargin" presStyleLbl="node1" presStyleIdx="0" presStyleCnt="5"/>
      <dgm:spPr/>
    </dgm:pt>
    <dgm:pt modelId="{0F73C26A-1CEE-434C-A56F-D1255E9FC1DD}" type="pres">
      <dgm:prSet presAssocID="{69C583C8-2D9B-4A93-989A-0F66C71171D0}" presName="parentText" presStyleLbl="node1" presStyleIdx="0" presStyleCnt="5" custScaleX="124984" custScaleY="121951">
        <dgm:presLayoutVars>
          <dgm:chMax val="0"/>
          <dgm:bulletEnabled val="1"/>
        </dgm:presLayoutVars>
      </dgm:prSet>
      <dgm:spPr/>
    </dgm:pt>
    <dgm:pt modelId="{A2CF4E69-3475-48CD-BBBD-A46B81B34731}" type="pres">
      <dgm:prSet presAssocID="{69C583C8-2D9B-4A93-989A-0F66C71171D0}" presName="negativeSpace" presStyleCnt="0"/>
      <dgm:spPr/>
    </dgm:pt>
    <dgm:pt modelId="{3BBFFC25-2090-46CD-8C61-3E45BEC1EB77}" type="pres">
      <dgm:prSet presAssocID="{69C583C8-2D9B-4A93-989A-0F66C71171D0}" presName="childText" presStyleLbl="conFgAcc1" presStyleIdx="0" presStyleCnt="5">
        <dgm:presLayoutVars>
          <dgm:bulletEnabled val="1"/>
        </dgm:presLayoutVars>
      </dgm:prSet>
      <dgm:spPr/>
    </dgm:pt>
    <dgm:pt modelId="{42894E23-A12A-409A-9B9C-BCDBC404F7C4}" type="pres">
      <dgm:prSet presAssocID="{E816EDF9-44ED-441A-8B51-76A18487240D}" presName="spaceBetweenRectangles" presStyleCnt="0"/>
      <dgm:spPr/>
    </dgm:pt>
    <dgm:pt modelId="{A087620C-6901-49BE-A18C-225B9B1224EE}" type="pres">
      <dgm:prSet presAssocID="{96326F2B-4A07-467A-930E-F815C99286EE}" presName="parentLin" presStyleCnt="0"/>
      <dgm:spPr/>
    </dgm:pt>
    <dgm:pt modelId="{C4628941-F376-494D-BF61-FB128BE5D725}" type="pres">
      <dgm:prSet presAssocID="{96326F2B-4A07-467A-930E-F815C99286EE}" presName="parentLeftMargin" presStyleLbl="node1" presStyleIdx="0" presStyleCnt="5"/>
      <dgm:spPr/>
    </dgm:pt>
    <dgm:pt modelId="{6DAABC67-C999-4633-A964-458B5C3DE3A7}" type="pres">
      <dgm:prSet presAssocID="{96326F2B-4A07-467A-930E-F815C99286EE}" presName="parentText" presStyleLbl="node1" presStyleIdx="1" presStyleCnt="5" custScaleX="124984" custScaleY="128370">
        <dgm:presLayoutVars>
          <dgm:chMax val="0"/>
          <dgm:bulletEnabled val="1"/>
        </dgm:presLayoutVars>
      </dgm:prSet>
      <dgm:spPr/>
    </dgm:pt>
    <dgm:pt modelId="{434910FF-54BE-4BCE-A806-EB9AC8C96405}" type="pres">
      <dgm:prSet presAssocID="{96326F2B-4A07-467A-930E-F815C99286EE}" presName="negativeSpace" presStyleCnt="0"/>
      <dgm:spPr/>
    </dgm:pt>
    <dgm:pt modelId="{AADCF1D6-506A-480D-8160-235B47A8AC13}" type="pres">
      <dgm:prSet presAssocID="{96326F2B-4A07-467A-930E-F815C99286EE}" presName="childText" presStyleLbl="conFgAcc1" presStyleIdx="1" presStyleCnt="5">
        <dgm:presLayoutVars>
          <dgm:bulletEnabled val="1"/>
        </dgm:presLayoutVars>
      </dgm:prSet>
      <dgm:spPr/>
    </dgm:pt>
    <dgm:pt modelId="{174BCC1F-6CAB-4B5E-B818-BA87FCD438B9}" type="pres">
      <dgm:prSet presAssocID="{5ACA9B8C-CA1A-45C7-9928-A03005B5680F}" presName="spaceBetweenRectangles" presStyleCnt="0"/>
      <dgm:spPr/>
    </dgm:pt>
    <dgm:pt modelId="{A647661B-C214-41B2-A376-812B1FD826B3}" type="pres">
      <dgm:prSet presAssocID="{3EE6B903-A18E-47C4-9C5F-43777E16BB70}" presName="parentLin" presStyleCnt="0"/>
      <dgm:spPr/>
    </dgm:pt>
    <dgm:pt modelId="{A4130B4D-F013-489E-876B-9783D9741FDB}" type="pres">
      <dgm:prSet presAssocID="{3EE6B903-A18E-47C4-9C5F-43777E16BB70}" presName="parentLeftMargin" presStyleLbl="node1" presStyleIdx="1" presStyleCnt="5"/>
      <dgm:spPr/>
    </dgm:pt>
    <dgm:pt modelId="{929EC4D7-6820-44E1-AF57-625FC1DD7D25}" type="pres">
      <dgm:prSet presAssocID="{3EE6B903-A18E-47C4-9C5F-43777E16BB70}" presName="parentText" presStyleLbl="node1" presStyleIdx="2" presStyleCnt="5" custScaleX="124984" custScaleY="128370">
        <dgm:presLayoutVars>
          <dgm:chMax val="0"/>
          <dgm:bulletEnabled val="1"/>
        </dgm:presLayoutVars>
      </dgm:prSet>
      <dgm:spPr/>
    </dgm:pt>
    <dgm:pt modelId="{E3EF2B68-D6A4-44CD-B9E3-151B67CCF083}" type="pres">
      <dgm:prSet presAssocID="{3EE6B903-A18E-47C4-9C5F-43777E16BB70}" presName="negativeSpace" presStyleCnt="0"/>
      <dgm:spPr/>
    </dgm:pt>
    <dgm:pt modelId="{CA369419-1AE1-4544-B079-4FD18BF7B210}" type="pres">
      <dgm:prSet presAssocID="{3EE6B903-A18E-47C4-9C5F-43777E16BB70}" presName="childText" presStyleLbl="conFgAcc1" presStyleIdx="2" presStyleCnt="5">
        <dgm:presLayoutVars>
          <dgm:bulletEnabled val="1"/>
        </dgm:presLayoutVars>
      </dgm:prSet>
      <dgm:spPr/>
    </dgm:pt>
    <dgm:pt modelId="{867C503B-77BF-46A2-AA37-A60E08159D2E}" type="pres">
      <dgm:prSet presAssocID="{85C6360C-D976-4F4F-8060-E18FD38313F5}" presName="spaceBetweenRectangles" presStyleCnt="0"/>
      <dgm:spPr/>
    </dgm:pt>
    <dgm:pt modelId="{73868969-8159-459C-8CB9-59005D8B0FB5}" type="pres">
      <dgm:prSet presAssocID="{928C17F8-CBA7-4B1C-8417-66DFB3362411}" presName="parentLin" presStyleCnt="0"/>
      <dgm:spPr/>
    </dgm:pt>
    <dgm:pt modelId="{0C87A211-E074-4E48-9900-6B117BC37641}" type="pres">
      <dgm:prSet presAssocID="{928C17F8-CBA7-4B1C-8417-66DFB3362411}" presName="parentLeftMargin" presStyleLbl="node1" presStyleIdx="2" presStyleCnt="5"/>
      <dgm:spPr/>
    </dgm:pt>
    <dgm:pt modelId="{3EE382E4-6E9B-45F3-BF4B-901066572ECD}" type="pres">
      <dgm:prSet presAssocID="{928C17F8-CBA7-4B1C-8417-66DFB3362411}" presName="parentText" presStyleLbl="node1" presStyleIdx="3" presStyleCnt="5" custScaleX="124984" custScaleY="135501">
        <dgm:presLayoutVars>
          <dgm:chMax val="0"/>
          <dgm:bulletEnabled val="1"/>
        </dgm:presLayoutVars>
      </dgm:prSet>
      <dgm:spPr/>
    </dgm:pt>
    <dgm:pt modelId="{B0162978-0527-4E2E-8899-3199686F7B19}" type="pres">
      <dgm:prSet presAssocID="{928C17F8-CBA7-4B1C-8417-66DFB3362411}" presName="negativeSpace" presStyleCnt="0"/>
      <dgm:spPr/>
    </dgm:pt>
    <dgm:pt modelId="{8E5D1B1E-9463-4321-B1B9-7361AC38F507}" type="pres">
      <dgm:prSet presAssocID="{928C17F8-CBA7-4B1C-8417-66DFB3362411}" presName="childText" presStyleLbl="conFgAcc1" presStyleIdx="3" presStyleCnt="5">
        <dgm:presLayoutVars>
          <dgm:bulletEnabled val="1"/>
        </dgm:presLayoutVars>
      </dgm:prSet>
      <dgm:spPr/>
    </dgm:pt>
    <dgm:pt modelId="{B6170F45-5ED8-4EA6-8568-9839CAAE657B}" type="pres">
      <dgm:prSet presAssocID="{1409AEC8-CA84-45B6-A4E3-09A2C41B593E}" presName="spaceBetweenRectangles" presStyleCnt="0"/>
      <dgm:spPr/>
    </dgm:pt>
    <dgm:pt modelId="{12909E05-953A-4076-BE26-2B33BE2B7FDA}" type="pres">
      <dgm:prSet presAssocID="{F5765E44-4FE9-4040-9DF3-97E7D59E71E6}" presName="parentLin" presStyleCnt="0"/>
      <dgm:spPr/>
    </dgm:pt>
    <dgm:pt modelId="{0F01D680-5CBA-48E6-9971-8D2782FA2A61}" type="pres">
      <dgm:prSet presAssocID="{F5765E44-4FE9-4040-9DF3-97E7D59E71E6}" presName="parentLeftMargin" presStyleLbl="node1" presStyleIdx="3" presStyleCnt="5"/>
      <dgm:spPr/>
    </dgm:pt>
    <dgm:pt modelId="{0D679A7F-0A9B-4225-B7E6-C700E4C5605B}" type="pres">
      <dgm:prSet presAssocID="{F5765E44-4FE9-4040-9DF3-97E7D59E71E6}" presName="parentText" presStyleLbl="node1" presStyleIdx="4" presStyleCnt="5" custScaleX="124984" custScaleY="143472">
        <dgm:presLayoutVars>
          <dgm:chMax val="0"/>
          <dgm:bulletEnabled val="1"/>
        </dgm:presLayoutVars>
      </dgm:prSet>
      <dgm:spPr/>
    </dgm:pt>
    <dgm:pt modelId="{D4FDD571-B7F4-410E-88D9-D3B7F1620F71}" type="pres">
      <dgm:prSet presAssocID="{F5765E44-4FE9-4040-9DF3-97E7D59E71E6}" presName="negativeSpace" presStyleCnt="0"/>
      <dgm:spPr/>
    </dgm:pt>
    <dgm:pt modelId="{2BAFE777-B9F3-44F9-BDB0-9F021C23DCF1}" type="pres">
      <dgm:prSet presAssocID="{F5765E44-4FE9-4040-9DF3-97E7D59E71E6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8FA8D80B-90BD-49FB-8FD0-8DDD8523F802}" type="presOf" srcId="{F5765E44-4FE9-4040-9DF3-97E7D59E71E6}" destId="{0F01D680-5CBA-48E6-9971-8D2782FA2A61}" srcOrd="0" destOrd="0" presId="urn:microsoft.com/office/officeart/2005/8/layout/list1"/>
    <dgm:cxn modelId="{D9ACC923-F295-44C0-9D1F-35EB92B1E58D}" type="presOf" srcId="{96326F2B-4A07-467A-930E-F815C99286EE}" destId="{C4628941-F376-494D-BF61-FB128BE5D725}" srcOrd="0" destOrd="0" presId="urn:microsoft.com/office/officeart/2005/8/layout/list1"/>
    <dgm:cxn modelId="{4D6E8846-CDAD-4D73-ADC1-3DAC1BC00E78}" type="presOf" srcId="{96326F2B-4A07-467A-930E-F815C99286EE}" destId="{6DAABC67-C999-4633-A964-458B5C3DE3A7}" srcOrd="1" destOrd="0" presId="urn:microsoft.com/office/officeart/2005/8/layout/list1"/>
    <dgm:cxn modelId="{D6D47E53-E060-4F47-9D6D-EE8173BB1275}" srcId="{2FA0E677-663D-4119-939E-DED7C9EDEE79}" destId="{96326F2B-4A07-467A-930E-F815C99286EE}" srcOrd="1" destOrd="0" parTransId="{B61018D6-E9D9-467C-AA33-E61C058E5DFC}" sibTransId="{5ACA9B8C-CA1A-45C7-9928-A03005B5680F}"/>
    <dgm:cxn modelId="{8F218B73-B4FF-4098-8DA8-DC3755A7AD79}" type="presOf" srcId="{928C17F8-CBA7-4B1C-8417-66DFB3362411}" destId="{3EE382E4-6E9B-45F3-BF4B-901066572ECD}" srcOrd="1" destOrd="0" presId="urn:microsoft.com/office/officeart/2005/8/layout/list1"/>
    <dgm:cxn modelId="{27A53F7C-BBF8-4F5C-B56D-CEAFFB6F7A2A}" type="presOf" srcId="{2FA0E677-663D-4119-939E-DED7C9EDEE79}" destId="{022FF575-8799-475A-AD24-BF9B285E7ED1}" srcOrd="0" destOrd="0" presId="urn:microsoft.com/office/officeart/2005/8/layout/list1"/>
    <dgm:cxn modelId="{A042E89D-492E-4110-80A7-822AA1B92F03}" type="presOf" srcId="{3EE6B903-A18E-47C4-9C5F-43777E16BB70}" destId="{A4130B4D-F013-489E-876B-9783D9741FDB}" srcOrd="0" destOrd="0" presId="urn:microsoft.com/office/officeart/2005/8/layout/list1"/>
    <dgm:cxn modelId="{2FC5AFA7-6CC1-4FD2-9019-E1CD961A2BB8}" type="presOf" srcId="{F5765E44-4FE9-4040-9DF3-97E7D59E71E6}" destId="{0D679A7F-0A9B-4225-B7E6-C700E4C5605B}" srcOrd="1" destOrd="0" presId="urn:microsoft.com/office/officeart/2005/8/layout/list1"/>
    <dgm:cxn modelId="{06D376AD-483D-46E3-966A-1032AF9E857D}" type="presOf" srcId="{928C17F8-CBA7-4B1C-8417-66DFB3362411}" destId="{0C87A211-E074-4E48-9900-6B117BC37641}" srcOrd="0" destOrd="0" presId="urn:microsoft.com/office/officeart/2005/8/layout/list1"/>
    <dgm:cxn modelId="{92A4BCAE-1C52-49E8-B118-CFA926461DC1}" srcId="{2FA0E677-663D-4119-939E-DED7C9EDEE79}" destId="{928C17F8-CBA7-4B1C-8417-66DFB3362411}" srcOrd="3" destOrd="0" parTransId="{17651908-0F63-4AB5-AA3D-2C1CB8A2A360}" sibTransId="{1409AEC8-CA84-45B6-A4E3-09A2C41B593E}"/>
    <dgm:cxn modelId="{874549BE-BD44-4CF1-AE49-F68D730F4067}" type="presOf" srcId="{3EE6B903-A18E-47C4-9C5F-43777E16BB70}" destId="{929EC4D7-6820-44E1-AF57-625FC1DD7D25}" srcOrd="1" destOrd="0" presId="urn:microsoft.com/office/officeart/2005/8/layout/list1"/>
    <dgm:cxn modelId="{57A670C3-C97D-4111-83BE-BAA967F79E65}" srcId="{2FA0E677-663D-4119-939E-DED7C9EDEE79}" destId="{3EE6B903-A18E-47C4-9C5F-43777E16BB70}" srcOrd="2" destOrd="0" parTransId="{DE657BE5-EE2D-4E62-8372-7080A68D8924}" sibTransId="{85C6360C-D976-4F4F-8060-E18FD38313F5}"/>
    <dgm:cxn modelId="{1AB15DDA-0B41-44CC-BAF8-1A9B245911C1}" type="presOf" srcId="{69C583C8-2D9B-4A93-989A-0F66C71171D0}" destId="{707D24DA-38F8-40B6-83E5-FC57C92CEB67}" srcOrd="0" destOrd="0" presId="urn:microsoft.com/office/officeart/2005/8/layout/list1"/>
    <dgm:cxn modelId="{511E87E2-FE49-4379-BAE1-2CE9D81CFFEF}" srcId="{2FA0E677-663D-4119-939E-DED7C9EDEE79}" destId="{69C583C8-2D9B-4A93-989A-0F66C71171D0}" srcOrd="0" destOrd="0" parTransId="{08AC7A28-7861-4A11-B53D-4D0393EB3C14}" sibTransId="{E816EDF9-44ED-441A-8B51-76A18487240D}"/>
    <dgm:cxn modelId="{645414F6-0012-4B0C-8EFF-B2F0A7EEC7C9}" srcId="{2FA0E677-663D-4119-939E-DED7C9EDEE79}" destId="{F5765E44-4FE9-4040-9DF3-97E7D59E71E6}" srcOrd="4" destOrd="0" parTransId="{7BBD2823-82BB-490C-B459-F503A0663EB6}" sibTransId="{C8305A9E-E343-4469-A6E8-305CF9D5E4BC}"/>
    <dgm:cxn modelId="{86D982F9-E59C-4AB4-B1C7-749986F50FA1}" type="presOf" srcId="{69C583C8-2D9B-4A93-989A-0F66C71171D0}" destId="{0F73C26A-1CEE-434C-A56F-D1255E9FC1DD}" srcOrd="1" destOrd="0" presId="urn:microsoft.com/office/officeart/2005/8/layout/list1"/>
    <dgm:cxn modelId="{74F91B7E-6B11-4DD2-8A0F-4525AAB508C6}" type="presParOf" srcId="{022FF575-8799-475A-AD24-BF9B285E7ED1}" destId="{70D29EDD-934E-4BD8-98EE-45047FDE34FA}" srcOrd="0" destOrd="0" presId="urn:microsoft.com/office/officeart/2005/8/layout/list1"/>
    <dgm:cxn modelId="{3F522798-6FA1-4E45-84AF-A24A4D9B67B9}" type="presParOf" srcId="{70D29EDD-934E-4BD8-98EE-45047FDE34FA}" destId="{707D24DA-38F8-40B6-83E5-FC57C92CEB67}" srcOrd="0" destOrd="0" presId="urn:microsoft.com/office/officeart/2005/8/layout/list1"/>
    <dgm:cxn modelId="{A85DF238-DBCF-4123-991B-6901D4DB427C}" type="presParOf" srcId="{70D29EDD-934E-4BD8-98EE-45047FDE34FA}" destId="{0F73C26A-1CEE-434C-A56F-D1255E9FC1DD}" srcOrd="1" destOrd="0" presId="urn:microsoft.com/office/officeart/2005/8/layout/list1"/>
    <dgm:cxn modelId="{84E6AD0C-4444-4B6D-B0CB-BC7D673C33BD}" type="presParOf" srcId="{022FF575-8799-475A-AD24-BF9B285E7ED1}" destId="{A2CF4E69-3475-48CD-BBBD-A46B81B34731}" srcOrd="1" destOrd="0" presId="urn:microsoft.com/office/officeart/2005/8/layout/list1"/>
    <dgm:cxn modelId="{73288758-021F-4DE4-927C-C611F52EF461}" type="presParOf" srcId="{022FF575-8799-475A-AD24-BF9B285E7ED1}" destId="{3BBFFC25-2090-46CD-8C61-3E45BEC1EB77}" srcOrd="2" destOrd="0" presId="urn:microsoft.com/office/officeart/2005/8/layout/list1"/>
    <dgm:cxn modelId="{136E8D49-5B83-4CE9-93EC-387F155D0854}" type="presParOf" srcId="{022FF575-8799-475A-AD24-BF9B285E7ED1}" destId="{42894E23-A12A-409A-9B9C-BCDBC404F7C4}" srcOrd="3" destOrd="0" presId="urn:microsoft.com/office/officeart/2005/8/layout/list1"/>
    <dgm:cxn modelId="{78D288B9-5637-4F38-92D6-7AA82537B7E7}" type="presParOf" srcId="{022FF575-8799-475A-AD24-BF9B285E7ED1}" destId="{A087620C-6901-49BE-A18C-225B9B1224EE}" srcOrd="4" destOrd="0" presId="urn:microsoft.com/office/officeart/2005/8/layout/list1"/>
    <dgm:cxn modelId="{2ABD74B9-C34D-4CE5-AB5A-28DDB25BB00A}" type="presParOf" srcId="{A087620C-6901-49BE-A18C-225B9B1224EE}" destId="{C4628941-F376-494D-BF61-FB128BE5D725}" srcOrd="0" destOrd="0" presId="urn:microsoft.com/office/officeart/2005/8/layout/list1"/>
    <dgm:cxn modelId="{3DC48AE7-74AC-4065-B0BF-72DBF3E25642}" type="presParOf" srcId="{A087620C-6901-49BE-A18C-225B9B1224EE}" destId="{6DAABC67-C999-4633-A964-458B5C3DE3A7}" srcOrd="1" destOrd="0" presId="urn:microsoft.com/office/officeart/2005/8/layout/list1"/>
    <dgm:cxn modelId="{E0E60FF7-99B5-46E1-9224-FBD095E2437F}" type="presParOf" srcId="{022FF575-8799-475A-AD24-BF9B285E7ED1}" destId="{434910FF-54BE-4BCE-A806-EB9AC8C96405}" srcOrd="5" destOrd="0" presId="urn:microsoft.com/office/officeart/2005/8/layout/list1"/>
    <dgm:cxn modelId="{30734AFC-925B-43DB-B4E5-170D7E115C16}" type="presParOf" srcId="{022FF575-8799-475A-AD24-BF9B285E7ED1}" destId="{AADCF1D6-506A-480D-8160-235B47A8AC13}" srcOrd="6" destOrd="0" presId="urn:microsoft.com/office/officeart/2005/8/layout/list1"/>
    <dgm:cxn modelId="{F2D7F9AF-705A-4CE3-99F0-CF81403DD980}" type="presParOf" srcId="{022FF575-8799-475A-AD24-BF9B285E7ED1}" destId="{174BCC1F-6CAB-4B5E-B818-BA87FCD438B9}" srcOrd="7" destOrd="0" presId="urn:microsoft.com/office/officeart/2005/8/layout/list1"/>
    <dgm:cxn modelId="{3A5F1897-482A-4351-B3C7-43772B50829D}" type="presParOf" srcId="{022FF575-8799-475A-AD24-BF9B285E7ED1}" destId="{A647661B-C214-41B2-A376-812B1FD826B3}" srcOrd="8" destOrd="0" presId="urn:microsoft.com/office/officeart/2005/8/layout/list1"/>
    <dgm:cxn modelId="{D668B5E6-F699-4036-A790-5C10BB258E7E}" type="presParOf" srcId="{A647661B-C214-41B2-A376-812B1FD826B3}" destId="{A4130B4D-F013-489E-876B-9783D9741FDB}" srcOrd="0" destOrd="0" presId="urn:microsoft.com/office/officeart/2005/8/layout/list1"/>
    <dgm:cxn modelId="{D842679C-12D7-4206-BBD9-E9BFA4369F90}" type="presParOf" srcId="{A647661B-C214-41B2-A376-812B1FD826B3}" destId="{929EC4D7-6820-44E1-AF57-625FC1DD7D25}" srcOrd="1" destOrd="0" presId="urn:microsoft.com/office/officeart/2005/8/layout/list1"/>
    <dgm:cxn modelId="{D239D0E1-6C14-4D6A-875A-E0148E8687E4}" type="presParOf" srcId="{022FF575-8799-475A-AD24-BF9B285E7ED1}" destId="{E3EF2B68-D6A4-44CD-B9E3-151B67CCF083}" srcOrd="9" destOrd="0" presId="urn:microsoft.com/office/officeart/2005/8/layout/list1"/>
    <dgm:cxn modelId="{72FFF81C-944C-4874-9E3B-FC3BEB7349E5}" type="presParOf" srcId="{022FF575-8799-475A-AD24-BF9B285E7ED1}" destId="{CA369419-1AE1-4544-B079-4FD18BF7B210}" srcOrd="10" destOrd="0" presId="urn:microsoft.com/office/officeart/2005/8/layout/list1"/>
    <dgm:cxn modelId="{B11DBADD-B5E0-4460-B64A-914CD9D1D3F7}" type="presParOf" srcId="{022FF575-8799-475A-AD24-BF9B285E7ED1}" destId="{867C503B-77BF-46A2-AA37-A60E08159D2E}" srcOrd="11" destOrd="0" presId="urn:microsoft.com/office/officeart/2005/8/layout/list1"/>
    <dgm:cxn modelId="{39508C48-C82E-4620-946B-450347DDB4F6}" type="presParOf" srcId="{022FF575-8799-475A-AD24-BF9B285E7ED1}" destId="{73868969-8159-459C-8CB9-59005D8B0FB5}" srcOrd="12" destOrd="0" presId="urn:microsoft.com/office/officeart/2005/8/layout/list1"/>
    <dgm:cxn modelId="{327E668F-194D-41C4-921D-4B9566EEEC20}" type="presParOf" srcId="{73868969-8159-459C-8CB9-59005D8B0FB5}" destId="{0C87A211-E074-4E48-9900-6B117BC37641}" srcOrd="0" destOrd="0" presId="urn:microsoft.com/office/officeart/2005/8/layout/list1"/>
    <dgm:cxn modelId="{3CF589D2-A30D-4934-93C3-5498A3A4B8B7}" type="presParOf" srcId="{73868969-8159-459C-8CB9-59005D8B0FB5}" destId="{3EE382E4-6E9B-45F3-BF4B-901066572ECD}" srcOrd="1" destOrd="0" presId="urn:microsoft.com/office/officeart/2005/8/layout/list1"/>
    <dgm:cxn modelId="{D7416678-7BCE-445F-B757-0F1E6CCDF2BC}" type="presParOf" srcId="{022FF575-8799-475A-AD24-BF9B285E7ED1}" destId="{B0162978-0527-4E2E-8899-3199686F7B19}" srcOrd="13" destOrd="0" presId="urn:microsoft.com/office/officeart/2005/8/layout/list1"/>
    <dgm:cxn modelId="{0B280737-045E-4EB2-ABED-C5E68AC5B55D}" type="presParOf" srcId="{022FF575-8799-475A-AD24-BF9B285E7ED1}" destId="{8E5D1B1E-9463-4321-B1B9-7361AC38F507}" srcOrd="14" destOrd="0" presId="urn:microsoft.com/office/officeart/2005/8/layout/list1"/>
    <dgm:cxn modelId="{88E2E941-218E-4AE7-ADD9-38ED46CE5139}" type="presParOf" srcId="{022FF575-8799-475A-AD24-BF9B285E7ED1}" destId="{B6170F45-5ED8-4EA6-8568-9839CAAE657B}" srcOrd="15" destOrd="0" presId="urn:microsoft.com/office/officeart/2005/8/layout/list1"/>
    <dgm:cxn modelId="{5877A7B7-4068-4B1E-A007-77E6B57545D3}" type="presParOf" srcId="{022FF575-8799-475A-AD24-BF9B285E7ED1}" destId="{12909E05-953A-4076-BE26-2B33BE2B7FDA}" srcOrd="16" destOrd="0" presId="urn:microsoft.com/office/officeart/2005/8/layout/list1"/>
    <dgm:cxn modelId="{5C430278-43D7-4374-BEA4-6C906B2DBD13}" type="presParOf" srcId="{12909E05-953A-4076-BE26-2B33BE2B7FDA}" destId="{0F01D680-5CBA-48E6-9971-8D2782FA2A61}" srcOrd="0" destOrd="0" presId="urn:microsoft.com/office/officeart/2005/8/layout/list1"/>
    <dgm:cxn modelId="{27360930-255A-421B-AF20-C4D6E8214DC9}" type="presParOf" srcId="{12909E05-953A-4076-BE26-2B33BE2B7FDA}" destId="{0D679A7F-0A9B-4225-B7E6-C700E4C5605B}" srcOrd="1" destOrd="0" presId="urn:microsoft.com/office/officeart/2005/8/layout/list1"/>
    <dgm:cxn modelId="{63A9A763-D06B-4E6D-8F4F-011D0DF8EF5F}" type="presParOf" srcId="{022FF575-8799-475A-AD24-BF9B285E7ED1}" destId="{D4FDD571-B7F4-410E-88D9-D3B7F1620F71}" srcOrd="17" destOrd="0" presId="urn:microsoft.com/office/officeart/2005/8/layout/list1"/>
    <dgm:cxn modelId="{62B15A70-B325-471E-9EB3-E764D27B3EFE}" type="presParOf" srcId="{022FF575-8799-475A-AD24-BF9B285E7ED1}" destId="{2BAFE777-B9F3-44F9-BDB0-9F021C23DCF1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1F7D95-1886-44CC-B4BE-B2DDE9CFCB53}" type="doc">
      <dgm:prSet loTypeId="urn:microsoft.com/office/officeart/2005/8/layout/vList5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s-CO"/>
        </a:p>
      </dgm:t>
    </dgm:pt>
    <dgm:pt modelId="{8C5A1CDF-6484-49EE-BCB5-B55F917A7192}">
      <dgm:prSet phldrT="[Texto]" custT="1"/>
      <dgm:spPr/>
      <dgm:t>
        <a:bodyPr/>
        <a:lstStyle/>
        <a:p>
          <a:r>
            <a:rPr lang="es-CO" sz="2800" b="1" dirty="0">
              <a:latin typeface="Agency FB" panose="020B0503020202020204" pitchFamily="34" charset="0"/>
              <a:cs typeface="Times New Roman" panose="02020603050405020304" pitchFamily="18" charset="0"/>
            </a:rPr>
            <a:t>TAMBIÉN SE LLAMA</a:t>
          </a:r>
        </a:p>
      </dgm:t>
    </dgm:pt>
    <dgm:pt modelId="{EB272AD8-B779-4B47-9DB4-56FE6CFA8640}" type="parTrans" cxnId="{42EE6ED5-770B-4C65-BD21-7BE9C2F028B4}">
      <dgm:prSet/>
      <dgm:spPr/>
      <dgm:t>
        <a:bodyPr/>
        <a:lstStyle/>
        <a:p>
          <a:endParaRPr lang="es-CO">
            <a:latin typeface="Agency FB" panose="020B0503020202020204" pitchFamily="34" charset="0"/>
          </a:endParaRPr>
        </a:p>
      </dgm:t>
    </dgm:pt>
    <dgm:pt modelId="{7B1A3F0A-FA8B-48B1-AAC2-1AC12795CBF3}" type="sibTrans" cxnId="{42EE6ED5-770B-4C65-BD21-7BE9C2F028B4}">
      <dgm:prSet/>
      <dgm:spPr/>
      <dgm:t>
        <a:bodyPr/>
        <a:lstStyle/>
        <a:p>
          <a:endParaRPr lang="es-CO">
            <a:latin typeface="Agency FB" panose="020B0503020202020204" pitchFamily="34" charset="0"/>
          </a:endParaRPr>
        </a:p>
      </dgm:t>
    </dgm:pt>
    <dgm:pt modelId="{599AE29E-C093-4E1C-9071-29B6CF4A17D2}">
      <dgm:prSet phldrT="[Texto]" custT="1"/>
      <dgm:spPr/>
      <dgm:t>
        <a:bodyPr/>
        <a:lstStyle/>
        <a:p>
          <a:pPr algn="just"/>
          <a:r>
            <a:rPr lang="es-CO" sz="2000" b="1" dirty="0">
              <a:latin typeface="Agency FB" panose="020B0503020202020204" pitchFamily="34" charset="0"/>
              <a:cs typeface="Times New Roman" panose="02020603050405020304" pitchFamily="18" charset="0"/>
            </a:rPr>
            <a:t>ANTECEDENTES DE LA INVESTIGACIÓN</a:t>
          </a:r>
        </a:p>
      </dgm:t>
    </dgm:pt>
    <dgm:pt modelId="{9519D104-8DEB-435E-B189-6312C36624DD}" type="parTrans" cxnId="{FFC3617B-FCD9-44FA-BBEF-D269DD9A4982}">
      <dgm:prSet/>
      <dgm:spPr/>
      <dgm:t>
        <a:bodyPr/>
        <a:lstStyle/>
        <a:p>
          <a:endParaRPr lang="es-CO">
            <a:latin typeface="Agency FB" panose="020B0503020202020204" pitchFamily="34" charset="0"/>
          </a:endParaRPr>
        </a:p>
      </dgm:t>
    </dgm:pt>
    <dgm:pt modelId="{C3E1E62F-21E3-4D1A-B699-F9622651C27E}" type="sibTrans" cxnId="{FFC3617B-FCD9-44FA-BBEF-D269DD9A4982}">
      <dgm:prSet/>
      <dgm:spPr/>
      <dgm:t>
        <a:bodyPr/>
        <a:lstStyle/>
        <a:p>
          <a:endParaRPr lang="es-CO">
            <a:latin typeface="Agency FB" panose="020B0503020202020204" pitchFamily="34" charset="0"/>
          </a:endParaRPr>
        </a:p>
      </dgm:t>
    </dgm:pt>
    <dgm:pt modelId="{8617006F-CF3A-4737-8EEE-0CD4E4613E6A}">
      <dgm:prSet phldrT="[Texto]" custT="1"/>
      <dgm:spPr/>
      <dgm:t>
        <a:bodyPr/>
        <a:lstStyle/>
        <a:p>
          <a:r>
            <a:rPr lang="es-CO" sz="2800" b="1" dirty="0">
              <a:latin typeface="Agency FB" panose="020B0503020202020204" pitchFamily="34" charset="0"/>
              <a:cs typeface="Times New Roman" panose="02020603050405020304" pitchFamily="18" charset="0"/>
            </a:rPr>
            <a:t>¿QUÉ ES?</a:t>
          </a:r>
        </a:p>
      </dgm:t>
    </dgm:pt>
    <dgm:pt modelId="{AC39FFCA-EAB0-4EFB-AFD4-93EE7570949E}" type="parTrans" cxnId="{F1968765-D9D5-47B1-96D4-65821C97A985}">
      <dgm:prSet/>
      <dgm:spPr/>
      <dgm:t>
        <a:bodyPr/>
        <a:lstStyle/>
        <a:p>
          <a:endParaRPr lang="es-CO">
            <a:latin typeface="Agency FB" panose="020B0503020202020204" pitchFamily="34" charset="0"/>
          </a:endParaRPr>
        </a:p>
      </dgm:t>
    </dgm:pt>
    <dgm:pt modelId="{3398EA8D-762F-4554-9C12-7723FC0F063B}" type="sibTrans" cxnId="{F1968765-D9D5-47B1-96D4-65821C97A985}">
      <dgm:prSet/>
      <dgm:spPr/>
      <dgm:t>
        <a:bodyPr/>
        <a:lstStyle/>
        <a:p>
          <a:endParaRPr lang="es-CO">
            <a:latin typeface="Agency FB" panose="020B0503020202020204" pitchFamily="34" charset="0"/>
          </a:endParaRPr>
        </a:p>
      </dgm:t>
    </dgm:pt>
    <dgm:pt modelId="{27D539C9-BA83-485B-B15B-BB30D04AF829}">
      <dgm:prSet phldrT="[Texto]" custT="1"/>
      <dgm:spPr/>
      <dgm:t>
        <a:bodyPr/>
        <a:lstStyle/>
        <a:p>
          <a:r>
            <a:rPr lang="es-CO" sz="2000" b="1" dirty="0">
              <a:latin typeface="Agency FB" panose="020B0503020202020204" pitchFamily="34" charset="0"/>
              <a:cs typeface="Times New Roman" panose="02020603050405020304" pitchFamily="18" charset="0"/>
            </a:rPr>
            <a:t>INVESTIGACIÓN DOCUMENTAL A PARTIR DE LA CUAL SE RECUPERA EL CONOCIMIENTO ACUMULADO SOBRE DETERMINADO OBJETO DE ESTUDIO.</a:t>
          </a:r>
          <a:r>
            <a:rPr lang="es-CO" sz="1800" dirty="0">
              <a:latin typeface="Agency FB" panose="020B0503020202020204" pitchFamily="34" charset="0"/>
            </a:rPr>
            <a:t> </a:t>
          </a:r>
        </a:p>
      </dgm:t>
    </dgm:pt>
    <dgm:pt modelId="{E02B1738-D588-4972-AB36-30CD9F878598}" type="parTrans" cxnId="{255A2A28-815A-42A0-9E39-AFA416723760}">
      <dgm:prSet/>
      <dgm:spPr/>
      <dgm:t>
        <a:bodyPr/>
        <a:lstStyle/>
        <a:p>
          <a:endParaRPr lang="es-CO">
            <a:latin typeface="Agency FB" panose="020B0503020202020204" pitchFamily="34" charset="0"/>
          </a:endParaRPr>
        </a:p>
      </dgm:t>
    </dgm:pt>
    <dgm:pt modelId="{D51B03E9-1F8B-40C3-B686-03E331C13190}" type="sibTrans" cxnId="{255A2A28-815A-42A0-9E39-AFA416723760}">
      <dgm:prSet/>
      <dgm:spPr/>
      <dgm:t>
        <a:bodyPr/>
        <a:lstStyle/>
        <a:p>
          <a:endParaRPr lang="es-CO">
            <a:latin typeface="Agency FB" panose="020B0503020202020204" pitchFamily="34" charset="0"/>
          </a:endParaRPr>
        </a:p>
      </dgm:t>
    </dgm:pt>
    <dgm:pt modelId="{F611D4A8-C089-4EB5-8B4D-EF30E87FAB1F}">
      <dgm:prSet phldrT="[Texto]" custT="1"/>
      <dgm:spPr/>
      <dgm:t>
        <a:bodyPr/>
        <a:lstStyle/>
        <a:p>
          <a:r>
            <a:rPr lang="es-CO" sz="2800" b="1" dirty="0">
              <a:latin typeface="Agency FB" panose="020B0503020202020204" pitchFamily="34" charset="0"/>
              <a:cs typeface="Times New Roman" panose="02020603050405020304" pitchFamily="18" charset="0"/>
            </a:rPr>
            <a:t>¿QUÉ SE BUSCA?</a:t>
          </a:r>
        </a:p>
      </dgm:t>
    </dgm:pt>
    <dgm:pt modelId="{B7BDC6F7-72F1-4876-BB57-B5EC70B9B76A}" type="parTrans" cxnId="{0A34E179-0E3F-4CBE-8661-C509A7C4ED14}">
      <dgm:prSet/>
      <dgm:spPr/>
      <dgm:t>
        <a:bodyPr/>
        <a:lstStyle/>
        <a:p>
          <a:endParaRPr lang="es-CO">
            <a:latin typeface="Agency FB" panose="020B0503020202020204" pitchFamily="34" charset="0"/>
          </a:endParaRPr>
        </a:p>
      </dgm:t>
    </dgm:pt>
    <dgm:pt modelId="{07548566-53BE-48D7-911E-4C800827A36D}" type="sibTrans" cxnId="{0A34E179-0E3F-4CBE-8661-C509A7C4ED14}">
      <dgm:prSet/>
      <dgm:spPr/>
      <dgm:t>
        <a:bodyPr/>
        <a:lstStyle/>
        <a:p>
          <a:endParaRPr lang="es-CO">
            <a:latin typeface="Agency FB" panose="020B0503020202020204" pitchFamily="34" charset="0"/>
          </a:endParaRPr>
        </a:p>
      </dgm:t>
    </dgm:pt>
    <dgm:pt modelId="{7FEDCCB1-5B34-4A83-A759-653443C0EC2D}">
      <dgm:prSet phldrT="[Texto]" custT="1"/>
      <dgm:spPr/>
      <dgm:t>
        <a:bodyPr/>
        <a:lstStyle/>
        <a:p>
          <a:r>
            <a:rPr lang="es-CO" sz="2000" b="1" dirty="0">
              <a:latin typeface="Agency FB" panose="020B0503020202020204" pitchFamily="34" charset="0"/>
              <a:cs typeface="Times New Roman" panose="02020603050405020304" pitchFamily="18" charset="0"/>
            </a:rPr>
            <a:t>DETERMINAR EL ESTADO EN EL QUE SE ENCUENTRA UN PROBLEMA DE INVESTIGACIÓN PARA PARTIR DE ESTE PUNTO.</a:t>
          </a:r>
        </a:p>
      </dgm:t>
    </dgm:pt>
    <dgm:pt modelId="{A313FEAD-4580-468E-A9A7-080134DC3742}" type="parTrans" cxnId="{BE15CAE6-2BEB-4431-A57A-CA238FC3CC8D}">
      <dgm:prSet/>
      <dgm:spPr/>
      <dgm:t>
        <a:bodyPr/>
        <a:lstStyle/>
        <a:p>
          <a:endParaRPr lang="es-CO">
            <a:latin typeface="Agency FB" panose="020B0503020202020204" pitchFamily="34" charset="0"/>
          </a:endParaRPr>
        </a:p>
      </dgm:t>
    </dgm:pt>
    <dgm:pt modelId="{76D88BA7-345B-4F63-9EF7-F7EE844B10EF}" type="sibTrans" cxnId="{BE15CAE6-2BEB-4431-A57A-CA238FC3CC8D}">
      <dgm:prSet/>
      <dgm:spPr/>
      <dgm:t>
        <a:bodyPr/>
        <a:lstStyle/>
        <a:p>
          <a:endParaRPr lang="es-CO">
            <a:latin typeface="Agency FB" panose="020B0503020202020204" pitchFamily="34" charset="0"/>
          </a:endParaRPr>
        </a:p>
      </dgm:t>
    </dgm:pt>
    <dgm:pt modelId="{C88177F7-9624-4721-BE1F-7566FC297CD0}">
      <dgm:prSet phldrT="[Texto]" custT="1"/>
      <dgm:spPr/>
      <dgm:t>
        <a:bodyPr/>
        <a:lstStyle/>
        <a:p>
          <a:pPr algn="just"/>
          <a:r>
            <a:rPr lang="es-CO" sz="2000" b="1" dirty="0">
              <a:latin typeface="Agency FB" panose="020B0503020202020204" pitchFamily="34" charset="0"/>
              <a:cs typeface="Times New Roman" panose="02020603050405020304" pitchFamily="18" charset="0"/>
            </a:rPr>
            <a:t>REVISIÓN BIBLIOGRÁFICA</a:t>
          </a:r>
        </a:p>
      </dgm:t>
    </dgm:pt>
    <dgm:pt modelId="{DC361477-7AC5-4C0B-A55D-127F5CED8EC9}" type="parTrans" cxnId="{5297B96E-E607-4FDD-B59C-8AED164B6792}">
      <dgm:prSet/>
      <dgm:spPr/>
      <dgm:t>
        <a:bodyPr/>
        <a:lstStyle/>
        <a:p>
          <a:endParaRPr lang="es-CO">
            <a:latin typeface="Agency FB" panose="020B0503020202020204" pitchFamily="34" charset="0"/>
          </a:endParaRPr>
        </a:p>
      </dgm:t>
    </dgm:pt>
    <dgm:pt modelId="{7EA9DDDE-6BB7-430B-878B-92758687A8E6}" type="sibTrans" cxnId="{5297B96E-E607-4FDD-B59C-8AED164B6792}">
      <dgm:prSet/>
      <dgm:spPr/>
      <dgm:t>
        <a:bodyPr/>
        <a:lstStyle/>
        <a:p>
          <a:endParaRPr lang="es-CO">
            <a:latin typeface="Agency FB" panose="020B0503020202020204" pitchFamily="34" charset="0"/>
          </a:endParaRPr>
        </a:p>
      </dgm:t>
    </dgm:pt>
    <dgm:pt modelId="{DFB8B7DD-A7B4-48AA-89F2-44647A030079}" type="pres">
      <dgm:prSet presAssocID="{661F7D95-1886-44CC-B4BE-B2DDE9CFCB53}" presName="Name0" presStyleCnt="0">
        <dgm:presLayoutVars>
          <dgm:dir/>
          <dgm:animLvl val="lvl"/>
          <dgm:resizeHandles val="exact"/>
        </dgm:presLayoutVars>
      </dgm:prSet>
      <dgm:spPr/>
    </dgm:pt>
    <dgm:pt modelId="{3CD9E5B2-6ED4-43EA-8378-33A9A4FEA83A}" type="pres">
      <dgm:prSet presAssocID="{8C5A1CDF-6484-49EE-BCB5-B55F917A7192}" presName="linNode" presStyleCnt="0"/>
      <dgm:spPr/>
    </dgm:pt>
    <dgm:pt modelId="{6CB485E8-5B28-4E03-88AA-EF508F4CDE9A}" type="pres">
      <dgm:prSet presAssocID="{8C5A1CDF-6484-49EE-BCB5-B55F917A7192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73620CE1-9791-4A11-9544-A3351DD9AD28}" type="pres">
      <dgm:prSet presAssocID="{8C5A1CDF-6484-49EE-BCB5-B55F917A7192}" presName="descendantText" presStyleLbl="alignAccFollowNode1" presStyleIdx="0" presStyleCnt="3">
        <dgm:presLayoutVars>
          <dgm:bulletEnabled val="1"/>
        </dgm:presLayoutVars>
      </dgm:prSet>
      <dgm:spPr/>
    </dgm:pt>
    <dgm:pt modelId="{9741DAAA-8E0D-4CAF-93A6-6CAAC48EECE5}" type="pres">
      <dgm:prSet presAssocID="{7B1A3F0A-FA8B-48B1-AAC2-1AC12795CBF3}" presName="sp" presStyleCnt="0"/>
      <dgm:spPr/>
    </dgm:pt>
    <dgm:pt modelId="{1F44BDBB-C1DB-4A69-9032-D446B21B67D9}" type="pres">
      <dgm:prSet presAssocID="{8617006F-CF3A-4737-8EEE-0CD4E4613E6A}" presName="linNode" presStyleCnt="0"/>
      <dgm:spPr/>
    </dgm:pt>
    <dgm:pt modelId="{9AEA63D2-0FBD-4505-B790-1D50A58F956B}" type="pres">
      <dgm:prSet presAssocID="{8617006F-CF3A-4737-8EEE-0CD4E4613E6A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E831C186-32D6-4F46-B407-26B1BFFE20BE}" type="pres">
      <dgm:prSet presAssocID="{8617006F-CF3A-4737-8EEE-0CD4E4613E6A}" presName="descendantText" presStyleLbl="alignAccFollowNode1" presStyleIdx="1" presStyleCnt="3" custScaleY="116233">
        <dgm:presLayoutVars>
          <dgm:bulletEnabled val="1"/>
        </dgm:presLayoutVars>
      </dgm:prSet>
      <dgm:spPr/>
    </dgm:pt>
    <dgm:pt modelId="{513D75E2-ED3E-41A4-948B-0FAED4A3B75A}" type="pres">
      <dgm:prSet presAssocID="{3398EA8D-762F-4554-9C12-7723FC0F063B}" presName="sp" presStyleCnt="0"/>
      <dgm:spPr/>
    </dgm:pt>
    <dgm:pt modelId="{AC88108A-2B5E-465E-A02B-7190BF0CBCB1}" type="pres">
      <dgm:prSet presAssocID="{F611D4A8-C089-4EB5-8B4D-EF30E87FAB1F}" presName="linNode" presStyleCnt="0"/>
      <dgm:spPr/>
    </dgm:pt>
    <dgm:pt modelId="{51A74E4F-E42D-44CF-AA7F-0243F7566B05}" type="pres">
      <dgm:prSet presAssocID="{F611D4A8-C089-4EB5-8B4D-EF30E87FAB1F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BFA5DDC5-8445-4F13-87B0-A24D7B6C2B54}" type="pres">
      <dgm:prSet presAssocID="{F611D4A8-C089-4EB5-8B4D-EF30E87FAB1F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A90E7F06-589E-4FFE-9F4C-3E2533E067A9}" type="presOf" srcId="{8617006F-CF3A-4737-8EEE-0CD4E4613E6A}" destId="{9AEA63D2-0FBD-4505-B790-1D50A58F956B}" srcOrd="0" destOrd="0" presId="urn:microsoft.com/office/officeart/2005/8/layout/vList5"/>
    <dgm:cxn modelId="{8230A721-0E9B-4B26-B67D-62F46B5F7C8B}" type="presOf" srcId="{27D539C9-BA83-485B-B15B-BB30D04AF829}" destId="{E831C186-32D6-4F46-B407-26B1BFFE20BE}" srcOrd="0" destOrd="0" presId="urn:microsoft.com/office/officeart/2005/8/layout/vList5"/>
    <dgm:cxn modelId="{255A2A28-815A-42A0-9E39-AFA416723760}" srcId="{8617006F-CF3A-4737-8EEE-0CD4E4613E6A}" destId="{27D539C9-BA83-485B-B15B-BB30D04AF829}" srcOrd="0" destOrd="0" parTransId="{E02B1738-D588-4972-AB36-30CD9F878598}" sibTransId="{D51B03E9-1F8B-40C3-B686-03E331C13190}"/>
    <dgm:cxn modelId="{F1968765-D9D5-47B1-96D4-65821C97A985}" srcId="{661F7D95-1886-44CC-B4BE-B2DDE9CFCB53}" destId="{8617006F-CF3A-4737-8EEE-0CD4E4613E6A}" srcOrd="1" destOrd="0" parTransId="{AC39FFCA-EAB0-4EFB-AFD4-93EE7570949E}" sibTransId="{3398EA8D-762F-4554-9C12-7723FC0F063B}"/>
    <dgm:cxn modelId="{99657669-0CCC-4B78-9846-C31C480DDCA5}" type="presOf" srcId="{8C5A1CDF-6484-49EE-BCB5-B55F917A7192}" destId="{6CB485E8-5B28-4E03-88AA-EF508F4CDE9A}" srcOrd="0" destOrd="0" presId="urn:microsoft.com/office/officeart/2005/8/layout/vList5"/>
    <dgm:cxn modelId="{87F5F76D-A169-481E-87AC-FF345C82AB22}" type="presOf" srcId="{661F7D95-1886-44CC-B4BE-B2DDE9CFCB53}" destId="{DFB8B7DD-A7B4-48AA-89F2-44647A030079}" srcOrd="0" destOrd="0" presId="urn:microsoft.com/office/officeart/2005/8/layout/vList5"/>
    <dgm:cxn modelId="{5297B96E-E607-4FDD-B59C-8AED164B6792}" srcId="{8C5A1CDF-6484-49EE-BCB5-B55F917A7192}" destId="{C88177F7-9624-4721-BE1F-7566FC297CD0}" srcOrd="1" destOrd="0" parTransId="{DC361477-7AC5-4C0B-A55D-127F5CED8EC9}" sibTransId="{7EA9DDDE-6BB7-430B-878B-92758687A8E6}"/>
    <dgm:cxn modelId="{7BA97D55-4BE9-4881-AD88-993D17230925}" type="presOf" srcId="{C88177F7-9624-4721-BE1F-7566FC297CD0}" destId="{73620CE1-9791-4A11-9544-A3351DD9AD28}" srcOrd="0" destOrd="1" presId="urn:microsoft.com/office/officeart/2005/8/layout/vList5"/>
    <dgm:cxn modelId="{41B70C57-1C30-493F-B233-4C791FFEAA71}" type="presOf" srcId="{599AE29E-C093-4E1C-9071-29B6CF4A17D2}" destId="{73620CE1-9791-4A11-9544-A3351DD9AD28}" srcOrd="0" destOrd="0" presId="urn:microsoft.com/office/officeart/2005/8/layout/vList5"/>
    <dgm:cxn modelId="{0A34E179-0E3F-4CBE-8661-C509A7C4ED14}" srcId="{661F7D95-1886-44CC-B4BE-B2DDE9CFCB53}" destId="{F611D4A8-C089-4EB5-8B4D-EF30E87FAB1F}" srcOrd="2" destOrd="0" parTransId="{B7BDC6F7-72F1-4876-BB57-B5EC70B9B76A}" sibTransId="{07548566-53BE-48D7-911E-4C800827A36D}"/>
    <dgm:cxn modelId="{FFC3617B-FCD9-44FA-BBEF-D269DD9A4982}" srcId="{8C5A1CDF-6484-49EE-BCB5-B55F917A7192}" destId="{599AE29E-C093-4E1C-9071-29B6CF4A17D2}" srcOrd="0" destOrd="0" parTransId="{9519D104-8DEB-435E-B189-6312C36624DD}" sibTransId="{C3E1E62F-21E3-4D1A-B699-F9622651C27E}"/>
    <dgm:cxn modelId="{42EE6ED5-770B-4C65-BD21-7BE9C2F028B4}" srcId="{661F7D95-1886-44CC-B4BE-B2DDE9CFCB53}" destId="{8C5A1CDF-6484-49EE-BCB5-B55F917A7192}" srcOrd="0" destOrd="0" parTransId="{EB272AD8-B779-4B47-9DB4-56FE6CFA8640}" sibTransId="{7B1A3F0A-FA8B-48B1-AAC2-1AC12795CBF3}"/>
    <dgm:cxn modelId="{9FF719E4-F257-49B5-ABAB-78F74F5AE493}" type="presOf" srcId="{F611D4A8-C089-4EB5-8B4D-EF30E87FAB1F}" destId="{51A74E4F-E42D-44CF-AA7F-0243F7566B05}" srcOrd="0" destOrd="0" presId="urn:microsoft.com/office/officeart/2005/8/layout/vList5"/>
    <dgm:cxn modelId="{BE15CAE6-2BEB-4431-A57A-CA238FC3CC8D}" srcId="{F611D4A8-C089-4EB5-8B4D-EF30E87FAB1F}" destId="{7FEDCCB1-5B34-4A83-A759-653443C0EC2D}" srcOrd="0" destOrd="0" parTransId="{A313FEAD-4580-468E-A9A7-080134DC3742}" sibTransId="{76D88BA7-345B-4F63-9EF7-F7EE844B10EF}"/>
    <dgm:cxn modelId="{3575A0FE-8930-4357-BE94-7F28E2F9FA22}" type="presOf" srcId="{7FEDCCB1-5B34-4A83-A759-653443C0EC2D}" destId="{BFA5DDC5-8445-4F13-87B0-A24D7B6C2B54}" srcOrd="0" destOrd="0" presId="urn:microsoft.com/office/officeart/2005/8/layout/vList5"/>
    <dgm:cxn modelId="{5471999E-0E59-4EAD-AFF6-D52E71D5E4AD}" type="presParOf" srcId="{DFB8B7DD-A7B4-48AA-89F2-44647A030079}" destId="{3CD9E5B2-6ED4-43EA-8378-33A9A4FEA83A}" srcOrd="0" destOrd="0" presId="urn:microsoft.com/office/officeart/2005/8/layout/vList5"/>
    <dgm:cxn modelId="{8976CAFF-0CF7-47A2-B7E6-2BA7B5D2FB74}" type="presParOf" srcId="{3CD9E5B2-6ED4-43EA-8378-33A9A4FEA83A}" destId="{6CB485E8-5B28-4E03-88AA-EF508F4CDE9A}" srcOrd="0" destOrd="0" presId="urn:microsoft.com/office/officeart/2005/8/layout/vList5"/>
    <dgm:cxn modelId="{3850D5DA-593B-4DFE-AC23-416D1F0DECFC}" type="presParOf" srcId="{3CD9E5B2-6ED4-43EA-8378-33A9A4FEA83A}" destId="{73620CE1-9791-4A11-9544-A3351DD9AD28}" srcOrd="1" destOrd="0" presId="urn:microsoft.com/office/officeart/2005/8/layout/vList5"/>
    <dgm:cxn modelId="{5550731D-9BF0-4A3C-B42E-370869A2F427}" type="presParOf" srcId="{DFB8B7DD-A7B4-48AA-89F2-44647A030079}" destId="{9741DAAA-8E0D-4CAF-93A6-6CAAC48EECE5}" srcOrd="1" destOrd="0" presId="urn:microsoft.com/office/officeart/2005/8/layout/vList5"/>
    <dgm:cxn modelId="{2A5FB66D-9D94-46A9-8733-21DA19238120}" type="presParOf" srcId="{DFB8B7DD-A7B4-48AA-89F2-44647A030079}" destId="{1F44BDBB-C1DB-4A69-9032-D446B21B67D9}" srcOrd="2" destOrd="0" presId="urn:microsoft.com/office/officeart/2005/8/layout/vList5"/>
    <dgm:cxn modelId="{DB2BDD3A-7983-4162-BCE2-A6564DD506BA}" type="presParOf" srcId="{1F44BDBB-C1DB-4A69-9032-D446B21B67D9}" destId="{9AEA63D2-0FBD-4505-B790-1D50A58F956B}" srcOrd="0" destOrd="0" presId="urn:microsoft.com/office/officeart/2005/8/layout/vList5"/>
    <dgm:cxn modelId="{D9B4ACBB-4739-4D12-9BDF-B0A4BD19FCC8}" type="presParOf" srcId="{1F44BDBB-C1DB-4A69-9032-D446B21B67D9}" destId="{E831C186-32D6-4F46-B407-26B1BFFE20BE}" srcOrd="1" destOrd="0" presId="urn:microsoft.com/office/officeart/2005/8/layout/vList5"/>
    <dgm:cxn modelId="{62089638-2499-48E0-9178-1B592FA9CEB1}" type="presParOf" srcId="{DFB8B7DD-A7B4-48AA-89F2-44647A030079}" destId="{513D75E2-ED3E-41A4-948B-0FAED4A3B75A}" srcOrd="3" destOrd="0" presId="urn:microsoft.com/office/officeart/2005/8/layout/vList5"/>
    <dgm:cxn modelId="{39C7F020-040D-4818-93B9-81CE71B83896}" type="presParOf" srcId="{DFB8B7DD-A7B4-48AA-89F2-44647A030079}" destId="{AC88108A-2B5E-465E-A02B-7190BF0CBCB1}" srcOrd="4" destOrd="0" presId="urn:microsoft.com/office/officeart/2005/8/layout/vList5"/>
    <dgm:cxn modelId="{8C4968C6-0DA9-47E8-985A-12EA2267CE93}" type="presParOf" srcId="{AC88108A-2B5E-465E-A02B-7190BF0CBCB1}" destId="{51A74E4F-E42D-44CF-AA7F-0243F7566B05}" srcOrd="0" destOrd="0" presId="urn:microsoft.com/office/officeart/2005/8/layout/vList5"/>
    <dgm:cxn modelId="{1402F80C-53F4-461E-98EC-94E72C7022B6}" type="presParOf" srcId="{AC88108A-2B5E-465E-A02B-7190BF0CBCB1}" destId="{BFA5DDC5-8445-4F13-87B0-A24D7B6C2B5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23D87F5-C7A2-4378-BE26-132C4973F262}" type="doc">
      <dgm:prSet loTypeId="urn:microsoft.com/office/officeart/2008/layout/VerticalCurvedList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s-CO"/>
        </a:p>
      </dgm:t>
    </dgm:pt>
    <dgm:pt modelId="{2908B457-6F39-4A87-B81E-B0767E524F7A}">
      <dgm:prSet phldrT="[Texto]" custT="1"/>
      <dgm:spPr/>
      <dgm:t>
        <a:bodyPr/>
        <a:lstStyle/>
        <a:p>
          <a:r>
            <a:rPr lang="es-CO" sz="2200" b="1" dirty="0">
              <a:latin typeface="Agency FB" panose="020B0503020202020204" pitchFamily="34" charset="0"/>
              <a:cs typeface="Times New Roman" panose="02020603050405020304" pitchFamily="18" charset="0"/>
            </a:rPr>
            <a:t>FUENTES, TEXTOS O AUTORES QUE HAN TRABAJADO EL TEMA DE INVESTIGACIÓN</a:t>
          </a:r>
        </a:p>
      </dgm:t>
    </dgm:pt>
    <dgm:pt modelId="{36A4463A-FEFA-4006-9A4E-FC3DDC8ED82D}" type="parTrans" cxnId="{E534E188-9C8A-479E-9812-A6AE1E2781E1}">
      <dgm:prSet/>
      <dgm:spPr/>
      <dgm:t>
        <a:bodyPr/>
        <a:lstStyle/>
        <a:p>
          <a:endParaRPr lang="es-CO">
            <a:latin typeface="Agency FB" panose="020B0503020202020204" pitchFamily="34" charset="0"/>
          </a:endParaRPr>
        </a:p>
      </dgm:t>
    </dgm:pt>
    <dgm:pt modelId="{ED888580-A404-4C83-ACC0-19FE2D94C1CF}" type="sibTrans" cxnId="{E534E188-9C8A-479E-9812-A6AE1E2781E1}">
      <dgm:prSet/>
      <dgm:spPr/>
      <dgm:t>
        <a:bodyPr/>
        <a:lstStyle/>
        <a:p>
          <a:endParaRPr lang="es-CO">
            <a:latin typeface="Agency FB" panose="020B0503020202020204" pitchFamily="34" charset="0"/>
          </a:endParaRPr>
        </a:p>
      </dgm:t>
    </dgm:pt>
    <dgm:pt modelId="{3DD3AF11-7EBA-4B52-8E99-01A9C2E0761D}">
      <dgm:prSet phldrT="[Texto]" custT="1"/>
      <dgm:spPr/>
      <dgm:t>
        <a:bodyPr/>
        <a:lstStyle/>
        <a:p>
          <a:r>
            <a:rPr lang="es-CO" sz="2200" b="1" dirty="0">
              <a:latin typeface="Agency FB" panose="020B0503020202020204" pitchFamily="34" charset="0"/>
              <a:cs typeface="Times New Roman" panose="02020603050405020304" pitchFamily="18" charset="0"/>
            </a:rPr>
            <a:t>RESPONDE A LA PREGUNTA ¿EN QUÉ MOMENTO SE ENCUENTRA LA INVESTIGACIÓN EN RELACIÓN CON EL PROBLEMA A INVESTIGAR?</a:t>
          </a:r>
        </a:p>
      </dgm:t>
    </dgm:pt>
    <dgm:pt modelId="{044D32CF-544C-4601-8519-87C4270B5144}" type="parTrans" cxnId="{CB6C7CB0-C113-4B28-98AA-A27DC7A2D8F1}">
      <dgm:prSet/>
      <dgm:spPr/>
      <dgm:t>
        <a:bodyPr/>
        <a:lstStyle/>
        <a:p>
          <a:endParaRPr lang="es-CO">
            <a:latin typeface="Agency FB" panose="020B0503020202020204" pitchFamily="34" charset="0"/>
          </a:endParaRPr>
        </a:p>
      </dgm:t>
    </dgm:pt>
    <dgm:pt modelId="{76DE4981-93A4-4E41-904D-41F9B61DF7DC}" type="sibTrans" cxnId="{CB6C7CB0-C113-4B28-98AA-A27DC7A2D8F1}">
      <dgm:prSet/>
      <dgm:spPr/>
      <dgm:t>
        <a:bodyPr/>
        <a:lstStyle/>
        <a:p>
          <a:endParaRPr lang="es-CO">
            <a:latin typeface="Agency FB" panose="020B0503020202020204" pitchFamily="34" charset="0"/>
          </a:endParaRPr>
        </a:p>
      </dgm:t>
    </dgm:pt>
    <dgm:pt modelId="{50F411BB-5622-47D6-A0E0-C6AE7EDC5E15}">
      <dgm:prSet phldrT="[Texto]" custT="1"/>
      <dgm:spPr/>
      <dgm:t>
        <a:bodyPr/>
        <a:lstStyle/>
        <a:p>
          <a:r>
            <a:rPr lang="es-CO" sz="2200" b="1" dirty="0">
              <a:latin typeface="Agency FB" panose="020B0503020202020204" pitchFamily="34" charset="0"/>
              <a:cs typeface="Times New Roman" panose="02020603050405020304" pitchFamily="18" charset="0"/>
            </a:rPr>
            <a:t>IMPLICA LEER, ANALIZAR Y SELECCIONAR ALGUNOS TÉRMINOS O ASPECTOS QUE SIRVAN DE REFERENCIA PARA LA FUTURA INVESTIGACIÓN.</a:t>
          </a:r>
        </a:p>
      </dgm:t>
    </dgm:pt>
    <dgm:pt modelId="{1FFD1018-CC16-42C4-AF81-7C3F5DCD19EF}" type="parTrans" cxnId="{6D70DE0F-CF0E-4755-98CB-678FD97A4BF5}">
      <dgm:prSet/>
      <dgm:spPr/>
      <dgm:t>
        <a:bodyPr/>
        <a:lstStyle/>
        <a:p>
          <a:endParaRPr lang="es-CO">
            <a:latin typeface="Agency FB" panose="020B0503020202020204" pitchFamily="34" charset="0"/>
          </a:endParaRPr>
        </a:p>
      </dgm:t>
    </dgm:pt>
    <dgm:pt modelId="{EB9F07DC-1A8E-4752-B7F0-E5845B0A86C1}" type="sibTrans" cxnId="{6D70DE0F-CF0E-4755-98CB-678FD97A4BF5}">
      <dgm:prSet/>
      <dgm:spPr/>
      <dgm:t>
        <a:bodyPr/>
        <a:lstStyle/>
        <a:p>
          <a:endParaRPr lang="es-CO">
            <a:latin typeface="Agency FB" panose="020B0503020202020204" pitchFamily="34" charset="0"/>
          </a:endParaRPr>
        </a:p>
      </dgm:t>
    </dgm:pt>
    <dgm:pt modelId="{047632FD-344E-4C33-9878-90F7FFB114B6}" type="pres">
      <dgm:prSet presAssocID="{F23D87F5-C7A2-4378-BE26-132C4973F262}" presName="Name0" presStyleCnt="0">
        <dgm:presLayoutVars>
          <dgm:chMax val="7"/>
          <dgm:chPref val="7"/>
          <dgm:dir/>
        </dgm:presLayoutVars>
      </dgm:prSet>
      <dgm:spPr/>
    </dgm:pt>
    <dgm:pt modelId="{9311B866-16E6-4211-A7F8-E3D64690A983}" type="pres">
      <dgm:prSet presAssocID="{F23D87F5-C7A2-4378-BE26-132C4973F262}" presName="Name1" presStyleCnt="0"/>
      <dgm:spPr/>
    </dgm:pt>
    <dgm:pt modelId="{D69105B3-CB5E-45CA-8CD4-BD7D6E0511D7}" type="pres">
      <dgm:prSet presAssocID="{F23D87F5-C7A2-4378-BE26-132C4973F262}" presName="cycle" presStyleCnt="0"/>
      <dgm:spPr/>
    </dgm:pt>
    <dgm:pt modelId="{7E89712F-E57C-4BEB-ABC3-212C3FF3956D}" type="pres">
      <dgm:prSet presAssocID="{F23D87F5-C7A2-4378-BE26-132C4973F262}" presName="srcNode" presStyleLbl="node1" presStyleIdx="0" presStyleCnt="3"/>
      <dgm:spPr/>
    </dgm:pt>
    <dgm:pt modelId="{65FBCFCB-E1A8-4D30-AA22-F51D9EE5D846}" type="pres">
      <dgm:prSet presAssocID="{F23D87F5-C7A2-4378-BE26-132C4973F262}" presName="conn" presStyleLbl="parChTrans1D2" presStyleIdx="0" presStyleCnt="1"/>
      <dgm:spPr/>
    </dgm:pt>
    <dgm:pt modelId="{430678DE-2B6D-41E9-BAA0-B5B793E52634}" type="pres">
      <dgm:prSet presAssocID="{F23D87F5-C7A2-4378-BE26-132C4973F262}" presName="extraNode" presStyleLbl="node1" presStyleIdx="0" presStyleCnt="3"/>
      <dgm:spPr/>
    </dgm:pt>
    <dgm:pt modelId="{90E767C1-CC75-4D74-AA72-92CE0EE5B6FA}" type="pres">
      <dgm:prSet presAssocID="{F23D87F5-C7A2-4378-BE26-132C4973F262}" presName="dstNode" presStyleLbl="node1" presStyleIdx="0" presStyleCnt="3"/>
      <dgm:spPr/>
    </dgm:pt>
    <dgm:pt modelId="{34003BD3-B8DD-4A87-8DAE-8045B99F6A1B}" type="pres">
      <dgm:prSet presAssocID="{2908B457-6F39-4A87-B81E-B0767E524F7A}" presName="text_1" presStyleLbl="node1" presStyleIdx="0" presStyleCnt="3" custScaleY="119312" custLinFactNeighborX="245" custLinFactNeighborY="-8450">
        <dgm:presLayoutVars>
          <dgm:bulletEnabled val="1"/>
        </dgm:presLayoutVars>
      </dgm:prSet>
      <dgm:spPr/>
    </dgm:pt>
    <dgm:pt modelId="{4CE05531-7E36-4D73-816E-8EA922433FF3}" type="pres">
      <dgm:prSet presAssocID="{2908B457-6F39-4A87-B81E-B0767E524F7A}" presName="accent_1" presStyleCnt="0"/>
      <dgm:spPr/>
    </dgm:pt>
    <dgm:pt modelId="{867AAAE9-DFCD-4C84-A00E-B573ABDE87A2}" type="pres">
      <dgm:prSet presAssocID="{2908B457-6F39-4A87-B81E-B0767E524F7A}" presName="accentRepeatNode" presStyleLbl="solidFgAcc1" presStyleIdx="0" presStyleCnt="3"/>
      <dgm:spPr/>
    </dgm:pt>
    <dgm:pt modelId="{F042D13E-F20B-4AC0-A53A-0D94D8FE2643}" type="pres">
      <dgm:prSet presAssocID="{3DD3AF11-7EBA-4B52-8E99-01A9C2E0761D}" presName="text_2" presStyleLbl="node1" presStyleIdx="1" presStyleCnt="3" custScaleY="119312">
        <dgm:presLayoutVars>
          <dgm:bulletEnabled val="1"/>
        </dgm:presLayoutVars>
      </dgm:prSet>
      <dgm:spPr/>
    </dgm:pt>
    <dgm:pt modelId="{CD6EE6A7-51EB-4145-9A92-3DB1E8125E37}" type="pres">
      <dgm:prSet presAssocID="{3DD3AF11-7EBA-4B52-8E99-01A9C2E0761D}" presName="accent_2" presStyleCnt="0"/>
      <dgm:spPr/>
    </dgm:pt>
    <dgm:pt modelId="{0BCD8500-C8B7-4CBA-BB49-08738B424F61}" type="pres">
      <dgm:prSet presAssocID="{3DD3AF11-7EBA-4B52-8E99-01A9C2E0761D}" presName="accentRepeatNode" presStyleLbl="solidFgAcc1" presStyleIdx="1" presStyleCnt="3"/>
      <dgm:spPr/>
    </dgm:pt>
    <dgm:pt modelId="{56FDEEA7-6A67-4E9A-9E8B-2DAC3FFA5E23}" type="pres">
      <dgm:prSet presAssocID="{50F411BB-5622-47D6-A0E0-C6AE7EDC5E15}" presName="text_3" presStyleLbl="node1" presStyleIdx="2" presStyleCnt="3" custScaleY="119312">
        <dgm:presLayoutVars>
          <dgm:bulletEnabled val="1"/>
        </dgm:presLayoutVars>
      </dgm:prSet>
      <dgm:spPr/>
    </dgm:pt>
    <dgm:pt modelId="{73FE94D1-1C7E-419E-B1EA-994B8D405A7D}" type="pres">
      <dgm:prSet presAssocID="{50F411BB-5622-47D6-A0E0-C6AE7EDC5E15}" presName="accent_3" presStyleCnt="0"/>
      <dgm:spPr/>
    </dgm:pt>
    <dgm:pt modelId="{1FBEDB42-D362-44F1-AE0F-020245AFADF5}" type="pres">
      <dgm:prSet presAssocID="{50F411BB-5622-47D6-A0E0-C6AE7EDC5E15}" presName="accentRepeatNode" presStyleLbl="solidFgAcc1" presStyleIdx="2" presStyleCnt="3"/>
      <dgm:spPr/>
    </dgm:pt>
  </dgm:ptLst>
  <dgm:cxnLst>
    <dgm:cxn modelId="{9B981507-BFDC-4486-83D9-8AC7AC3BF63E}" type="presOf" srcId="{50F411BB-5622-47D6-A0E0-C6AE7EDC5E15}" destId="{56FDEEA7-6A67-4E9A-9E8B-2DAC3FFA5E23}" srcOrd="0" destOrd="0" presId="urn:microsoft.com/office/officeart/2008/layout/VerticalCurvedList"/>
    <dgm:cxn modelId="{6D70DE0F-CF0E-4755-98CB-678FD97A4BF5}" srcId="{F23D87F5-C7A2-4378-BE26-132C4973F262}" destId="{50F411BB-5622-47D6-A0E0-C6AE7EDC5E15}" srcOrd="2" destOrd="0" parTransId="{1FFD1018-CC16-42C4-AF81-7C3F5DCD19EF}" sibTransId="{EB9F07DC-1A8E-4752-B7F0-E5845B0A86C1}"/>
    <dgm:cxn modelId="{5A0CC710-14EA-45C0-9E66-FD328F52C380}" type="presOf" srcId="{2908B457-6F39-4A87-B81E-B0767E524F7A}" destId="{34003BD3-B8DD-4A87-8DAE-8045B99F6A1B}" srcOrd="0" destOrd="0" presId="urn:microsoft.com/office/officeart/2008/layout/VerticalCurvedList"/>
    <dgm:cxn modelId="{E534E188-9C8A-479E-9812-A6AE1E2781E1}" srcId="{F23D87F5-C7A2-4378-BE26-132C4973F262}" destId="{2908B457-6F39-4A87-B81E-B0767E524F7A}" srcOrd="0" destOrd="0" parTransId="{36A4463A-FEFA-4006-9A4E-FC3DDC8ED82D}" sibTransId="{ED888580-A404-4C83-ACC0-19FE2D94C1CF}"/>
    <dgm:cxn modelId="{CB6C7CB0-C113-4B28-98AA-A27DC7A2D8F1}" srcId="{F23D87F5-C7A2-4378-BE26-132C4973F262}" destId="{3DD3AF11-7EBA-4B52-8E99-01A9C2E0761D}" srcOrd="1" destOrd="0" parTransId="{044D32CF-544C-4601-8519-87C4270B5144}" sibTransId="{76DE4981-93A4-4E41-904D-41F9B61DF7DC}"/>
    <dgm:cxn modelId="{46F00FC0-8FBD-4344-BA4E-CBEAB9026EFC}" type="presOf" srcId="{F23D87F5-C7A2-4378-BE26-132C4973F262}" destId="{047632FD-344E-4C33-9878-90F7FFB114B6}" srcOrd="0" destOrd="0" presId="urn:microsoft.com/office/officeart/2008/layout/VerticalCurvedList"/>
    <dgm:cxn modelId="{0ABF76D0-0ECD-4BC9-BB9B-BCA79086581F}" type="presOf" srcId="{ED888580-A404-4C83-ACC0-19FE2D94C1CF}" destId="{65FBCFCB-E1A8-4D30-AA22-F51D9EE5D846}" srcOrd="0" destOrd="0" presId="urn:microsoft.com/office/officeart/2008/layout/VerticalCurvedList"/>
    <dgm:cxn modelId="{86F46CDE-AF4D-427F-95C1-F59E10ADFDFF}" type="presOf" srcId="{3DD3AF11-7EBA-4B52-8E99-01A9C2E0761D}" destId="{F042D13E-F20B-4AC0-A53A-0D94D8FE2643}" srcOrd="0" destOrd="0" presId="urn:microsoft.com/office/officeart/2008/layout/VerticalCurvedList"/>
    <dgm:cxn modelId="{125E09DF-9B31-4F48-BF14-B16156539205}" type="presParOf" srcId="{047632FD-344E-4C33-9878-90F7FFB114B6}" destId="{9311B866-16E6-4211-A7F8-E3D64690A983}" srcOrd="0" destOrd="0" presId="urn:microsoft.com/office/officeart/2008/layout/VerticalCurvedList"/>
    <dgm:cxn modelId="{C2317AD6-9A0B-4736-8BE2-6CAA3425EB4B}" type="presParOf" srcId="{9311B866-16E6-4211-A7F8-E3D64690A983}" destId="{D69105B3-CB5E-45CA-8CD4-BD7D6E0511D7}" srcOrd="0" destOrd="0" presId="urn:microsoft.com/office/officeart/2008/layout/VerticalCurvedList"/>
    <dgm:cxn modelId="{81286713-949F-42C2-A4F4-8FEF33E358CD}" type="presParOf" srcId="{D69105B3-CB5E-45CA-8CD4-BD7D6E0511D7}" destId="{7E89712F-E57C-4BEB-ABC3-212C3FF3956D}" srcOrd="0" destOrd="0" presId="urn:microsoft.com/office/officeart/2008/layout/VerticalCurvedList"/>
    <dgm:cxn modelId="{B2CDECF5-5894-416B-8AB6-3B3B6AD31205}" type="presParOf" srcId="{D69105B3-CB5E-45CA-8CD4-BD7D6E0511D7}" destId="{65FBCFCB-E1A8-4D30-AA22-F51D9EE5D846}" srcOrd="1" destOrd="0" presId="urn:microsoft.com/office/officeart/2008/layout/VerticalCurvedList"/>
    <dgm:cxn modelId="{3AF23752-7D94-4BAC-8058-3A6286763E35}" type="presParOf" srcId="{D69105B3-CB5E-45CA-8CD4-BD7D6E0511D7}" destId="{430678DE-2B6D-41E9-BAA0-B5B793E52634}" srcOrd="2" destOrd="0" presId="urn:microsoft.com/office/officeart/2008/layout/VerticalCurvedList"/>
    <dgm:cxn modelId="{CB522F80-CD16-4700-873F-BE595AF5C19E}" type="presParOf" srcId="{D69105B3-CB5E-45CA-8CD4-BD7D6E0511D7}" destId="{90E767C1-CC75-4D74-AA72-92CE0EE5B6FA}" srcOrd="3" destOrd="0" presId="urn:microsoft.com/office/officeart/2008/layout/VerticalCurvedList"/>
    <dgm:cxn modelId="{940CF6A4-6487-4B6F-8735-79125B857FF9}" type="presParOf" srcId="{9311B866-16E6-4211-A7F8-E3D64690A983}" destId="{34003BD3-B8DD-4A87-8DAE-8045B99F6A1B}" srcOrd="1" destOrd="0" presId="urn:microsoft.com/office/officeart/2008/layout/VerticalCurvedList"/>
    <dgm:cxn modelId="{08E3A534-9C42-46CB-AC2B-452B6ABF9056}" type="presParOf" srcId="{9311B866-16E6-4211-A7F8-E3D64690A983}" destId="{4CE05531-7E36-4D73-816E-8EA922433FF3}" srcOrd="2" destOrd="0" presId="urn:microsoft.com/office/officeart/2008/layout/VerticalCurvedList"/>
    <dgm:cxn modelId="{18855482-5B2A-4AF2-BF6E-239ACEF44F5C}" type="presParOf" srcId="{4CE05531-7E36-4D73-816E-8EA922433FF3}" destId="{867AAAE9-DFCD-4C84-A00E-B573ABDE87A2}" srcOrd="0" destOrd="0" presId="urn:microsoft.com/office/officeart/2008/layout/VerticalCurvedList"/>
    <dgm:cxn modelId="{A5D76D57-3DEB-490D-8068-F89AB1B7EE30}" type="presParOf" srcId="{9311B866-16E6-4211-A7F8-E3D64690A983}" destId="{F042D13E-F20B-4AC0-A53A-0D94D8FE2643}" srcOrd="3" destOrd="0" presId="urn:microsoft.com/office/officeart/2008/layout/VerticalCurvedList"/>
    <dgm:cxn modelId="{2741C5B2-1134-44D8-A3F0-62322F6755D2}" type="presParOf" srcId="{9311B866-16E6-4211-A7F8-E3D64690A983}" destId="{CD6EE6A7-51EB-4145-9A92-3DB1E8125E37}" srcOrd="4" destOrd="0" presId="urn:microsoft.com/office/officeart/2008/layout/VerticalCurvedList"/>
    <dgm:cxn modelId="{710CB252-4419-49B0-926E-417D90171ED5}" type="presParOf" srcId="{CD6EE6A7-51EB-4145-9A92-3DB1E8125E37}" destId="{0BCD8500-C8B7-4CBA-BB49-08738B424F61}" srcOrd="0" destOrd="0" presId="urn:microsoft.com/office/officeart/2008/layout/VerticalCurvedList"/>
    <dgm:cxn modelId="{22A334FA-0B3F-4920-A886-D89777FDFDBE}" type="presParOf" srcId="{9311B866-16E6-4211-A7F8-E3D64690A983}" destId="{56FDEEA7-6A67-4E9A-9E8B-2DAC3FFA5E23}" srcOrd="5" destOrd="0" presId="urn:microsoft.com/office/officeart/2008/layout/VerticalCurvedList"/>
    <dgm:cxn modelId="{CD040B68-FD47-41BB-AF6C-39527C8E368A}" type="presParOf" srcId="{9311B866-16E6-4211-A7F8-E3D64690A983}" destId="{73FE94D1-1C7E-419E-B1EA-994B8D405A7D}" srcOrd="6" destOrd="0" presId="urn:microsoft.com/office/officeart/2008/layout/VerticalCurvedList"/>
    <dgm:cxn modelId="{0635C46F-FA7A-4DA9-8BD9-6FA8CFED4FA7}" type="presParOf" srcId="{73FE94D1-1C7E-419E-B1EA-994B8D405A7D}" destId="{1FBEDB42-D362-44F1-AE0F-020245AFADF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D37B931-12AF-4416-B908-82684094F841}" type="doc">
      <dgm:prSet loTypeId="urn:microsoft.com/office/officeart/2005/8/layout/radial3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CO"/>
        </a:p>
      </dgm:t>
    </dgm:pt>
    <dgm:pt modelId="{46AF5DAC-92B8-436B-83EC-148EB9546448}">
      <dgm:prSet phldrT="[Texto]" custT="1"/>
      <dgm:spPr/>
      <dgm:t>
        <a:bodyPr/>
        <a:lstStyle/>
        <a:p>
          <a:r>
            <a:rPr lang="es-CO" sz="2800" b="1" dirty="0">
              <a:latin typeface="Agency FB" panose="020B0503020202020204" pitchFamily="34" charset="0"/>
              <a:cs typeface="Times New Roman" panose="02020603050405020304" pitchFamily="18" charset="0"/>
            </a:rPr>
            <a:t>¿PARA QUÉ SIRVE?</a:t>
          </a:r>
        </a:p>
      </dgm:t>
    </dgm:pt>
    <dgm:pt modelId="{F3C417C8-8DC1-40FC-806D-A76861168F2E}" type="parTrans" cxnId="{B49F3FD6-C6DD-42DB-98CE-C80B1E5B8F1B}">
      <dgm:prSet/>
      <dgm:spPr/>
      <dgm:t>
        <a:bodyPr/>
        <a:lstStyle/>
        <a:p>
          <a:endParaRPr lang="es-CO">
            <a:latin typeface="Agency FB" panose="020B0503020202020204" pitchFamily="34" charset="0"/>
          </a:endParaRPr>
        </a:p>
      </dgm:t>
    </dgm:pt>
    <dgm:pt modelId="{BDD0F05E-5057-4179-8792-4A154F61839D}" type="sibTrans" cxnId="{B49F3FD6-C6DD-42DB-98CE-C80B1E5B8F1B}">
      <dgm:prSet/>
      <dgm:spPr/>
      <dgm:t>
        <a:bodyPr/>
        <a:lstStyle/>
        <a:p>
          <a:endParaRPr lang="es-CO">
            <a:latin typeface="Agency FB" panose="020B0503020202020204" pitchFamily="34" charset="0"/>
          </a:endParaRPr>
        </a:p>
      </dgm:t>
    </dgm:pt>
    <dgm:pt modelId="{75B7564D-0C6D-479B-86FC-5087124123CD}">
      <dgm:prSet phldrT="[Texto]" custT="1"/>
      <dgm:spPr/>
      <dgm:t>
        <a:bodyPr/>
        <a:lstStyle/>
        <a:p>
          <a:r>
            <a:rPr lang="es-CO" sz="2200" b="1" dirty="0">
              <a:latin typeface="Agency FB" panose="020B0503020202020204" pitchFamily="34" charset="0"/>
              <a:cs typeface="Times New Roman" panose="02020603050405020304" pitchFamily="18" charset="0"/>
            </a:rPr>
            <a:t>ENRIQUECE LA INVESTIGACIÓN</a:t>
          </a:r>
        </a:p>
      </dgm:t>
    </dgm:pt>
    <dgm:pt modelId="{C26ACA01-360F-4978-B87A-A0ACD252E7A1}" type="parTrans" cxnId="{D2A95410-535E-49EC-963E-C947EB6A2C0C}">
      <dgm:prSet/>
      <dgm:spPr/>
      <dgm:t>
        <a:bodyPr/>
        <a:lstStyle/>
        <a:p>
          <a:endParaRPr lang="es-CO">
            <a:latin typeface="Agency FB" panose="020B0503020202020204" pitchFamily="34" charset="0"/>
          </a:endParaRPr>
        </a:p>
      </dgm:t>
    </dgm:pt>
    <dgm:pt modelId="{E9FA83C9-8715-4CC2-A3F1-5A88ED5BF6F9}" type="sibTrans" cxnId="{D2A95410-535E-49EC-963E-C947EB6A2C0C}">
      <dgm:prSet/>
      <dgm:spPr/>
      <dgm:t>
        <a:bodyPr/>
        <a:lstStyle/>
        <a:p>
          <a:endParaRPr lang="es-CO">
            <a:latin typeface="Agency FB" panose="020B0503020202020204" pitchFamily="34" charset="0"/>
          </a:endParaRPr>
        </a:p>
      </dgm:t>
    </dgm:pt>
    <dgm:pt modelId="{42D965C6-9AE0-46A0-BAE8-C726FA9D678F}">
      <dgm:prSet phldrT="[Texto]" custT="1"/>
      <dgm:spPr/>
      <dgm:t>
        <a:bodyPr/>
        <a:lstStyle/>
        <a:p>
          <a:r>
            <a:rPr lang="es-CO" sz="2200" b="1" dirty="0">
              <a:latin typeface="Agency FB" panose="020B0503020202020204" pitchFamily="34" charset="0"/>
              <a:cs typeface="Times New Roman" panose="02020603050405020304" pitchFamily="18" charset="0"/>
            </a:rPr>
            <a:t>AMPLIA EL CONOCIMIENTO SOBRE EL PROBLEMA</a:t>
          </a:r>
        </a:p>
      </dgm:t>
    </dgm:pt>
    <dgm:pt modelId="{2BE2E9BC-29C6-4A59-A372-BEC77D2F1818}" type="parTrans" cxnId="{34C2CA72-8CBE-48A8-8FB8-9993379E2CCE}">
      <dgm:prSet/>
      <dgm:spPr/>
      <dgm:t>
        <a:bodyPr/>
        <a:lstStyle/>
        <a:p>
          <a:endParaRPr lang="es-CO">
            <a:latin typeface="Agency FB" panose="020B0503020202020204" pitchFamily="34" charset="0"/>
          </a:endParaRPr>
        </a:p>
      </dgm:t>
    </dgm:pt>
    <dgm:pt modelId="{F1535F85-9233-4428-81C0-1D0BA1A77D6B}" type="sibTrans" cxnId="{34C2CA72-8CBE-48A8-8FB8-9993379E2CCE}">
      <dgm:prSet/>
      <dgm:spPr/>
      <dgm:t>
        <a:bodyPr/>
        <a:lstStyle/>
        <a:p>
          <a:endParaRPr lang="es-CO">
            <a:latin typeface="Agency FB" panose="020B0503020202020204" pitchFamily="34" charset="0"/>
          </a:endParaRPr>
        </a:p>
      </dgm:t>
    </dgm:pt>
    <dgm:pt modelId="{B44C76FF-0A89-4AC9-A312-63440F07DD32}">
      <dgm:prSet phldrT="[Texto]" custT="1"/>
      <dgm:spPr/>
      <dgm:t>
        <a:bodyPr/>
        <a:lstStyle/>
        <a:p>
          <a:r>
            <a:rPr lang="es-CO" sz="2200" b="1" dirty="0">
              <a:latin typeface="Agency FB" panose="020B0503020202020204" pitchFamily="34" charset="0"/>
              <a:cs typeface="Times New Roman" panose="02020603050405020304" pitchFamily="18" charset="0"/>
            </a:rPr>
            <a:t>EVITA REPETIR INVESTIGACIONES YA REALIZADAS</a:t>
          </a:r>
        </a:p>
      </dgm:t>
    </dgm:pt>
    <dgm:pt modelId="{B371E49C-82EC-4737-AAFB-77E9AF26D6BF}" type="parTrans" cxnId="{14CF4882-B053-4122-A406-A7F89FDCB253}">
      <dgm:prSet/>
      <dgm:spPr/>
      <dgm:t>
        <a:bodyPr/>
        <a:lstStyle/>
        <a:p>
          <a:endParaRPr lang="es-CO">
            <a:latin typeface="Agency FB" panose="020B0503020202020204" pitchFamily="34" charset="0"/>
          </a:endParaRPr>
        </a:p>
      </dgm:t>
    </dgm:pt>
    <dgm:pt modelId="{84F8C482-933D-48C4-B03C-D865BCA15B9B}" type="sibTrans" cxnId="{14CF4882-B053-4122-A406-A7F89FDCB253}">
      <dgm:prSet/>
      <dgm:spPr/>
      <dgm:t>
        <a:bodyPr/>
        <a:lstStyle/>
        <a:p>
          <a:endParaRPr lang="es-CO">
            <a:latin typeface="Agency FB" panose="020B0503020202020204" pitchFamily="34" charset="0"/>
          </a:endParaRPr>
        </a:p>
      </dgm:t>
    </dgm:pt>
    <dgm:pt modelId="{816C5E93-6737-446E-99A9-F4DC75FB213C}" type="pres">
      <dgm:prSet presAssocID="{CD37B931-12AF-4416-B908-82684094F841}" presName="composite" presStyleCnt="0">
        <dgm:presLayoutVars>
          <dgm:chMax val="1"/>
          <dgm:dir/>
          <dgm:resizeHandles val="exact"/>
        </dgm:presLayoutVars>
      </dgm:prSet>
      <dgm:spPr/>
    </dgm:pt>
    <dgm:pt modelId="{238CE93A-1578-4D66-B173-F069F3A3C1A1}" type="pres">
      <dgm:prSet presAssocID="{CD37B931-12AF-4416-B908-82684094F841}" presName="radial" presStyleCnt="0">
        <dgm:presLayoutVars>
          <dgm:animLvl val="ctr"/>
        </dgm:presLayoutVars>
      </dgm:prSet>
      <dgm:spPr/>
    </dgm:pt>
    <dgm:pt modelId="{E3A4176F-B036-44E0-9D5F-495ABEA3C979}" type="pres">
      <dgm:prSet presAssocID="{46AF5DAC-92B8-436B-83EC-148EB9546448}" presName="centerShape" presStyleLbl="vennNode1" presStyleIdx="0" presStyleCnt="4"/>
      <dgm:spPr/>
    </dgm:pt>
    <dgm:pt modelId="{4DD17E7B-D22A-4A35-90A9-2FB1259E3A35}" type="pres">
      <dgm:prSet presAssocID="{75B7564D-0C6D-479B-86FC-5087124123CD}" presName="node" presStyleLbl="vennNode1" presStyleIdx="1" presStyleCnt="4" custScaleX="286796" custScaleY="143398">
        <dgm:presLayoutVars>
          <dgm:bulletEnabled val="1"/>
        </dgm:presLayoutVars>
      </dgm:prSet>
      <dgm:spPr/>
    </dgm:pt>
    <dgm:pt modelId="{BFAAE4CB-1FA2-4B14-B8E1-676A751E7CC6}" type="pres">
      <dgm:prSet presAssocID="{42D965C6-9AE0-46A0-BAE8-C726FA9D678F}" presName="node" presStyleLbl="vennNode1" presStyleIdx="2" presStyleCnt="4" custScaleX="286796" custScaleY="143398" custRadScaleRad="149115" custRadScaleInc="-1728">
        <dgm:presLayoutVars>
          <dgm:bulletEnabled val="1"/>
        </dgm:presLayoutVars>
      </dgm:prSet>
      <dgm:spPr/>
    </dgm:pt>
    <dgm:pt modelId="{FDA55AFB-0B28-4CA2-9F8D-0E7CF8CF305A}" type="pres">
      <dgm:prSet presAssocID="{B44C76FF-0A89-4AC9-A312-63440F07DD32}" presName="node" presStyleLbl="vennNode1" presStyleIdx="3" presStyleCnt="4" custScaleX="286796" custScaleY="143398" custRadScaleRad="141758" custRadScaleInc="8383">
        <dgm:presLayoutVars>
          <dgm:bulletEnabled val="1"/>
        </dgm:presLayoutVars>
      </dgm:prSet>
      <dgm:spPr/>
    </dgm:pt>
  </dgm:ptLst>
  <dgm:cxnLst>
    <dgm:cxn modelId="{D2A95410-535E-49EC-963E-C947EB6A2C0C}" srcId="{46AF5DAC-92B8-436B-83EC-148EB9546448}" destId="{75B7564D-0C6D-479B-86FC-5087124123CD}" srcOrd="0" destOrd="0" parTransId="{C26ACA01-360F-4978-B87A-A0ACD252E7A1}" sibTransId="{E9FA83C9-8715-4CC2-A3F1-5A88ED5BF6F9}"/>
    <dgm:cxn modelId="{F07BF51C-13D8-406C-A2DA-7E25576D90E1}" type="presOf" srcId="{B44C76FF-0A89-4AC9-A312-63440F07DD32}" destId="{FDA55AFB-0B28-4CA2-9F8D-0E7CF8CF305A}" srcOrd="0" destOrd="0" presId="urn:microsoft.com/office/officeart/2005/8/layout/radial3"/>
    <dgm:cxn modelId="{C41CBB5D-2C28-4DA1-A119-CD5DBF24EDBD}" type="presOf" srcId="{42D965C6-9AE0-46A0-BAE8-C726FA9D678F}" destId="{BFAAE4CB-1FA2-4B14-B8E1-676A751E7CC6}" srcOrd="0" destOrd="0" presId="urn:microsoft.com/office/officeart/2005/8/layout/radial3"/>
    <dgm:cxn modelId="{34C2CA72-8CBE-48A8-8FB8-9993379E2CCE}" srcId="{46AF5DAC-92B8-436B-83EC-148EB9546448}" destId="{42D965C6-9AE0-46A0-BAE8-C726FA9D678F}" srcOrd="1" destOrd="0" parTransId="{2BE2E9BC-29C6-4A59-A372-BEC77D2F1818}" sibTransId="{F1535F85-9233-4428-81C0-1D0BA1A77D6B}"/>
    <dgm:cxn modelId="{14CF4882-B053-4122-A406-A7F89FDCB253}" srcId="{46AF5DAC-92B8-436B-83EC-148EB9546448}" destId="{B44C76FF-0A89-4AC9-A312-63440F07DD32}" srcOrd="2" destOrd="0" parTransId="{B371E49C-82EC-4737-AAFB-77E9AF26D6BF}" sibTransId="{84F8C482-933D-48C4-B03C-D865BCA15B9B}"/>
    <dgm:cxn modelId="{22A8EBC2-CF44-47A9-BB1A-D31A381E229C}" type="presOf" srcId="{CD37B931-12AF-4416-B908-82684094F841}" destId="{816C5E93-6737-446E-99A9-F4DC75FB213C}" srcOrd="0" destOrd="0" presId="urn:microsoft.com/office/officeart/2005/8/layout/radial3"/>
    <dgm:cxn modelId="{B49F3FD6-C6DD-42DB-98CE-C80B1E5B8F1B}" srcId="{CD37B931-12AF-4416-B908-82684094F841}" destId="{46AF5DAC-92B8-436B-83EC-148EB9546448}" srcOrd="0" destOrd="0" parTransId="{F3C417C8-8DC1-40FC-806D-A76861168F2E}" sibTransId="{BDD0F05E-5057-4179-8792-4A154F61839D}"/>
    <dgm:cxn modelId="{971F31EB-A8C1-4239-A785-C79FDB022B1E}" type="presOf" srcId="{75B7564D-0C6D-479B-86FC-5087124123CD}" destId="{4DD17E7B-D22A-4A35-90A9-2FB1259E3A35}" srcOrd="0" destOrd="0" presId="urn:microsoft.com/office/officeart/2005/8/layout/radial3"/>
    <dgm:cxn modelId="{0D7EDCED-086F-414D-A877-5ED38AC7D480}" type="presOf" srcId="{46AF5DAC-92B8-436B-83EC-148EB9546448}" destId="{E3A4176F-B036-44E0-9D5F-495ABEA3C979}" srcOrd="0" destOrd="0" presId="urn:microsoft.com/office/officeart/2005/8/layout/radial3"/>
    <dgm:cxn modelId="{28FB0D6A-C136-49A6-86FE-048A99BF11D0}" type="presParOf" srcId="{816C5E93-6737-446E-99A9-F4DC75FB213C}" destId="{238CE93A-1578-4D66-B173-F069F3A3C1A1}" srcOrd="0" destOrd="0" presId="urn:microsoft.com/office/officeart/2005/8/layout/radial3"/>
    <dgm:cxn modelId="{49ADD349-1D28-418C-A02C-ACAA90833CF4}" type="presParOf" srcId="{238CE93A-1578-4D66-B173-F069F3A3C1A1}" destId="{E3A4176F-B036-44E0-9D5F-495ABEA3C979}" srcOrd="0" destOrd="0" presId="urn:microsoft.com/office/officeart/2005/8/layout/radial3"/>
    <dgm:cxn modelId="{9E1A4ADA-B76D-4668-8334-872D4B55A03A}" type="presParOf" srcId="{238CE93A-1578-4D66-B173-F069F3A3C1A1}" destId="{4DD17E7B-D22A-4A35-90A9-2FB1259E3A35}" srcOrd="1" destOrd="0" presId="urn:microsoft.com/office/officeart/2005/8/layout/radial3"/>
    <dgm:cxn modelId="{E3CE3464-2E3B-407B-AC95-16A020493E42}" type="presParOf" srcId="{238CE93A-1578-4D66-B173-F069F3A3C1A1}" destId="{BFAAE4CB-1FA2-4B14-B8E1-676A751E7CC6}" srcOrd="2" destOrd="0" presId="urn:microsoft.com/office/officeart/2005/8/layout/radial3"/>
    <dgm:cxn modelId="{7F48F7A3-05EE-4699-9A69-EC93F825FBA9}" type="presParOf" srcId="{238CE93A-1578-4D66-B173-F069F3A3C1A1}" destId="{FDA55AFB-0B28-4CA2-9F8D-0E7CF8CF305A}" srcOrd="3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C72A4C6-8E9C-4E04-B958-2ACF50EC8EE1}" type="doc">
      <dgm:prSet loTypeId="urn:microsoft.com/office/officeart/2005/8/layout/process4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283F18BA-D2C4-484D-A1FE-33B677CC5BCB}">
      <dgm:prSet phldrT="[Texto]" custT="1"/>
      <dgm:spPr/>
      <dgm:t>
        <a:bodyPr/>
        <a:lstStyle/>
        <a:p>
          <a:r>
            <a:rPr lang="es-CO" sz="2400" b="1" dirty="0">
              <a:latin typeface="Agency FB" panose="020B0503020202020204" pitchFamily="34" charset="0"/>
              <a:cs typeface="Times New Roman" panose="02020603050405020304" pitchFamily="18" charset="0"/>
            </a:rPr>
            <a:t>CONTENIDOS</a:t>
          </a:r>
        </a:p>
      </dgm:t>
    </dgm:pt>
    <dgm:pt modelId="{439A158C-A574-4C91-88F2-DF8D13CE6551}" type="parTrans" cxnId="{6C46C163-C8E2-45BF-A369-4B081F6B4040}">
      <dgm:prSet/>
      <dgm:spPr/>
      <dgm:t>
        <a:bodyPr/>
        <a:lstStyle/>
        <a:p>
          <a:endParaRPr lang="es-CO"/>
        </a:p>
      </dgm:t>
    </dgm:pt>
    <dgm:pt modelId="{BB4A19FC-9567-4893-B4C8-23975CA9F216}" type="sibTrans" cxnId="{6C46C163-C8E2-45BF-A369-4B081F6B4040}">
      <dgm:prSet/>
      <dgm:spPr/>
      <dgm:t>
        <a:bodyPr/>
        <a:lstStyle/>
        <a:p>
          <a:endParaRPr lang="es-CO"/>
        </a:p>
      </dgm:t>
    </dgm:pt>
    <dgm:pt modelId="{DA4125F8-3178-43E9-AD44-E9A79C6FE452}">
      <dgm:prSet phldrT="[Texto]"/>
      <dgm:spPr/>
      <dgm:t>
        <a:bodyPr/>
        <a:lstStyle/>
        <a:p>
          <a:r>
            <a:rPr lang="es-CO" b="1" dirty="0">
              <a:latin typeface="Agency FB" panose="020B0503020202020204" pitchFamily="34" charset="0"/>
              <a:cs typeface="Times New Roman" panose="02020603050405020304" pitchFamily="18" charset="0"/>
            </a:rPr>
            <a:t>INVESTIGACIONES REALIZADAS DEL MISMO TEMA O SIMILAR</a:t>
          </a:r>
        </a:p>
      </dgm:t>
    </dgm:pt>
    <dgm:pt modelId="{EF4BDD18-8974-4731-9695-E729B03CEFDA}" type="parTrans" cxnId="{2EBE4D04-7CE5-4827-9924-FADDD0B4B419}">
      <dgm:prSet/>
      <dgm:spPr/>
      <dgm:t>
        <a:bodyPr/>
        <a:lstStyle/>
        <a:p>
          <a:endParaRPr lang="es-CO"/>
        </a:p>
      </dgm:t>
    </dgm:pt>
    <dgm:pt modelId="{BEA43A0A-2D7C-4F0B-A85D-609FCFAF0D8D}" type="sibTrans" cxnId="{2EBE4D04-7CE5-4827-9924-FADDD0B4B419}">
      <dgm:prSet/>
      <dgm:spPr/>
      <dgm:t>
        <a:bodyPr/>
        <a:lstStyle/>
        <a:p>
          <a:endParaRPr lang="es-CO"/>
        </a:p>
      </dgm:t>
    </dgm:pt>
    <dgm:pt modelId="{196AE437-3692-4683-B71A-86D02BA2A7C8}">
      <dgm:prSet phldrT="[Texto]"/>
      <dgm:spPr/>
      <dgm:t>
        <a:bodyPr/>
        <a:lstStyle/>
        <a:p>
          <a:r>
            <a:rPr lang="es-CO" b="1" dirty="0">
              <a:latin typeface="Agency FB" panose="020B0503020202020204" pitchFamily="34" charset="0"/>
              <a:cs typeface="Times New Roman" panose="02020603050405020304" pitchFamily="18" charset="0"/>
            </a:rPr>
            <a:t>TRATAMIENTO QUE SE LE HA VENIDO DANDO AL PROBLEMA O FENÓMENO</a:t>
          </a:r>
        </a:p>
      </dgm:t>
    </dgm:pt>
    <dgm:pt modelId="{FD222124-B20D-44D5-9564-252BF232B043}" type="parTrans" cxnId="{F0A70ADA-85AC-457A-A2CB-0FB8800074C8}">
      <dgm:prSet/>
      <dgm:spPr/>
      <dgm:t>
        <a:bodyPr/>
        <a:lstStyle/>
        <a:p>
          <a:endParaRPr lang="es-CO"/>
        </a:p>
      </dgm:t>
    </dgm:pt>
    <dgm:pt modelId="{52AD4EA4-53FF-4930-BCAC-598AEC786F78}" type="sibTrans" cxnId="{F0A70ADA-85AC-457A-A2CB-0FB8800074C8}">
      <dgm:prSet/>
      <dgm:spPr/>
      <dgm:t>
        <a:bodyPr/>
        <a:lstStyle/>
        <a:p>
          <a:endParaRPr lang="es-CO"/>
        </a:p>
      </dgm:t>
    </dgm:pt>
    <dgm:pt modelId="{153306F7-524E-458C-8E45-895D78BE0993}">
      <dgm:prSet phldrT="[Texto]" custT="1"/>
      <dgm:spPr/>
      <dgm:t>
        <a:bodyPr/>
        <a:lstStyle/>
        <a:p>
          <a:r>
            <a:rPr lang="es-CO" sz="2400" b="1" dirty="0">
              <a:latin typeface="Agency FB" panose="020B0503020202020204" pitchFamily="34" charset="0"/>
              <a:cs typeface="Times New Roman" panose="02020603050405020304" pitchFamily="18" charset="0"/>
            </a:rPr>
            <a:t>¿QUÉ SE DEBE CONSULTAR?</a:t>
          </a:r>
        </a:p>
      </dgm:t>
    </dgm:pt>
    <dgm:pt modelId="{3637C79E-C07B-4192-8282-4265C0C76685}" type="parTrans" cxnId="{46812CA2-FEA6-4767-A8A7-C2AC1F646324}">
      <dgm:prSet/>
      <dgm:spPr/>
      <dgm:t>
        <a:bodyPr/>
        <a:lstStyle/>
        <a:p>
          <a:endParaRPr lang="es-CO"/>
        </a:p>
      </dgm:t>
    </dgm:pt>
    <dgm:pt modelId="{D5DA512A-6B6A-4190-80E1-BC18064FB652}" type="sibTrans" cxnId="{46812CA2-FEA6-4767-A8A7-C2AC1F646324}">
      <dgm:prSet/>
      <dgm:spPr/>
      <dgm:t>
        <a:bodyPr/>
        <a:lstStyle/>
        <a:p>
          <a:endParaRPr lang="es-CO"/>
        </a:p>
      </dgm:t>
    </dgm:pt>
    <dgm:pt modelId="{0CA23631-EDDE-4BBF-B5B2-E96A161F9BA0}">
      <dgm:prSet phldrT="[Texto]"/>
      <dgm:spPr/>
      <dgm:t>
        <a:bodyPr/>
        <a:lstStyle/>
        <a:p>
          <a:r>
            <a:rPr lang="es-CO" b="1" dirty="0">
              <a:latin typeface="Agency FB" panose="020B0503020202020204" pitchFamily="34" charset="0"/>
              <a:cs typeface="Times New Roman" panose="02020603050405020304" pitchFamily="18" charset="0"/>
            </a:rPr>
            <a:t>TESIS O TRABAJOS DE GRADO</a:t>
          </a:r>
        </a:p>
      </dgm:t>
    </dgm:pt>
    <dgm:pt modelId="{B696B805-B001-45CA-A76C-35548F078E85}" type="parTrans" cxnId="{3E889B9F-AC30-4ED8-B1A0-A0F0228B6B9E}">
      <dgm:prSet/>
      <dgm:spPr/>
      <dgm:t>
        <a:bodyPr/>
        <a:lstStyle/>
        <a:p>
          <a:endParaRPr lang="es-CO"/>
        </a:p>
      </dgm:t>
    </dgm:pt>
    <dgm:pt modelId="{3ACD25CB-DDBF-4615-A11F-F9A0A026DF59}" type="sibTrans" cxnId="{3E889B9F-AC30-4ED8-B1A0-A0F0228B6B9E}">
      <dgm:prSet/>
      <dgm:spPr/>
      <dgm:t>
        <a:bodyPr/>
        <a:lstStyle/>
        <a:p>
          <a:endParaRPr lang="es-CO"/>
        </a:p>
      </dgm:t>
    </dgm:pt>
    <dgm:pt modelId="{4D2FF4A3-AF28-4309-859C-A32B17E01351}">
      <dgm:prSet phldrT="[Texto]"/>
      <dgm:spPr/>
      <dgm:t>
        <a:bodyPr/>
        <a:lstStyle/>
        <a:p>
          <a:r>
            <a:rPr lang="es-CO" b="1" dirty="0">
              <a:latin typeface="Agency FB" panose="020B0503020202020204" pitchFamily="34" charset="0"/>
              <a:cs typeface="Times New Roman" panose="02020603050405020304" pitchFamily="18" charset="0"/>
            </a:rPr>
            <a:t>PUBLICACIONES ACADÉMICAS</a:t>
          </a:r>
        </a:p>
      </dgm:t>
    </dgm:pt>
    <dgm:pt modelId="{EBA1545F-5EF7-4074-A690-DD5906C5B94F}" type="parTrans" cxnId="{3BECF7C9-8209-490E-AC6F-9D9FA8A00FF2}">
      <dgm:prSet/>
      <dgm:spPr/>
      <dgm:t>
        <a:bodyPr/>
        <a:lstStyle/>
        <a:p>
          <a:endParaRPr lang="es-CO"/>
        </a:p>
      </dgm:t>
    </dgm:pt>
    <dgm:pt modelId="{E7A1A5E0-BF01-4863-94CF-6F252DDBBF3C}" type="sibTrans" cxnId="{3BECF7C9-8209-490E-AC6F-9D9FA8A00FF2}">
      <dgm:prSet/>
      <dgm:spPr/>
      <dgm:t>
        <a:bodyPr/>
        <a:lstStyle/>
        <a:p>
          <a:endParaRPr lang="es-CO"/>
        </a:p>
      </dgm:t>
    </dgm:pt>
    <dgm:pt modelId="{6926D0A3-02F8-4079-8C96-02D350748066}">
      <dgm:prSet phldrT="[Texto]" custT="1"/>
      <dgm:spPr/>
      <dgm:t>
        <a:bodyPr/>
        <a:lstStyle/>
        <a:p>
          <a:r>
            <a:rPr lang="es-CO" sz="2400" b="1" dirty="0">
              <a:latin typeface="Agency FB" panose="020B0503020202020204" pitchFamily="34" charset="0"/>
              <a:cs typeface="Times New Roman" panose="02020603050405020304" pitchFamily="18" charset="0"/>
            </a:rPr>
            <a:t>ELEMENTOS A TENER EN CUENTA</a:t>
          </a:r>
        </a:p>
      </dgm:t>
    </dgm:pt>
    <dgm:pt modelId="{B847B655-0397-459D-A674-9790EC8DA3BB}" type="parTrans" cxnId="{50ADE811-330C-48A5-808A-E64842CB79EF}">
      <dgm:prSet/>
      <dgm:spPr/>
      <dgm:t>
        <a:bodyPr/>
        <a:lstStyle/>
        <a:p>
          <a:endParaRPr lang="es-CO"/>
        </a:p>
      </dgm:t>
    </dgm:pt>
    <dgm:pt modelId="{819D6A36-6D43-494E-8B09-FFD5796848CA}" type="sibTrans" cxnId="{50ADE811-330C-48A5-808A-E64842CB79EF}">
      <dgm:prSet/>
      <dgm:spPr/>
      <dgm:t>
        <a:bodyPr/>
        <a:lstStyle/>
        <a:p>
          <a:endParaRPr lang="es-CO"/>
        </a:p>
      </dgm:t>
    </dgm:pt>
    <dgm:pt modelId="{B09F014C-56E5-4133-85E5-88D2DFE7514E}">
      <dgm:prSet phldrT="[Texto]"/>
      <dgm:spPr/>
      <dgm:t>
        <a:bodyPr/>
        <a:lstStyle/>
        <a:p>
          <a:r>
            <a:rPr lang="es-CO" b="1" dirty="0">
              <a:latin typeface="Agency FB" panose="020B0503020202020204" pitchFamily="34" charset="0"/>
              <a:cs typeface="Times New Roman" panose="02020603050405020304" pitchFamily="18" charset="0"/>
            </a:rPr>
            <a:t>MÉTODOS Y TÉCNICAS UTILIZADAS</a:t>
          </a:r>
        </a:p>
      </dgm:t>
    </dgm:pt>
    <dgm:pt modelId="{D6F07875-4ACA-45EA-B3F2-6D491BB6AD27}" type="parTrans" cxnId="{66679743-2D4A-4563-B14E-542D601B0857}">
      <dgm:prSet/>
      <dgm:spPr/>
      <dgm:t>
        <a:bodyPr/>
        <a:lstStyle/>
        <a:p>
          <a:endParaRPr lang="es-CO"/>
        </a:p>
      </dgm:t>
    </dgm:pt>
    <dgm:pt modelId="{9204B6C5-C087-44C0-A383-F26117192E20}" type="sibTrans" cxnId="{66679743-2D4A-4563-B14E-542D601B0857}">
      <dgm:prSet/>
      <dgm:spPr/>
      <dgm:t>
        <a:bodyPr/>
        <a:lstStyle/>
        <a:p>
          <a:endParaRPr lang="es-CO"/>
        </a:p>
      </dgm:t>
    </dgm:pt>
    <dgm:pt modelId="{803A9EE4-9D00-4F47-B126-AC4E7104B156}">
      <dgm:prSet phldrT="[Texto]"/>
      <dgm:spPr/>
      <dgm:t>
        <a:bodyPr/>
        <a:lstStyle/>
        <a:p>
          <a:r>
            <a:rPr lang="es-CO" b="1" dirty="0">
              <a:latin typeface="Agency FB" panose="020B0503020202020204" pitchFamily="34" charset="0"/>
              <a:cs typeface="Times New Roman" panose="02020603050405020304" pitchFamily="18" charset="0"/>
            </a:rPr>
            <a:t>CONCEPCIONES TEÓRICAS USADAS</a:t>
          </a:r>
        </a:p>
      </dgm:t>
    </dgm:pt>
    <dgm:pt modelId="{B3CF92EC-2DEF-4470-A0B9-E2D8CB224166}" type="parTrans" cxnId="{720CCFAD-8A04-44BB-952A-CF432CB30C71}">
      <dgm:prSet/>
      <dgm:spPr/>
      <dgm:t>
        <a:bodyPr/>
        <a:lstStyle/>
        <a:p>
          <a:endParaRPr lang="es-CO"/>
        </a:p>
      </dgm:t>
    </dgm:pt>
    <dgm:pt modelId="{0D6916A9-6478-46F2-834A-10F7B3A51EF4}" type="sibTrans" cxnId="{720CCFAD-8A04-44BB-952A-CF432CB30C71}">
      <dgm:prSet/>
      <dgm:spPr/>
      <dgm:t>
        <a:bodyPr/>
        <a:lstStyle/>
        <a:p>
          <a:endParaRPr lang="es-CO"/>
        </a:p>
      </dgm:t>
    </dgm:pt>
    <dgm:pt modelId="{B8A1357E-9A03-4471-9E68-1FFF5DF67EEE}">
      <dgm:prSet phldrT="[Texto]"/>
      <dgm:spPr/>
      <dgm:t>
        <a:bodyPr/>
        <a:lstStyle/>
        <a:p>
          <a:r>
            <a:rPr lang="es-CO" b="1" dirty="0">
              <a:latin typeface="Agency FB" panose="020B0503020202020204" pitchFamily="34" charset="0"/>
              <a:cs typeface="Times New Roman" panose="02020603050405020304" pitchFamily="18" charset="0"/>
            </a:rPr>
            <a:t>RESULTADOS OBTENIDOS</a:t>
          </a:r>
        </a:p>
      </dgm:t>
    </dgm:pt>
    <dgm:pt modelId="{92562298-7A0D-4CAD-A00B-7D45B1D1830D}" type="parTrans" cxnId="{5FFB506C-DC6F-4353-8EEC-50C8596A4A8B}">
      <dgm:prSet/>
      <dgm:spPr/>
      <dgm:t>
        <a:bodyPr/>
        <a:lstStyle/>
        <a:p>
          <a:endParaRPr lang="es-CO"/>
        </a:p>
      </dgm:t>
    </dgm:pt>
    <dgm:pt modelId="{5816CC53-80EA-4FB8-B0DE-4448A3528F45}" type="sibTrans" cxnId="{5FFB506C-DC6F-4353-8EEC-50C8596A4A8B}">
      <dgm:prSet/>
      <dgm:spPr/>
      <dgm:t>
        <a:bodyPr/>
        <a:lstStyle/>
        <a:p>
          <a:endParaRPr lang="es-CO"/>
        </a:p>
      </dgm:t>
    </dgm:pt>
    <dgm:pt modelId="{57C1AB45-1F7F-4A7A-A8EF-C6DA876F7DB0}" type="pres">
      <dgm:prSet presAssocID="{4C72A4C6-8E9C-4E04-B958-2ACF50EC8EE1}" presName="Name0" presStyleCnt="0">
        <dgm:presLayoutVars>
          <dgm:dir/>
          <dgm:animLvl val="lvl"/>
          <dgm:resizeHandles val="exact"/>
        </dgm:presLayoutVars>
      </dgm:prSet>
      <dgm:spPr/>
    </dgm:pt>
    <dgm:pt modelId="{30D82266-C690-497B-B9AD-9FF8EDA00061}" type="pres">
      <dgm:prSet presAssocID="{6926D0A3-02F8-4079-8C96-02D350748066}" presName="boxAndChildren" presStyleCnt="0"/>
      <dgm:spPr/>
    </dgm:pt>
    <dgm:pt modelId="{DB9112A0-8B1B-42E6-B859-1DE1A68DBA67}" type="pres">
      <dgm:prSet presAssocID="{6926D0A3-02F8-4079-8C96-02D350748066}" presName="parentTextBox" presStyleLbl="node1" presStyleIdx="0" presStyleCnt="3"/>
      <dgm:spPr/>
    </dgm:pt>
    <dgm:pt modelId="{F7BD8E45-E1EC-4980-9239-B9C76095B492}" type="pres">
      <dgm:prSet presAssocID="{6926D0A3-02F8-4079-8C96-02D350748066}" presName="entireBox" presStyleLbl="node1" presStyleIdx="0" presStyleCnt="3"/>
      <dgm:spPr/>
    </dgm:pt>
    <dgm:pt modelId="{9979BA22-1DAC-4544-9DE7-B526BA0E14F5}" type="pres">
      <dgm:prSet presAssocID="{6926D0A3-02F8-4079-8C96-02D350748066}" presName="descendantBox" presStyleCnt="0"/>
      <dgm:spPr/>
    </dgm:pt>
    <dgm:pt modelId="{177D8FA9-7E67-4A67-B598-F6DD8C679CB0}" type="pres">
      <dgm:prSet presAssocID="{B09F014C-56E5-4133-85E5-88D2DFE7514E}" presName="childTextBox" presStyleLbl="fgAccFollowNode1" presStyleIdx="0" presStyleCnt="7">
        <dgm:presLayoutVars>
          <dgm:bulletEnabled val="1"/>
        </dgm:presLayoutVars>
      </dgm:prSet>
      <dgm:spPr/>
    </dgm:pt>
    <dgm:pt modelId="{E43EB965-8ED8-414C-B26B-F29AB3B0FE93}" type="pres">
      <dgm:prSet presAssocID="{803A9EE4-9D00-4F47-B126-AC4E7104B156}" presName="childTextBox" presStyleLbl="fgAccFollowNode1" presStyleIdx="1" presStyleCnt="7">
        <dgm:presLayoutVars>
          <dgm:bulletEnabled val="1"/>
        </dgm:presLayoutVars>
      </dgm:prSet>
      <dgm:spPr/>
    </dgm:pt>
    <dgm:pt modelId="{C69C73AB-4A0B-4FB5-91F0-86D3CEFC60C9}" type="pres">
      <dgm:prSet presAssocID="{B8A1357E-9A03-4471-9E68-1FFF5DF67EEE}" presName="childTextBox" presStyleLbl="fgAccFollowNode1" presStyleIdx="2" presStyleCnt="7">
        <dgm:presLayoutVars>
          <dgm:bulletEnabled val="1"/>
        </dgm:presLayoutVars>
      </dgm:prSet>
      <dgm:spPr/>
    </dgm:pt>
    <dgm:pt modelId="{C8B54757-9544-4333-9AA9-8C827DD8F810}" type="pres">
      <dgm:prSet presAssocID="{D5DA512A-6B6A-4190-80E1-BC18064FB652}" presName="sp" presStyleCnt="0"/>
      <dgm:spPr/>
    </dgm:pt>
    <dgm:pt modelId="{D70D70E3-193B-4854-9BC7-B9766A8F0CE4}" type="pres">
      <dgm:prSet presAssocID="{153306F7-524E-458C-8E45-895D78BE0993}" presName="arrowAndChildren" presStyleCnt="0"/>
      <dgm:spPr/>
    </dgm:pt>
    <dgm:pt modelId="{30AB5740-19AE-4570-B4FA-0E2AE9403E7A}" type="pres">
      <dgm:prSet presAssocID="{153306F7-524E-458C-8E45-895D78BE0993}" presName="parentTextArrow" presStyleLbl="node1" presStyleIdx="0" presStyleCnt="3"/>
      <dgm:spPr/>
    </dgm:pt>
    <dgm:pt modelId="{7510A7D1-44DE-4BC3-BF2F-26FFDAADCFCE}" type="pres">
      <dgm:prSet presAssocID="{153306F7-524E-458C-8E45-895D78BE0993}" presName="arrow" presStyleLbl="node1" presStyleIdx="1" presStyleCnt="3"/>
      <dgm:spPr/>
    </dgm:pt>
    <dgm:pt modelId="{7680F2E5-E65D-4561-9464-18A566B4CF0C}" type="pres">
      <dgm:prSet presAssocID="{153306F7-524E-458C-8E45-895D78BE0993}" presName="descendantArrow" presStyleCnt="0"/>
      <dgm:spPr/>
    </dgm:pt>
    <dgm:pt modelId="{46A68236-A7D3-4443-9E5E-9DA36CCA36D3}" type="pres">
      <dgm:prSet presAssocID="{0CA23631-EDDE-4BBF-B5B2-E96A161F9BA0}" presName="childTextArrow" presStyleLbl="fgAccFollowNode1" presStyleIdx="3" presStyleCnt="7">
        <dgm:presLayoutVars>
          <dgm:bulletEnabled val="1"/>
        </dgm:presLayoutVars>
      </dgm:prSet>
      <dgm:spPr/>
    </dgm:pt>
    <dgm:pt modelId="{42201AC1-256D-4C64-A5F0-3BA7DE9793D0}" type="pres">
      <dgm:prSet presAssocID="{4D2FF4A3-AF28-4309-859C-A32B17E01351}" presName="childTextArrow" presStyleLbl="fgAccFollowNode1" presStyleIdx="4" presStyleCnt="7">
        <dgm:presLayoutVars>
          <dgm:bulletEnabled val="1"/>
        </dgm:presLayoutVars>
      </dgm:prSet>
      <dgm:spPr/>
    </dgm:pt>
    <dgm:pt modelId="{7AC4F182-CD51-4F39-9747-9AFC74D4A236}" type="pres">
      <dgm:prSet presAssocID="{BB4A19FC-9567-4893-B4C8-23975CA9F216}" presName="sp" presStyleCnt="0"/>
      <dgm:spPr/>
    </dgm:pt>
    <dgm:pt modelId="{06376E84-5EDC-4FF3-96BE-43B44F0D6B7B}" type="pres">
      <dgm:prSet presAssocID="{283F18BA-D2C4-484D-A1FE-33B677CC5BCB}" presName="arrowAndChildren" presStyleCnt="0"/>
      <dgm:spPr/>
    </dgm:pt>
    <dgm:pt modelId="{6F7A4A0A-7BCB-4113-ABC9-A7ABEFFFDDF4}" type="pres">
      <dgm:prSet presAssocID="{283F18BA-D2C4-484D-A1FE-33B677CC5BCB}" presName="parentTextArrow" presStyleLbl="node1" presStyleIdx="1" presStyleCnt="3"/>
      <dgm:spPr/>
    </dgm:pt>
    <dgm:pt modelId="{4B523A20-0470-4789-83DA-77EC2D4B7E01}" type="pres">
      <dgm:prSet presAssocID="{283F18BA-D2C4-484D-A1FE-33B677CC5BCB}" presName="arrow" presStyleLbl="node1" presStyleIdx="2" presStyleCnt="3" custLinFactNeighborX="3" custLinFactNeighborY="-2662"/>
      <dgm:spPr/>
    </dgm:pt>
    <dgm:pt modelId="{C9007603-FB92-4BD5-BDF8-69CA14504139}" type="pres">
      <dgm:prSet presAssocID="{283F18BA-D2C4-484D-A1FE-33B677CC5BCB}" presName="descendantArrow" presStyleCnt="0"/>
      <dgm:spPr/>
    </dgm:pt>
    <dgm:pt modelId="{88E3DAD9-EBC7-4CA0-A58C-EE55BD27FCA1}" type="pres">
      <dgm:prSet presAssocID="{DA4125F8-3178-43E9-AD44-E9A79C6FE452}" presName="childTextArrow" presStyleLbl="fgAccFollowNode1" presStyleIdx="5" presStyleCnt="7">
        <dgm:presLayoutVars>
          <dgm:bulletEnabled val="1"/>
        </dgm:presLayoutVars>
      </dgm:prSet>
      <dgm:spPr/>
    </dgm:pt>
    <dgm:pt modelId="{2CC67D2F-2AC2-4B22-A8D2-E05CB36C3F6D}" type="pres">
      <dgm:prSet presAssocID="{196AE437-3692-4683-B71A-86D02BA2A7C8}" presName="childTextArrow" presStyleLbl="fgAccFollowNode1" presStyleIdx="6" presStyleCnt="7">
        <dgm:presLayoutVars>
          <dgm:bulletEnabled val="1"/>
        </dgm:presLayoutVars>
      </dgm:prSet>
      <dgm:spPr/>
    </dgm:pt>
  </dgm:ptLst>
  <dgm:cxnLst>
    <dgm:cxn modelId="{2EBE4D04-7CE5-4827-9924-FADDD0B4B419}" srcId="{283F18BA-D2C4-484D-A1FE-33B677CC5BCB}" destId="{DA4125F8-3178-43E9-AD44-E9A79C6FE452}" srcOrd="0" destOrd="0" parTransId="{EF4BDD18-8974-4731-9695-E729B03CEFDA}" sibTransId="{BEA43A0A-2D7C-4F0B-A85D-609FCFAF0D8D}"/>
    <dgm:cxn modelId="{50ADE811-330C-48A5-808A-E64842CB79EF}" srcId="{4C72A4C6-8E9C-4E04-B958-2ACF50EC8EE1}" destId="{6926D0A3-02F8-4079-8C96-02D350748066}" srcOrd="2" destOrd="0" parTransId="{B847B655-0397-459D-A674-9790EC8DA3BB}" sibTransId="{819D6A36-6D43-494E-8B09-FFD5796848CA}"/>
    <dgm:cxn modelId="{4EBA3B1E-4A2B-4F0C-8A4B-87B6D66356D8}" type="presOf" srcId="{153306F7-524E-458C-8E45-895D78BE0993}" destId="{30AB5740-19AE-4570-B4FA-0E2AE9403E7A}" srcOrd="0" destOrd="0" presId="urn:microsoft.com/office/officeart/2005/8/layout/process4"/>
    <dgm:cxn modelId="{0C855821-8632-4909-A060-01CEF1EBDBBE}" type="presOf" srcId="{6926D0A3-02F8-4079-8C96-02D350748066}" destId="{F7BD8E45-E1EC-4980-9239-B9C76095B492}" srcOrd="1" destOrd="0" presId="urn:microsoft.com/office/officeart/2005/8/layout/process4"/>
    <dgm:cxn modelId="{B7210E26-4102-4362-8FC6-585FDCB02509}" type="presOf" srcId="{B8A1357E-9A03-4471-9E68-1FFF5DF67EEE}" destId="{C69C73AB-4A0B-4FB5-91F0-86D3CEFC60C9}" srcOrd="0" destOrd="0" presId="urn:microsoft.com/office/officeart/2005/8/layout/process4"/>
    <dgm:cxn modelId="{BCA6482C-AB82-4718-9D54-14E9522AD247}" type="presOf" srcId="{153306F7-524E-458C-8E45-895D78BE0993}" destId="{7510A7D1-44DE-4BC3-BF2F-26FFDAADCFCE}" srcOrd="1" destOrd="0" presId="urn:microsoft.com/office/officeart/2005/8/layout/process4"/>
    <dgm:cxn modelId="{66679743-2D4A-4563-B14E-542D601B0857}" srcId="{6926D0A3-02F8-4079-8C96-02D350748066}" destId="{B09F014C-56E5-4133-85E5-88D2DFE7514E}" srcOrd="0" destOrd="0" parTransId="{D6F07875-4ACA-45EA-B3F2-6D491BB6AD27}" sibTransId="{9204B6C5-C087-44C0-A383-F26117192E20}"/>
    <dgm:cxn modelId="{6C46C163-C8E2-45BF-A369-4B081F6B4040}" srcId="{4C72A4C6-8E9C-4E04-B958-2ACF50EC8EE1}" destId="{283F18BA-D2C4-484D-A1FE-33B677CC5BCB}" srcOrd="0" destOrd="0" parTransId="{439A158C-A574-4C91-88F2-DF8D13CE6551}" sibTransId="{BB4A19FC-9567-4893-B4C8-23975CA9F216}"/>
    <dgm:cxn modelId="{5554BD46-A3F5-4577-AECC-49FDB4362900}" type="presOf" srcId="{B09F014C-56E5-4133-85E5-88D2DFE7514E}" destId="{177D8FA9-7E67-4A67-B598-F6DD8C679CB0}" srcOrd="0" destOrd="0" presId="urn:microsoft.com/office/officeart/2005/8/layout/process4"/>
    <dgm:cxn modelId="{BFC57468-743A-4408-8792-096E33D0190B}" type="presOf" srcId="{196AE437-3692-4683-B71A-86D02BA2A7C8}" destId="{2CC67D2F-2AC2-4B22-A8D2-E05CB36C3F6D}" srcOrd="0" destOrd="0" presId="urn:microsoft.com/office/officeart/2005/8/layout/process4"/>
    <dgm:cxn modelId="{5FFB506C-DC6F-4353-8EEC-50C8596A4A8B}" srcId="{6926D0A3-02F8-4079-8C96-02D350748066}" destId="{B8A1357E-9A03-4471-9E68-1FFF5DF67EEE}" srcOrd="2" destOrd="0" parTransId="{92562298-7A0D-4CAD-A00B-7D45B1D1830D}" sibTransId="{5816CC53-80EA-4FB8-B0DE-4448A3528F45}"/>
    <dgm:cxn modelId="{3D799776-E520-4947-B6DB-9CDF6828E0E6}" type="presOf" srcId="{803A9EE4-9D00-4F47-B126-AC4E7104B156}" destId="{E43EB965-8ED8-414C-B26B-F29AB3B0FE93}" srcOrd="0" destOrd="0" presId="urn:microsoft.com/office/officeart/2005/8/layout/process4"/>
    <dgm:cxn modelId="{B3594357-C667-43CF-9BCF-BAA3F0A10A91}" type="presOf" srcId="{283F18BA-D2C4-484D-A1FE-33B677CC5BCB}" destId="{6F7A4A0A-7BCB-4113-ABC9-A7ABEFFFDDF4}" srcOrd="0" destOrd="0" presId="urn:microsoft.com/office/officeart/2005/8/layout/process4"/>
    <dgm:cxn modelId="{4F761881-15E4-4539-92F0-F7FC25A1B6C3}" type="presOf" srcId="{4D2FF4A3-AF28-4309-859C-A32B17E01351}" destId="{42201AC1-256D-4C64-A5F0-3BA7DE9793D0}" srcOrd="0" destOrd="0" presId="urn:microsoft.com/office/officeart/2005/8/layout/process4"/>
    <dgm:cxn modelId="{92BCEC8D-DD7E-49AA-A6E3-D927AA13D410}" type="presOf" srcId="{6926D0A3-02F8-4079-8C96-02D350748066}" destId="{DB9112A0-8B1B-42E6-B859-1DE1A68DBA67}" srcOrd="0" destOrd="0" presId="urn:microsoft.com/office/officeart/2005/8/layout/process4"/>
    <dgm:cxn modelId="{AAEDC89C-2702-4135-8150-CEE55ABA0010}" type="presOf" srcId="{4C72A4C6-8E9C-4E04-B958-2ACF50EC8EE1}" destId="{57C1AB45-1F7F-4A7A-A8EF-C6DA876F7DB0}" srcOrd="0" destOrd="0" presId="urn:microsoft.com/office/officeart/2005/8/layout/process4"/>
    <dgm:cxn modelId="{3E889B9F-AC30-4ED8-B1A0-A0F0228B6B9E}" srcId="{153306F7-524E-458C-8E45-895D78BE0993}" destId="{0CA23631-EDDE-4BBF-B5B2-E96A161F9BA0}" srcOrd="0" destOrd="0" parTransId="{B696B805-B001-45CA-A76C-35548F078E85}" sibTransId="{3ACD25CB-DDBF-4615-A11F-F9A0A026DF59}"/>
    <dgm:cxn modelId="{46812CA2-FEA6-4767-A8A7-C2AC1F646324}" srcId="{4C72A4C6-8E9C-4E04-B958-2ACF50EC8EE1}" destId="{153306F7-524E-458C-8E45-895D78BE0993}" srcOrd="1" destOrd="0" parTransId="{3637C79E-C07B-4192-8282-4265C0C76685}" sibTransId="{D5DA512A-6B6A-4190-80E1-BC18064FB652}"/>
    <dgm:cxn modelId="{720CCFAD-8A04-44BB-952A-CF432CB30C71}" srcId="{6926D0A3-02F8-4079-8C96-02D350748066}" destId="{803A9EE4-9D00-4F47-B126-AC4E7104B156}" srcOrd="1" destOrd="0" parTransId="{B3CF92EC-2DEF-4470-A0B9-E2D8CB224166}" sibTransId="{0D6916A9-6478-46F2-834A-10F7B3A51EF4}"/>
    <dgm:cxn modelId="{D676B2B5-12EC-4454-805A-FD6D77C6E8BB}" type="presOf" srcId="{283F18BA-D2C4-484D-A1FE-33B677CC5BCB}" destId="{4B523A20-0470-4789-83DA-77EC2D4B7E01}" srcOrd="1" destOrd="0" presId="urn:microsoft.com/office/officeart/2005/8/layout/process4"/>
    <dgm:cxn modelId="{3BECF7C9-8209-490E-AC6F-9D9FA8A00FF2}" srcId="{153306F7-524E-458C-8E45-895D78BE0993}" destId="{4D2FF4A3-AF28-4309-859C-A32B17E01351}" srcOrd="1" destOrd="0" parTransId="{EBA1545F-5EF7-4074-A690-DD5906C5B94F}" sibTransId="{E7A1A5E0-BF01-4863-94CF-6F252DDBBF3C}"/>
    <dgm:cxn modelId="{F0A70ADA-85AC-457A-A2CB-0FB8800074C8}" srcId="{283F18BA-D2C4-484D-A1FE-33B677CC5BCB}" destId="{196AE437-3692-4683-B71A-86D02BA2A7C8}" srcOrd="1" destOrd="0" parTransId="{FD222124-B20D-44D5-9564-252BF232B043}" sibTransId="{52AD4EA4-53FF-4930-BCAC-598AEC786F78}"/>
    <dgm:cxn modelId="{7303C1DD-7EAC-42E9-986B-862F54E3A4D3}" type="presOf" srcId="{0CA23631-EDDE-4BBF-B5B2-E96A161F9BA0}" destId="{46A68236-A7D3-4443-9E5E-9DA36CCA36D3}" srcOrd="0" destOrd="0" presId="urn:microsoft.com/office/officeart/2005/8/layout/process4"/>
    <dgm:cxn modelId="{0B2B6DEA-10F9-41F3-AFEB-7C73959C2BA2}" type="presOf" srcId="{DA4125F8-3178-43E9-AD44-E9A79C6FE452}" destId="{88E3DAD9-EBC7-4CA0-A58C-EE55BD27FCA1}" srcOrd="0" destOrd="0" presId="urn:microsoft.com/office/officeart/2005/8/layout/process4"/>
    <dgm:cxn modelId="{1241FA0C-47F8-461E-ADC3-18BF94574335}" type="presParOf" srcId="{57C1AB45-1F7F-4A7A-A8EF-C6DA876F7DB0}" destId="{30D82266-C690-497B-B9AD-9FF8EDA00061}" srcOrd="0" destOrd="0" presId="urn:microsoft.com/office/officeart/2005/8/layout/process4"/>
    <dgm:cxn modelId="{E85E4499-8302-4C69-AD7B-FF063BB53556}" type="presParOf" srcId="{30D82266-C690-497B-B9AD-9FF8EDA00061}" destId="{DB9112A0-8B1B-42E6-B859-1DE1A68DBA67}" srcOrd="0" destOrd="0" presId="urn:microsoft.com/office/officeart/2005/8/layout/process4"/>
    <dgm:cxn modelId="{33DA850A-561F-4E51-8F2C-973844399D63}" type="presParOf" srcId="{30D82266-C690-497B-B9AD-9FF8EDA00061}" destId="{F7BD8E45-E1EC-4980-9239-B9C76095B492}" srcOrd="1" destOrd="0" presId="urn:microsoft.com/office/officeart/2005/8/layout/process4"/>
    <dgm:cxn modelId="{F374FC22-B72D-41FA-B87E-F57F78F9D91D}" type="presParOf" srcId="{30D82266-C690-497B-B9AD-9FF8EDA00061}" destId="{9979BA22-1DAC-4544-9DE7-B526BA0E14F5}" srcOrd="2" destOrd="0" presId="urn:microsoft.com/office/officeart/2005/8/layout/process4"/>
    <dgm:cxn modelId="{3A9527F7-FF4D-4A72-B186-56A0AFAF37B7}" type="presParOf" srcId="{9979BA22-1DAC-4544-9DE7-B526BA0E14F5}" destId="{177D8FA9-7E67-4A67-B598-F6DD8C679CB0}" srcOrd="0" destOrd="0" presId="urn:microsoft.com/office/officeart/2005/8/layout/process4"/>
    <dgm:cxn modelId="{1B787C04-36DC-4925-B6C8-927A3D6536D1}" type="presParOf" srcId="{9979BA22-1DAC-4544-9DE7-B526BA0E14F5}" destId="{E43EB965-8ED8-414C-B26B-F29AB3B0FE93}" srcOrd="1" destOrd="0" presId="urn:microsoft.com/office/officeart/2005/8/layout/process4"/>
    <dgm:cxn modelId="{B0244978-7EB7-49F3-80B8-0A99FF5E0EBA}" type="presParOf" srcId="{9979BA22-1DAC-4544-9DE7-B526BA0E14F5}" destId="{C69C73AB-4A0B-4FB5-91F0-86D3CEFC60C9}" srcOrd="2" destOrd="0" presId="urn:microsoft.com/office/officeart/2005/8/layout/process4"/>
    <dgm:cxn modelId="{36E59865-81B4-4AFE-916D-6D877FD6902C}" type="presParOf" srcId="{57C1AB45-1F7F-4A7A-A8EF-C6DA876F7DB0}" destId="{C8B54757-9544-4333-9AA9-8C827DD8F810}" srcOrd="1" destOrd="0" presId="urn:microsoft.com/office/officeart/2005/8/layout/process4"/>
    <dgm:cxn modelId="{9AD00A26-9300-4C29-A667-A93BB87240E7}" type="presParOf" srcId="{57C1AB45-1F7F-4A7A-A8EF-C6DA876F7DB0}" destId="{D70D70E3-193B-4854-9BC7-B9766A8F0CE4}" srcOrd="2" destOrd="0" presId="urn:microsoft.com/office/officeart/2005/8/layout/process4"/>
    <dgm:cxn modelId="{3F497033-E676-4E06-AA93-01E55DA1ADF9}" type="presParOf" srcId="{D70D70E3-193B-4854-9BC7-B9766A8F0CE4}" destId="{30AB5740-19AE-4570-B4FA-0E2AE9403E7A}" srcOrd="0" destOrd="0" presId="urn:microsoft.com/office/officeart/2005/8/layout/process4"/>
    <dgm:cxn modelId="{D57E67BB-5DDC-4593-B1D8-CCCD28A6804D}" type="presParOf" srcId="{D70D70E3-193B-4854-9BC7-B9766A8F0CE4}" destId="{7510A7D1-44DE-4BC3-BF2F-26FFDAADCFCE}" srcOrd="1" destOrd="0" presId="urn:microsoft.com/office/officeart/2005/8/layout/process4"/>
    <dgm:cxn modelId="{B3B396D4-3021-4A23-8888-5FF9EF67C8CE}" type="presParOf" srcId="{D70D70E3-193B-4854-9BC7-B9766A8F0CE4}" destId="{7680F2E5-E65D-4561-9464-18A566B4CF0C}" srcOrd="2" destOrd="0" presId="urn:microsoft.com/office/officeart/2005/8/layout/process4"/>
    <dgm:cxn modelId="{662E6E4B-491A-49DF-B2A3-8C90247E7EE7}" type="presParOf" srcId="{7680F2E5-E65D-4561-9464-18A566B4CF0C}" destId="{46A68236-A7D3-4443-9E5E-9DA36CCA36D3}" srcOrd="0" destOrd="0" presId="urn:microsoft.com/office/officeart/2005/8/layout/process4"/>
    <dgm:cxn modelId="{2614B670-6D82-4831-AE1D-A31007AC47B3}" type="presParOf" srcId="{7680F2E5-E65D-4561-9464-18A566B4CF0C}" destId="{42201AC1-256D-4C64-A5F0-3BA7DE9793D0}" srcOrd="1" destOrd="0" presId="urn:microsoft.com/office/officeart/2005/8/layout/process4"/>
    <dgm:cxn modelId="{BC2958F9-591D-4420-B093-82922422F6C1}" type="presParOf" srcId="{57C1AB45-1F7F-4A7A-A8EF-C6DA876F7DB0}" destId="{7AC4F182-CD51-4F39-9747-9AFC74D4A236}" srcOrd="3" destOrd="0" presId="urn:microsoft.com/office/officeart/2005/8/layout/process4"/>
    <dgm:cxn modelId="{A63CF978-0603-4B73-8820-58838E276DBE}" type="presParOf" srcId="{57C1AB45-1F7F-4A7A-A8EF-C6DA876F7DB0}" destId="{06376E84-5EDC-4FF3-96BE-43B44F0D6B7B}" srcOrd="4" destOrd="0" presId="urn:microsoft.com/office/officeart/2005/8/layout/process4"/>
    <dgm:cxn modelId="{521A643D-9082-47E7-880D-D9A04DA5C0DD}" type="presParOf" srcId="{06376E84-5EDC-4FF3-96BE-43B44F0D6B7B}" destId="{6F7A4A0A-7BCB-4113-ABC9-A7ABEFFFDDF4}" srcOrd="0" destOrd="0" presId="urn:microsoft.com/office/officeart/2005/8/layout/process4"/>
    <dgm:cxn modelId="{7AEC9768-0877-46D9-8615-5D8AA93EA8BB}" type="presParOf" srcId="{06376E84-5EDC-4FF3-96BE-43B44F0D6B7B}" destId="{4B523A20-0470-4789-83DA-77EC2D4B7E01}" srcOrd="1" destOrd="0" presId="urn:microsoft.com/office/officeart/2005/8/layout/process4"/>
    <dgm:cxn modelId="{5FBB98A2-99CA-4128-96DC-652D76785F72}" type="presParOf" srcId="{06376E84-5EDC-4FF3-96BE-43B44F0D6B7B}" destId="{C9007603-FB92-4BD5-BDF8-69CA14504139}" srcOrd="2" destOrd="0" presId="urn:microsoft.com/office/officeart/2005/8/layout/process4"/>
    <dgm:cxn modelId="{961B7AB4-E381-4AF3-9707-495A616A5C25}" type="presParOf" srcId="{C9007603-FB92-4BD5-BDF8-69CA14504139}" destId="{88E3DAD9-EBC7-4CA0-A58C-EE55BD27FCA1}" srcOrd="0" destOrd="0" presId="urn:microsoft.com/office/officeart/2005/8/layout/process4"/>
    <dgm:cxn modelId="{C57CCF7B-CAEE-49F1-9F12-2F962DE79B2A}" type="presParOf" srcId="{C9007603-FB92-4BD5-BDF8-69CA14504139}" destId="{2CC67D2F-2AC2-4B22-A8D2-E05CB36C3F6D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E4D3C23-5E10-4AE1-AA8E-B6DEC4418DC2}" type="doc">
      <dgm:prSet loTypeId="urn:microsoft.com/office/officeart/2005/8/layout/process4" loCatId="process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s-CO"/>
        </a:p>
      </dgm:t>
    </dgm:pt>
    <dgm:pt modelId="{1C12DFBC-E800-4082-8289-02FD4B3C35F4}">
      <dgm:prSet phldrT="[Texto]" custT="1"/>
      <dgm:spPr/>
      <dgm:t>
        <a:bodyPr/>
        <a:lstStyle/>
        <a:p>
          <a:r>
            <a:rPr lang="es-CO" sz="2400" b="1" dirty="0">
              <a:latin typeface="Agency FB" panose="020B0503020202020204" pitchFamily="34" charset="0"/>
              <a:cs typeface="Times New Roman" panose="02020603050405020304" pitchFamily="18" charset="0"/>
            </a:rPr>
            <a:t>BUSQUEDA Y ORGANIZACIÓN DE INFORMACIÓN</a:t>
          </a:r>
        </a:p>
      </dgm:t>
    </dgm:pt>
    <dgm:pt modelId="{192253BE-18C6-4AAD-89FB-99B53464D77F}" type="parTrans" cxnId="{1DFA51F7-6A4D-47E9-A386-70142D9170E9}">
      <dgm:prSet/>
      <dgm:spPr/>
      <dgm:t>
        <a:bodyPr/>
        <a:lstStyle/>
        <a:p>
          <a:endParaRPr lang="es-CO">
            <a:latin typeface="Agency FB" panose="020B0503020202020204" pitchFamily="34" charset="0"/>
          </a:endParaRPr>
        </a:p>
      </dgm:t>
    </dgm:pt>
    <dgm:pt modelId="{DE289E12-A665-40DB-87EC-5DFF45CD0ACB}" type="sibTrans" cxnId="{1DFA51F7-6A4D-47E9-A386-70142D9170E9}">
      <dgm:prSet/>
      <dgm:spPr/>
      <dgm:t>
        <a:bodyPr/>
        <a:lstStyle/>
        <a:p>
          <a:endParaRPr lang="es-CO">
            <a:latin typeface="Agency FB" panose="020B0503020202020204" pitchFamily="34" charset="0"/>
          </a:endParaRPr>
        </a:p>
      </dgm:t>
    </dgm:pt>
    <dgm:pt modelId="{46857641-E9F1-42BA-A748-4435700C76CA}">
      <dgm:prSet phldrT="[Texto]" custT="1"/>
      <dgm:spPr/>
      <dgm:t>
        <a:bodyPr/>
        <a:lstStyle/>
        <a:p>
          <a:r>
            <a:rPr lang="es-CO" sz="2000" b="1" dirty="0">
              <a:latin typeface="Agency FB" panose="020B0503020202020204" pitchFamily="34" charset="0"/>
            </a:rPr>
            <a:t>USE BASES DE DATOS</a:t>
          </a:r>
        </a:p>
      </dgm:t>
    </dgm:pt>
    <dgm:pt modelId="{8176C092-98F4-4F43-8C84-B9EBFE2CE74A}" type="parTrans" cxnId="{C8AD3CED-AD90-4B00-BF29-D0D50F68AC41}">
      <dgm:prSet/>
      <dgm:spPr/>
      <dgm:t>
        <a:bodyPr/>
        <a:lstStyle/>
        <a:p>
          <a:endParaRPr lang="es-CO">
            <a:latin typeface="Agency FB" panose="020B0503020202020204" pitchFamily="34" charset="0"/>
          </a:endParaRPr>
        </a:p>
      </dgm:t>
    </dgm:pt>
    <dgm:pt modelId="{8D6C3E57-A4CC-4C5F-95E4-683BBDF059EF}" type="sibTrans" cxnId="{C8AD3CED-AD90-4B00-BF29-D0D50F68AC41}">
      <dgm:prSet/>
      <dgm:spPr/>
      <dgm:t>
        <a:bodyPr/>
        <a:lstStyle/>
        <a:p>
          <a:endParaRPr lang="es-CO">
            <a:latin typeface="Agency FB" panose="020B0503020202020204" pitchFamily="34" charset="0"/>
          </a:endParaRPr>
        </a:p>
      </dgm:t>
    </dgm:pt>
    <dgm:pt modelId="{51F04155-4851-4239-8BA2-8963152E0878}">
      <dgm:prSet phldrT="[Texto]" custT="1"/>
      <dgm:spPr/>
      <dgm:t>
        <a:bodyPr/>
        <a:lstStyle/>
        <a:p>
          <a:r>
            <a:rPr lang="es-CO" sz="2400" b="1" dirty="0">
              <a:latin typeface="Agency FB" panose="020B0503020202020204" pitchFamily="34" charset="0"/>
              <a:cs typeface="Times New Roman" panose="02020603050405020304" pitchFamily="18" charset="0"/>
            </a:rPr>
            <a:t>SÍNTESIS DE LA INFORMACIÓN</a:t>
          </a:r>
        </a:p>
      </dgm:t>
    </dgm:pt>
    <dgm:pt modelId="{A775CAF3-B7E7-4C14-8BCE-AF789A5F7D88}" type="parTrans" cxnId="{E25AE7C0-CC5B-4B62-AAC8-DBEB99113314}">
      <dgm:prSet/>
      <dgm:spPr/>
      <dgm:t>
        <a:bodyPr/>
        <a:lstStyle/>
        <a:p>
          <a:endParaRPr lang="es-CO">
            <a:latin typeface="Agency FB" panose="020B0503020202020204" pitchFamily="34" charset="0"/>
          </a:endParaRPr>
        </a:p>
      </dgm:t>
    </dgm:pt>
    <dgm:pt modelId="{908D5789-62AF-4B09-B30F-4DFF75E2B1F4}" type="sibTrans" cxnId="{E25AE7C0-CC5B-4B62-AAC8-DBEB99113314}">
      <dgm:prSet/>
      <dgm:spPr/>
      <dgm:t>
        <a:bodyPr/>
        <a:lstStyle/>
        <a:p>
          <a:endParaRPr lang="es-CO">
            <a:latin typeface="Agency FB" panose="020B0503020202020204" pitchFamily="34" charset="0"/>
          </a:endParaRPr>
        </a:p>
      </dgm:t>
    </dgm:pt>
    <dgm:pt modelId="{BA6E568D-400E-4115-90E0-607437211B18}">
      <dgm:prSet phldrT="[Texto]" custT="1"/>
      <dgm:spPr/>
      <dgm:t>
        <a:bodyPr/>
        <a:lstStyle/>
        <a:p>
          <a:r>
            <a:rPr lang="es-CO" sz="2200" b="1" dirty="0">
              <a:latin typeface="Agency FB" panose="020B0503020202020204" pitchFamily="34" charset="0"/>
            </a:rPr>
            <a:t>RESUMA TANTO METODOLOGÍA, BASE TEÓRICA COMO RESULTADOS</a:t>
          </a:r>
        </a:p>
      </dgm:t>
    </dgm:pt>
    <dgm:pt modelId="{2D4BBFD0-80A0-4E3F-A527-496E33D2B92D}" type="parTrans" cxnId="{D47821C7-E46A-4C34-9138-5AF40FBBBA45}">
      <dgm:prSet/>
      <dgm:spPr/>
      <dgm:t>
        <a:bodyPr/>
        <a:lstStyle/>
        <a:p>
          <a:endParaRPr lang="es-CO">
            <a:latin typeface="Agency FB" panose="020B0503020202020204" pitchFamily="34" charset="0"/>
          </a:endParaRPr>
        </a:p>
      </dgm:t>
    </dgm:pt>
    <dgm:pt modelId="{F2A8AB65-F70D-42B9-A058-51F61A9D5726}" type="sibTrans" cxnId="{D47821C7-E46A-4C34-9138-5AF40FBBBA45}">
      <dgm:prSet/>
      <dgm:spPr/>
      <dgm:t>
        <a:bodyPr/>
        <a:lstStyle/>
        <a:p>
          <a:endParaRPr lang="es-CO">
            <a:latin typeface="Agency FB" panose="020B0503020202020204" pitchFamily="34" charset="0"/>
          </a:endParaRPr>
        </a:p>
      </dgm:t>
    </dgm:pt>
    <dgm:pt modelId="{28DEB080-850A-4B15-AD47-7147A2B5F03D}">
      <dgm:prSet phldrT="[Texto]" custT="1"/>
      <dgm:spPr/>
      <dgm:t>
        <a:bodyPr/>
        <a:lstStyle/>
        <a:p>
          <a:r>
            <a:rPr lang="es-CO" sz="2400" b="1" dirty="0">
              <a:latin typeface="Agency FB" panose="020B0503020202020204" pitchFamily="34" charset="0"/>
              <a:cs typeface="Times New Roman" panose="02020603050405020304" pitchFamily="18" charset="0"/>
            </a:rPr>
            <a:t>REDACCIÓN DE ANTECEDENTES</a:t>
          </a:r>
        </a:p>
      </dgm:t>
    </dgm:pt>
    <dgm:pt modelId="{A4F0AFE1-6B9A-40AD-8CAD-FB3FB609FB14}" type="parTrans" cxnId="{D2085E35-9417-4DFE-81B4-ED4368CC9A8F}">
      <dgm:prSet/>
      <dgm:spPr/>
      <dgm:t>
        <a:bodyPr/>
        <a:lstStyle/>
        <a:p>
          <a:endParaRPr lang="es-CO">
            <a:latin typeface="Agency FB" panose="020B0503020202020204" pitchFamily="34" charset="0"/>
          </a:endParaRPr>
        </a:p>
      </dgm:t>
    </dgm:pt>
    <dgm:pt modelId="{9E7D863C-9DB5-4809-8EFB-A7DECF343778}" type="sibTrans" cxnId="{D2085E35-9417-4DFE-81B4-ED4368CC9A8F}">
      <dgm:prSet/>
      <dgm:spPr/>
      <dgm:t>
        <a:bodyPr/>
        <a:lstStyle/>
        <a:p>
          <a:endParaRPr lang="es-CO">
            <a:latin typeface="Agency FB" panose="020B0503020202020204" pitchFamily="34" charset="0"/>
          </a:endParaRPr>
        </a:p>
      </dgm:t>
    </dgm:pt>
    <dgm:pt modelId="{E7A40F62-C231-4F1B-833D-00659E90F429}">
      <dgm:prSet phldrT="[Texto]" custT="1"/>
      <dgm:spPr/>
      <dgm:t>
        <a:bodyPr/>
        <a:lstStyle/>
        <a:p>
          <a:r>
            <a:rPr lang="es-CO" sz="2200" b="1" dirty="0">
              <a:latin typeface="Agency FB" panose="020B0503020202020204" pitchFamily="34" charset="0"/>
            </a:rPr>
            <a:t>REDACTE DE LO GENERAL A LO ESPECÍFICO USANDO ESTILO APA</a:t>
          </a:r>
        </a:p>
      </dgm:t>
    </dgm:pt>
    <dgm:pt modelId="{2B9E0F5F-B2D6-441F-9F40-14CB10F975D9}" type="parTrans" cxnId="{8133BAF1-2727-4883-8BEB-F24219B7A4A3}">
      <dgm:prSet/>
      <dgm:spPr/>
      <dgm:t>
        <a:bodyPr/>
        <a:lstStyle/>
        <a:p>
          <a:endParaRPr lang="es-CO">
            <a:latin typeface="Agency FB" panose="020B0503020202020204" pitchFamily="34" charset="0"/>
          </a:endParaRPr>
        </a:p>
      </dgm:t>
    </dgm:pt>
    <dgm:pt modelId="{6FE14F87-CE04-441E-A863-45E24AE4F1C1}" type="sibTrans" cxnId="{8133BAF1-2727-4883-8BEB-F24219B7A4A3}">
      <dgm:prSet/>
      <dgm:spPr/>
      <dgm:t>
        <a:bodyPr/>
        <a:lstStyle/>
        <a:p>
          <a:endParaRPr lang="es-CO">
            <a:latin typeface="Agency FB" panose="020B0503020202020204" pitchFamily="34" charset="0"/>
          </a:endParaRPr>
        </a:p>
      </dgm:t>
    </dgm:pt>
    <dgm:pt modelId="{5EF2799A-9D75-45AB-A177-BBEF2DF3DFD6}">
      <dgm:prSet phldrT="[Texto]" custT="1"/>
      <dgm:spPr/>
      <dgm:t>
        <a:bodyPr/>
        <a:lstStyle/>
        <a:p>
          <a:r>
            <a:rPr lang="es-CO" sz="1800" b="1" dirty="0">
              <a:latin typeface="Agency FB" panose="020B0503020202020204" pitchFamily="34" charset="0"/>
            </a:rPr>
            <a:t>ORGANICE EN INVESTIGACIONES NACIONALES E INTERNACIONALES</a:t>
          </a:r>
        </a:p>
      </dgm:t>
    </dgm:pt>
    <dgm:pt modelId="{4DFFB6C2-08BA-494C-A505-6FA43ADE4B52}" type="parTrans" cxnId="{2564D685-B729-49C3-B1C6-F65E7EE0A76B}">
      <dgm:prSet/>
      <dgm:spPr/>
      <dgm:t>
        <a:bodyPr/>
        <a:lstStyle/>
        <a:p>
          <a:endParaRPr lang="es-CO">
            <a:latin typeface="Agency FB" panose="020B0503020202020204" pitchFamily="34" charset="0"/>
          </a:endParaRPr>
        </a:p>
      </dgm:t>
    </dgm:pt>
    <dgm:pt modelId="{022A3629-36DA-4293-97C0-F37AF85C375A}" type="sibTrans" cxnId="{2564D685-B729-49C3-B1C6-F65E7EE0A76B}">
      <dgm:prSet/>
      <dgm:spPr/>
      <dgm:t>
        <a:bodyPr/>
        <a:lstStyle/>
        <a:p>
          <a:endParaRPr lang="es-CO">
            <a:latin typeface="Agency FB" panose="020B0503020202020204" pitchFamily="34" charset="0"/>
          </a:endParaRPr>
        </a:p>
      </dgm:t>
    </dgm:pt>
    <dgm:pt modelId="{8451E86D-A46F-49A4-9E6C-3F18421CEDC1}" type="pres">
      <dgm:prSet presAssocID="{AE4D3C23-5E10-4AE1-AA8E-B6DEC4418DC2}" presName="Name0" presStyleCnt="0">
        <dgm:presLayoutVars>
          <dgm:dir/>
          <dgm:animLvl val="lvl"/>
          <dgm:resizeHandles val="exact"/>
        </dgm:presLayoutVars>
      </dgm:prSet>
      <dgm:spPr/>
    </dgm:pt>
    <dgm:pt modelId="{35514959-53B4-417E-88CB-FE2B2C078A67}" type="pres">
      <dgm:prSet presAssocID="{28DEB080-850A-4B15-AD47-7147A2B5F03D}" presName="boxAndChildren" presStyleCnt="0"/>
      <dgm:spPr/>
    </dgm:pt>
    <dgm:pt modelId="{C8E656D3-2948-49F8-A605-C1176B28192B}" type="pres">
      <dgm:prSet presAssocID="{28DEB080-850A-4B15-AD47-7147A2B5F03D}" presName="parentTextBox" presStyleLbl="node1" presStyleIdx="0" presStyleCnt="3"/>
      <dgm:spPr/>
    </dgm:pt>
    <dgm:pt modelId="{F6B02974-BD1E-455A-82C4-269F7FE56D8E}" type="pres">
      <dgm:prSet presAssocID="{28DEB080-850A-4B15-AD47-7147A2B5F03D}" presName="entireBox" presStyleLbl="node1" presStyleIdx="0" presStyleCnt="3" custLinFactNeighborX="29919" custLinFactNeighborY="-4438"/>
      <dgm:spPr/>
    </dgm:pt>
    <dgm:pt modelId="{2323200C-BFC1-4FFA-9D0D-0AEF1AF28B3F}" type="pres">
      <dgm:prSet presAssocID="{28DEB080-850A-4B15-AD47-7147A2B5F03D}" presName="descendantBox" presStyleCnt="0"/>
      <dgm:spPr/>
    </dgm:pt>
    <dgm:pt modelId="{2F543A6D-F45B-4F29-9EA2-A97B9F6B9CEC}" type="pres">
      <dgm:prSet presAssocID="{E7A40F62-C231-4F1B-833D-00659E90F429}" presName="childTextBox" presStyleLbl="fgAccFollowNode1" presStyleIdx="0" presStyleCnt="4">
        <dgm:presLayoutVars>
          <dgm:bulletEnabled val="1"/>
        </dgm:presLayoutVars>
      </dgm:prSet>
      <dgm:spPr/>
    </dgm:pt>
    <dgm:pt modelId="{25461D6A-8F40-48D0-8C3D-4D4477448AFB}" type="pres">
      <dgm:prSet presAssocID="{908D5789-62AF-4B09-B30F-4DFF75E2B1F4}" presName="sp" presStyleCnt="0"/>
      <dgm:spPr/>
    </dgm:pt>
    <dgm:pt modelId="{D686E5A1-172D-4C02-9C9F-4017B1E01825}" type="pres">
      <dgm:prSet presAssocID="{51F04155-4851-4239-8BA2-8963152E0878}" presName="arrowAndChildren" presStyleCnt="0"/>
      <dgm:spPr/>
    </dgm:pt>
    <dgm:pt modelId="{DE5DEED2-9C90-43CA-A220-31C81DE399F4}" type="pres">
      <dgm:prSet presAssocID="{51F04155-4851-4239-8BA2-8963152E0878}" presName="parentTextArrow" presStyleLbl="node1" presStyleIdx="0" presStyleCnt="3"/>
      <dgm:spPr/>
    </dgm:pt>
    <dgm:pt modelId="{9E789BE8-F3DB-478C-9AD7-BF11B1A78FAA}" type="pres">
      <dgm:prSet presAssocID="{51F04155-4851-4239-8BA2-8963152E0878}" presName="arrow" presStyleLbl="node1" presStyleIdx="1" presStyleCnt="3"/>
      <dgm:spPr/>
    </dgm:pt>
    <dgm:pt modelId="{B4204625-44E1-4443-96FA-8F8480B7D5D5}" type="pres">
      <dgm:prSet presAssocID="{51F04155-4851-4239-8BA2-8963152E0878}" presName="descendantArrow" presStyleCnt="0"/>
      <dgm:spPr/>
    </dgm:pt>
    <dgm:pt modelId="{EBDDADF8-89CA-4AAF-8847-0DBF016AE501}" type="pres">
      <dgm:prSet presAssocID="{BA6E568D-400E-4115-90E0-607437211B18}" presName="childTextArrow" presStyleLbl="fgAccFollowNode1" presStyleIdx="1" presStyleCnt="4">
        <dgm:presLayoutVars>
          <dgm:bulletEnabled val="1"/>
        </dgm:presLayoutVars>
      </dgm:prSet>
      <dgm:spPr/>
    </dgm:pt>
    <dgm:pt modelId="{D9703B15-A4E4-401D-BAD7-57F892BD57FD}" type="pres">
      <dgm:prSet presAssocID="{DE289E12-A665-40DB-87EC-5DFF45CD0ACB}" presName="sp" presStyleCnt="0"/>
      <dgm:spPr/>
    </dgm:pt>
    <dgm:pt modelId="{65AC38F7-F20A-44A4-8862-C444E3AC6547}" type="pres">
      <dgm:prSet presAssocID="{1C12DFBC-E800-4082-8289-02FD4B3C35F4}" presName="arrowAndChildren" presStyleCnt="0"/>
      <dgm:spPr/>
    </dgm:pt>
    <dgm:pt modelId="{90D0A0E2-E2C4-473D-B5C9-83D493A11EC1}" type="pres">
      <dgm:prSet presAssocID="{1C12DFBC-E800-4082-8289-02FD4B3C35F4}" presName="parentTextArrow" presStyleLbl="node1" presStyleIdx="1" presStyleCnt="3"/>
      <dgm:spPr/>
    </dgm:pt>
    <dgm:pt modelId="{9B8F1F61-87AF-4F3C-9DCC-147D372ECA2B}" type="pres">
      <dgm:prSet presAssocID="{1C12DFBC-E800-4082-8289-02FD4B3C35F4}" presName="arrow" presStyleLbl="node1" presStyleIdx="2" presStyleCnt="3"/>
      <dgm:spPr/>
    </dgm:pt>
    <dgm:pt modelId="{B10BCC03-A89A-476E-952D-7C7FBDBA7FED}" type="pres">
      <dgm:prSet presAssocID="{1C12DFBC-E800-4082-8289-02FD4B3C35F4}" presName="descendantArrow" presStyleCnt="0"/>
      <dgm:spPr/>
    </dgm:pt>
    <dgm:pt modelId="{222771E7-BD50-4637-931C-AB2E695B96A3}" type="pres">
      <dgm:prSet presAssocID="{46857641-E9F1-42BA-A748-4435700C76CA}" presName="childTextArrow" presStyleLbl="fgAccFollowNode1" presStyleIdx="2" presStyleCnt="4">
        <dgm:presLayoutVars>
          <dgm:bulletEnabled val="1"/>
        </dgm:presLayoutVars>
      </dgm:prSet>
      <dgm:spPr/>
    </dgm:pt>
    <dgm:pt modelId="{331EA923-1FB4-4022-A00D-D0F4F5DF062C}" type="pres">
      <dgm:prSet presAssocID="{5EF2799A-9D75-45AB-A177-BBEF2DF3DFD6}" presName="childTextArrow" presStyleLbl="fgAccFollowNode1" presStyleIdx="3" presStyleCnt="4">
        <dgm:presLayoutVars>
          <dgm:bulletEnabled val="1"/>
        </dgm:presLayoutVars>
      </dgm:prSet>
      <dgm:spPr/>
    </dgm:pt>
  </dgm:ptLst>
  <dgm:cxnLst>
    <dgm:cxn modelId="{F5A7D508-52C0-453D-A670-D8FBDD7FB45E}" type="presOf" srcId="{E7A40F62-C231-4F1B-833D-00659E90F429}" destId="{2F543A6D-F45B-4F29-9EA2-A97B9F6B9CEC}" srcOrd="0" destOrd="0" presId="urn:microsoft.com/office/officeart/2005/8/layout/process4"/>
    <dgm:cxn modelId="{B3B17915-0DDF-4359-8690-E395EC060A31}" type="presOf" srcId="{1C12DFBC-E800-4082-8289-02FD4B3C35F4}" destId="{9B8F1F61-87AF-4F3C-9DCC-147D372ECA2B}" srcOrd="1" destOrd="0" presId="urn:microsoft.com/office/officeart/2005/8/layout/process4"/>
    <dgm:cxn modelId="{C0539C1F-748C-4CDE-B711-8EA9B6ACEF32}" type="presOf" srcId="{AE4D3C23-5E10-4AE1-AA8E-B6DEC4418DC2}" destId="{8451E86D-A46F-49A4-9E6C-3F18421CEDC1}" srcOrd="0" destOrd="0" presId="urn:microsoft.com/office/officeart/2005/8/layout/process4"/>
    <dgm:cxn modelId="{D2085E35-9417-4DFE-81B4-ED4368CC9A8F}" srcId="{AE4D3C23-5E10-4AE1-AA8E-B6DEC4418DC2}" destId="{28DEB080-850A-4B15-AD47-7147A2B5F03D}" srcOrd="2" destOrd="0" parTransId="{A4F0AFE1-6B9A-40AD-8CAD-FB3FB609FB14}" sibTransId="{9E7D863C-9DB5-4809-8EFB-A7DECF343778}"/>
    <dgm:cxn modelId="{13B56635-82B4-45A5-8A3F-0A36F834F5C7}" type="presOf" srcId="{51F04155-4851-4239-8BA2-8963152E0878}" destId="{9E789BE8-F3DB-478C-9AD7-BF11B1A78FAA}" srcOrd="1" destOrd="0" presId="urn:microsoft.com/office/officeart/2005/8/layout/process4"/>
    <dgm:cxn modelId="{EBC10865-DED3-431B-9027-17F36B5BA9DE}" type="presOf" srcId="{28DEB080-850A-4B15-AD47-7147A2B5F03D}" destId="{F6B02974-BD1E-455A-82C4-269F7FE56D8E}" srcOrd="1" destOrd="0" presId="urn:microsoft.com/office/officeart/2005/8/layout/process4"/>
    <dgm:cxn modelId="{B2070F7F-2828-4DA9-BE7B-16B66A951631}" type="presOf" srcId="{51F04155-4851-4239-8BA2-8963152E0878}" destId="{DE5DEED2-9C90-43CA-A220-31C81DE399F4}" srcOrd="0" destOrd="0" presId="urn:microsoft.com/office/officeart/2005/8/layout/process4"/>
    <dgm:cxn modelId="{AED1DB84-A19C-42DA-95B4-4A67D08956E1}" type="presOf" srcId="{46857641-E9F1-42BA-A748-4435700C76CA}" destId="{222771E7-BD50-4637-931C-AB2E695B96A3}" srcOrd="0" destOrd="0" presId="urn:microsoft.com/office/officeart/2005/8/layout/process4"/>
    <dgm:cxn modelId="{2564D685-B729-49C3-B1C6-F65E7EE0A76B}" srcId="{1C12DFBC-E800-4082-8289-02FD4B3C35F4}" destId="{5EF2799A-9D75-45AB-A177-BBEF2DF3DFD6}" srcOrd="1" destOrd="0" parTransId="{4DFFB6C2-08BA-494C-A505-6FA43ADE4B52}" sibTransId="{022A3629-36DA-4293-97C0-F37AF85C375A}"/>
    <dgm:cxn modelId="{A8A6E488-95D2-40A0-873A-1B43D4D53466}" type="presOf" srcId="{5EF2799A-9D75-45AB-A177-BBEF2DF3DFD6}" destId="{331EA923-1FB4-4022-A00D-D0F4F5DF062C}" srcOrd="0" destOrd="0" presId="urn:microsoft.com/office/officeart/2005/8/layout/process4"/>
    <dgm:cxn modelId="{B6FA5B97-63DD-4971-8B92-E627F8EFE7E0}" type="presOf" srcId="{BA6E568D-400E-4115-90E0-607437211B18}" destId="{EBDDADF8-89CA-4AAF-8847-0DBF016AE501}" srcOrd="0" destOrd="0" presId="urn:microsoft.com/office/officeart/2005/8/layout/process4"/>
    <dgm:cxn modelId="{9C1BCE97-09E9-45E9-8F31-9F4AEBE354E6}" type="presOf" srcId="{1C12DFBC-E800-4082-8289-02FD4B3C35F4}" destId="{90D0A0E2-E2C4-473D-B5C9-83D493A11EC1}" srcOrd="0" destOrd="0" presId="urn:microsoft.com/office/officeart/2005/8/layout/process4"/>
    <dgm:cxn modelId="{E25AE7C0-CC5B-4B62-AAC8-DBEB99113314}" srcId="{AE4D3C23-5E10-4AE1-AA8E-B6DEC4418DC2}" destId="{51F04155-4851-4239-8BA2-8963152E0878}" srcOrd="1" destOrd="0" parTransId="{A775CAF3-B7E7-4C14-8BCE-AF789A5F7D88}" sibTransId="{908D5789-62AF-4B09-B30F-4DFF75E2B1F4}"/>
    <dgm:cxn modelId="{D47821C7-E46A-4C34-9138-5AF40FBBBA45}" srcId="{51F04155-4851-4239-8BA2-8963152E0878}" destId="{BA6E568D-400E-4115-90E0-607437211B18}" srcOrd="0" destOrd="0" parTransId="{2D4BBFD0-80A0-4E3F-A527-496E33D2B92D}" sibTransId="{F2A8AB65-F70D-42B9-A058-51F61A9D5726}"/>
    <dgm:cxn modelId="{D0E603D3-21E1-40A6-BF01-07615ADCEADA}" type="presOf" srcId="{28DEB080-850A-4B15-AD47-7147A2B5F03D}" destId="{C8E656D3-2948-49F8-A605-C1176B28192B}" srcOrd="0" destOrd="0" presId="urn:microsoft.com/office/officeart/2005/8/layout/process4"/>
    <dgm:cxn modelId="{C8AD3CED-AD90-4B00-BF29-D0D50F68AC41}" srcId="{1C12DFBC-E800-4082-8289-02FD4B3C35F4}" destId="{46857641-E9F1-42BA-A748-4435700C76CA}" srcOrd="0" destOrd="0" parTransId="{8176C092-98F4-4F43-8C84-B9EBFE2CE74A}" sibTransId="{8D6C3E57-A4CC-4C5F-95E4-683BBDF059EF}"/>
    <dgm:cxn modelId="{8133BAF1-2727-4883-8BEB-F24219B7A4A3}" srcId="{28DEB080-850A-4B15-AD47-7147A2B5F03D}" destId="{E7A40F62-C231-4F1B-833D-00659E90F429}" srcOrd="0" destOrd="0" parTransId="{2B9E0F5F-B2D6-441F-9F40-14CB10F975D9}" sibTransId="{6FE14F87-CE04-441E-A863-45E24AE4F1C1}"/>
    <dgm:cxn modelId="{1DFA51F7-6A4D-47E9-A386-70142D9170E9}" srcId="{AE4D3C23-5E10-4AE1-AA8E-B6DEC4418DC2}" destId="{1C12DFBC-E800-4082-8289-02FD4B3C35F4}" srcOrd="0" destOrd="0" parTransId="{192253BE-18C6-4AAD-89FB-99B53464D77F}" sibTransId="{DE289E12-A665-40DB-87EC-5DFF45CD0ACB}"/>
    <dgm:cxn modelId="{2D72F18D-1150-41F8-8681-ED472D4A449A}" type="presParOf" srcId="{8451E86D-A46F-49A4-9E6C-3F18421CEDC1}" destId="{35514959-53B4-417E-88CB-FE2B2C078A67}" srcOrd="0" destOrd="0" presId="urn:microsoft.com/office/officeart/2005/8/layout/process4"/>
    <dgm:cxn modelId="{C0BC73BC-FDAC-47F5-B725-7CB59C4F69D7}" type="presParOf" srcId="{35514959-53B4-417E-88CB-FE2B2C078A67}" destId="{C8E656D3-2948-49F8-A605-C1176B28192B}" srcOrd="0" destOrd="0" presId="urn:microsoft.com/office/officeart/2005/8/layout/process4"/>
    <dgm:cxn modelId="{945EADC1-3EDA-45BF-A194-57ADCCA28EE4}" type="presParOf" srcId="{35514959-53B4-417E-88CB-FE2B2C078A67}" destId="{F6B02974-BD1E-455A-82C4-269F7FE56D8E}" srcOrd="1" destOrd="0" presId="urn:microsoft.com/office/officeart/2005/8/layout/process4"/>
    <dgm:cxn modelId="{2EE75ECF-9C08-4BEF-85B0-97317400017F}" type="presParOf" srcId="{35514959-53B4-417E-88CB-FE2B2C078A67}" destId="{2323200C-BFC1-4FFA-9D0D-0AEF1AF28B3F}" srcOrd="2" destOrd="0" presId="urn:microsoft.com/office/officeart/2005/8/layout/process4"/>
    <dgm:cxn modelId="{0C59C067-60C2-4306-B384-791BDEB77958}" type="presParOf" srcId="{2323200C-BFC1-4FFA-9D0D-0AEF1AF28B3F}" destId="{2F543A6D-F45B-4F29-9EA2-A97B9F6B9CEC}" srcOrd="0" destOrd="0" presId="urn:microsoft.com/office/officeart/2005/8/layout/process4"/>
    <dgm:cxn modelId="{8EA98317-EB38-4211-A2F8-03CFA2303E4C}" type="presParOf" srcId="{8451E86D-A46F-49A4-9E6C-3F18421CEDC1}" destId="{25461D6A-8F40-48D0-8C3D-4D4477448AFB}" srcOrd="1" destOrd="0" presId="urn:microsoft.com/office/officeart/2005/8/layout/process4"/>
    <dgm:cxn modelId="{755BD13E-D276-43A8-B68F-0A7E1F9BE572}" type="presParOf" srcId="{8451E86D-A46F-49A4-9E6C-3F18421CEDC1}" destId="{D686E5A1-172D-4C02-9C9F-4017B1E01825}" srcOrd="2" destOrd="0" presId="urn:microsoft.com/office/officeart/2005/8/layout/process4"/>
    <dgm:cxn modelId="{88E76B64-332F-46B2-B019-81C83FD060F4}" type="presParOf" srcId="{D686E5A1-172D-4C02-9C9F-4017B1E01825}" destId="{DE5DEED2-9C90-43CA-A220-31C81DE399F4}" srcOrd="0" destOrd="0" presId="urn:microsoft.com/office/officeart/2005/8/layout/process4"/>
    <dgm:cxn modelId="{08B4C913-CC8B-484C-8C7E-542764F89092}" type="presParOf" srcId="{D686E5A1-172D-4C02-9C9F-4017B1E01825}" destId="{9E789BE8-F3DB-478C-9AD7-BF11B1A78FAA}" srcOrd="1" destOrd="0" presId="urn:microsoft.com/office/officeart/2005/8/layout/process4"/>
    <dgm:cxn modelId="{E1DCE38F-417A-41CE-ABFE-BC3576FAA65A}" type="presParOf" srcId="{D686E5A1-172D-4C02-9C9F-4017B1E01825}" destId="{B4204625-44E1-4443-96FA-8F8480B7D5D5}" srcOrd="2" destOrd="0" presId="urn:microsoft.com/office/officeart/2005/8/layout/process4"/>
    <dgm:cxn modelId="{BDC4F883-C5D3-4C28-8865-CA1C2321C9BB}" type="presParOf" srcId="{B4204625-44E1-4443-96FA-8F8480B7D5D5}" destId="{EBDDADF8-89CA-4AAF-8847-0DBF016AE501}" srcOrd="0" destOrd="0" presId="urn:microsoft.com/office/officeart/2005/8/layout/process4"/>
    <dgm:cxn modelId="{9B7CD466-EA33-4780-A3CF-8B975D511B8E}" type="presParOf" srcId="{8451E86D-A46F-49A4-9E6C-3F18421CEDC1}" destId="{D9703B15-A4E4-401D-BAD7-57F892BD57FD}" srcOrd="3" destOrd="0" presId="urn:microsoft.com/office/officeart/2005/8/layout/process4"/>
    <dgm:cxn modelId="{92938B2D-4F92-49D2-ACF6-91DBD0295B83}" type="presParOf" srcId="{8451E86D-A46F-49A4-9E6C-3F18421CEDC1}" destId="{65AC38F7-F20A-44A4-8862-C444E3AC6547}" srcOrd="4" destOrd="0" presId="urn:microsoft.com/office/officeart/2005/8/layout/process4"/>
    <dgm:cxn modelId="{FB70109A-E910-4D4A-8462-42B61E2F0E27}" type="presParOf" srcId="{65AC38F7-F20A-44A4-8862-C444E3AC6547}" destId="{90D0A0E2-E2C4-473D-B5C9-83D493A11EC1}" srcOrd="0" destOrd="0" presId="urn:microsoft.com/office/officeart/2005/8/layout/process4"/>
    <dgm:cxn modelId="{C18C72CB-2A2B-48DB-BE53-485B4B88B37F}" type="presParOf" srcId="{65AC38F7-F20A-44A4-8862-C444E3AC6547}" destId="{9B8F1F61-87AF-4F3C-9DCC-147D372ECA2B}" srcOrd="1" destOrd="0" presId="urn:microsoft.com/office/officeart/2005/8/layout/process4"/>
    <dgm:cxn modelId="{0172916D-F705-4398-9686-8BA548FC35E1}" type="presParOf" srcId="{65AC38F7-F20A-44A4-8862-C444E3AC6547}" destId="{B10BCC03-A89A-476E-952D-7C7FBDBA7FED}" srcOrd="2" destOrd="0" presId="urn:microsoft.com/office/officeart/2005/8/layout/process4"/>
    <dgm:cxn modelId="{43282332-D65F-4C09-917F-BD5441BB10D5}" type="presParOf" srcId="{B10BCC03-A89A-476E-952D-7C7FBDBA7FED}" destId="{222771E7-BD50-4637-931C-AB2E695B96A3}" srcOrd="0" destOrd="0" presId="urn:microsoft.com/office/officeart/2005/8/layout/process4"/>
    <dgm:cxn modelId="{68CEEB71-03B2-4F9A-8592-327E7A1243D9}" type="presParOf" srcId="{B10BCC03-A89A-476E-952D-7C7FBDBA7FED}" destId="{331EA923-1FB4-4022-A00D-D0F4F5DF062C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0317C33-F869-4A39-9EEA-015CBD060E9B}" type="doc">
      <dgm:prSet loTypeId="urn:microsoft.com/office/officeart/2005/8/layout/list1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s-CO"/>
        </a:p>
      </dgm:t>
    </dgm:pt>
    <dgm:pt modelId="{F823A314-19B6-407A-B2F7-77FA20DA76D5}">
      <dgm:prSet phldrT="[Texto]" custT="1"/>
      <dgm:spPr/>
      <dgm:t>
        <a:bodyPr/>
        <a:lstStyle/>
        <a:p>
          <a:r>
            <a:rPr lang="es-CO" sz="2200" b="1" kern="1200" dirty="0">
              <a:solidFill>
                <a:prstClr val="black"/>
              </a:solidFill>
              <a:latin typeface="Agency FB" panose="020B0503020202020204" pitchFamily="34" charset="0"/>
              <a:ea typeface="+mn-ea"/>
              <a:cs typeface="Times New Roman" panose="02020603050405020304" pitchFamily="18" charset="0"/>
            </a:rPr>
            <a:t>PERMITE UBICAR EL TEMA DENTRO DEL CONJUNTO DE TEORÍAS EXISTENTES</a:t>
          </a:r>
        </a:p>
      </dgm:t>
    </dgm:pt>
    <dgm:pt modelId="{6FB13B17-030C-409F-B8E8-5196614B0C53}" type="parTrans" cxnId="{CF4E4B03-B50C-42C5-BF98-C55C9AB62FE5}">
      <dgm:prSet/>
      <dgm:spPr/>
      <dgm:t>
        <a:bodyPr/>
        <a:lstStyle/>
        <a:p>
          <a:endParaRPr lang="es-CO"/>
        </a:p>
      </dgm:t>
    </dgm:pt>
    <dgm:pt modelId="{96D80DA7-68F3-43DE-8D3C-FE141FE412FA}" type="sibTrans" cxnId="{CF4E4B03-B50C-42C5-BF98-C55C9AB62FE5}">
      <dgm:prSet/>
      <dgm:spPr/>
      <dgm:t>
        <a:bodyPr/>
        <a:lstStyle/>
        <a:p>
          <a:endParaRPr lang="es-CO"/>
        </a:p>
      </dgm:t>
    </dgm:pt>
    <dgm:pt modelId="{7C9D25F5-09FF-4F0F-BE6A-4C8EECE6FBEF}">
      <dgm:prSet phldrT="[Texto]" custT="1"/>
      <dgm:spPr/>
      <dgm:t>
        <a:bodyPr/>
        <a:lstStyle/>
        <a:p>
          <a:r>
            <a:rPr lang="es-CO" sz="2200" b="1" kern="1200" dirty="0">
              <a:solidFill>
                <a:prstClr val="black"/>
              </a:solidFill>
              <a:latin typeface="Agency FB" panose="020B0503020202020204" pitchFamily="34" charset="0"/>
              <a:ea typeface="+mn-ea"/>
              <a:cs typeface="Times New Roman" panose="02020603050405020304" pitchFamily="18" charset="0"/>
            </a:rPr>
            <a:t>SE DEBE PRECISAR EN QUE CORRIENTE DE PENSAMIENTO SE INSCRIBE</a:t>
          </a:r>
        </a:p>
      </dgm:t>
    </dgm:pt>
    <dgm:pt modelId="{AF03A0BF-4D34-4796-98A5-D9CCA62DC31E}" type="parTrans" cxnId="{6B394775-85CB-4C5A-B039-DEAF83CD266C}">
      <dgm:prSet/>
      <dgm:spPr/>
      <dgm:t>
        <a:bodyPr/>
        <a:lstStyle/>
        <a:p>
          <a:endParaRPr lang="es-CO"/>
        </a:p>
      </dgm:t>
    </dgm:pt>
    <dgm:pt modelId="{85358A74-0F7D-4E78-9D14-A8430D492353}" type="sibTrans" cxnId="{6B394775-85CB-4C5A-B039-DEAF83CD266C}">
      <dgm:prSet/>
      <dgm:spPr/>
      <dgm:t>
        <a:bodyPr/>
        <a:lstStyle/>
        <a:p>
          <a:endParaRPr lang="es-CO"/>
        </a:p>
      </dgm:t>
    </dgm:pt>
    <dgm:pt modelId="{1DD8F57C-908C-432E-923A-13D8C51E2358}">
      <dgm:prSet phldrT="[Texto]" custT="1"/>
      <dgm:spPr/>
      <dgm:t>
        <a:bodyPr/>
        <a:lstStyle/>
        <a:p>
          <a:r>
            <a:rPr lang="es-CO" sz="2200" b="1" kern="1200" dirty="0">
              <a:solidFill>
                <a:prstClr val="black"/>
              </a:solidFill>
              <a:latin typeface="Agency FB" panose="020B0503020202020204" pitchFamily="34" charset="0"/>
              <a:ea typeface="+mn-ea"/>
              <a:cs typeface="Times New Roman" panose="02020603050405020304" pitchFamily="18" charset="0"/>
            </a:rPr>
            <a:t>SE DESCRIBEN CADA UNO DE LOS ELEMENTOS DE LA TEORÍA QUE SERÁN DIRECTAMENTE UTILIZADOS EN EL DESARROLLO DE LA INVESTIGACIÓN</a:t>
          </a:r>
        </a:p>
      </dgm:t>
    </dgm:pt>
    <dgm:pt modelId="{92482A06-1A4F-40CA-BC87-2C5DE75BB6EE}" type="parTrans" cxnId="{C50507EA-5489-4B4E-98F9-C28160D41DA1}">
      <dgm:prSet/>
      <dgm:spPr/>
      <dgm:t>
        <a:bodyPr/>
        <a:lstStyle/>
        <a:p>
          <a:endParaRPr lang="es-CO"/>
        </a:p>
      </dgm:t>
    </dgm:pt>
    <dgm:pt modelId="{DE4E6F7F-D6A8-4DC8-B521-117741329F6B}" type="sibTrans" cxnId="{C50507EA-5489-4B4E-98F9-C28160D41DA1}">
      <dgm:prSet/>
      <dgm:spPr/>
      <dgm:t>
        <a:bodyPr/>
        <a:lstStyle/>
        <a:p>
          <a:endParaRPr lang="es-CO"/>
        </a:p>
      </dgm:t>
    </dgm:pt>
    <dgm:pt modelId="{09D376FE-6A0A-481E-9420-1060EE4CC9A2}" type="pres">
      <dgm:prSet presAssocID="{A0317C33-F869-4A39-9EEA-015CBD060E9B}" presName="linear" presStyleCnt="0">
        <dgm:presLayoutVars>
          <dgm:dir/>
          <dgm:animLvl val="lvl"/>
          <dgm:resizeHandles val="exact"/>
        </dgm:presLayoutVars>
      </dgm:prSet>
      <dgm:spPr/>
    </dgm:pt>
    <dgm:pt modelId="{42417A57-659A-4B28-B817-36CC8B3547EE}" type="pres">
      <dgm:prSet presAssocID="{F823A314-19B6-407A-B2F7-77FA20DA76D5}" presName="parentLin" presStyleCnt="0"/>
      <dgm:spPr/>
    </dgm:pt>
    <dgm:pt modelId="{770E3C27-E802-4911-AB0A-C353AA182995}" type="pres">
      <dgm:prSet presAssocID="{F823A314-19B6-407A-B2F7-77FA20DA76D5}" presName="parentLeftMargin" presStyleLbl="node1" presStyleIdx="0" presStyleCnt="3"/>
      <dgm:spPr/>
    </dgm:pt>
    <dgm:pt modelId="{0388B589-1D85-4B51-BA0F-58BF621724BE}" type="pres">
      <dgm:prSet presAssocID="{F823A314-19B6-407A-B2F7-77FA20DA76D5}" presName="parentText" presStyleLbl="node1" presStyleIdx="0" presStyleCnt="3" custScaleX="133153" custScaleY="135501">
        <dgm:presLayoutVars>
          <dgm:chMax val="0"/>
          <dgm:bulletEnabled val="1"/>
        </dgm:presLayoutVars>
      </dgm:prSet>
      <dgm:spPr/>
    </dgm:pt>
    <dgm:pt modelId="{BB9487E8-41AF-4F56-A2AA-8AA433088C5B}" type="pres">
      <dgm:prSet presAssocID="{F823A314-19B6-407A-B2F7-77FA20DA76D5}" presName="negativeSpace" presStyleCnt="0"/>
      <dgm:spPr/>
    </dgm:pt>
    <dgm:pt modelId="{AB581C98-9FEA-41CA-933D-99C4140621FB}" type="pres">
      <dgm:prSet presAssocID="{F823A314-19B6-407A-B2F7-77FA20DA76D5}" presName="childText" presStyleLbl="conFgAcc1" presStyleIdx="0" presStyleCnt="3">
        <dgm:presLayoutVars>
          <dgm:bulletEnabled val="1"/>
        </dgm:presLayoutVars>
      </dgm:prSet>
      <dgm:spPr/>
    </dgm:pt>
    <dgm:pt modelId="{37CA1616-9F36-404F-A9A2-06C7A796C985}" type="pres">
      <dgm:prSet presAssocID="{96D80DA7-68F3-43DE-8D3C-FE141FE412FA}" presName="spaceBetweenRectangles" presStyleCnt="0"/>
      <dgm:spPr/>
    </dgm:pt>
    <dgm:pt modelId="{F8D6BD90-64B8-4C4B-A830-48DDD61E6B03}" type="pres">
      <dgm:prSet presAssocID="{7C9D25F5-09FF-4F0F-BE6A-4C8EECE6FBEF}" presName="parentLin" presStyleCnt="0"/>
      <dgm:spPr/>
    </dgm:pt>
    <dgm:pt modelId="{D9971935-02C1-48E2-A875-BFBC11B53BEB}" type="pres">
      <dgm:prSet presAssocID="{7C9D25F5-09FF-4F0F-BE6A-4C8EECE6FBEF}" presName="parentLeftMargin" presStyleLbl="node1" presStyleIdx="0" presStyleCnt="3"/>
      <dgm:spPr/>
    </dgm:pt>
    <dgm:pt modelId="{4737FBE0-19CC-4C44-B7DE-CBEDA5404E12}" type="pres">
      <dgm:prSet presAssocID="{7C9D25F5-09FF-4F0F-BE6A-4C8EECE6FBEF}" presName="parentText" presStyleLbl="node1" presStyleIdx="1" presStyleCnt="3" custScaleX="133153" custScaleY="147820">
        <dgm:presLayoutVars>
          <dgm:chMax val="0"/>
          <dgm:bulletEnabled val="1"/>
        </dgm:presLayoutVars>
      </dgm:prSet>
      <dgm:spPr/>
    </dgm:pt>
    <dgm:pt modelId="{EB46887F-75AE-4569-AB07-A86BCC4176B9}" type="pres">
      <dgm:prSet presAssocID="{7C9D25F5-09FF-4F0F-BE6A-4C8EECE6FBEF}" presName="negativeSpace" presStyleCnt="0"/>
      <dgm:spPr/>
    </dgm:pt>
    <dgm:pt modelId="{9410A999-E6A3-40C7-92F3-69C766991E52}" type="pres">
      <dgm:prSet presAssocID="{7C9D25F5-09FF-4F0F-BE6A-4C8EECE6FBEF}" presName="childText" presStyleLbl="conFgAcc1" presStyleIdx="1" presStyleCnt="3">
        <dgm:presLayoutVars>
          <dgm:bulletEnabled val="1"/>
        </dgm:presLayoutVars>
      </dgm:prSet>
      <dgm:spPr/>
    </dgm:pt>
    <dgm:pt modelId="{EE5AEED1-51C7-4839-BAE0-B6696E0EC2A0}" type="pres">
      <dgm:prSet presAssocID="{85358A74-0F7D-4E78-9D14-A8430D492353}" presName="spaceBetweenRectangles" presStyleCnt="0"/>
      <dgm:spPr/>
    </dgm:pt>
    <dgm:pt modelId="{4B13CAAC-F57A-4BD3-B153-E34C10240D8C}" type="pres">
      <dgm:prSet presAssocID="{1DD8F57C-908C-432E-923A-13D8C51E2358}" presName="parentLin" presStyleCnt="0"/>
      <dgm:spPr/>
    </dgm:pt>
    <dgm:pt modelId="{9394B531-E3D6-4B9C-81D9-3A4E7182A085}" type="pres">
      <dgm:prSet presAssocID="{1DD8F57C-908C-432E-923A-13D8C51E2358}" presName="parentLeftMargin" presStyleLbl="node1" presStyleIdx="1" presStyleCnt="3"/>
      <dgm:spPr/>
    </dgm:pt>
    <dgm:pt modelId="{D0068942-8DA6-4A3F-B0C5-B89590E7BCF9}" type="pres">
      <dgm:prSet presAssocID="{1DD8F57C-908C-432E-923A-13D8C51E2358}" presName="parentText" presStyleLbl="node1" presStyleIdx="2" presStyleCnt="3" custScaleX="133153" custScaleY="162602">
        <dgm:presLayoutVars>
          <dgm:chMax val="0"/>
          <dgm:bulletEnabled val="1"/>
        </dgm:presLayoutVars>
      </dgm:prSet>
      <dgm:spPr/>
    </dgm:pt>
    <dgm:pt modelId="{C759DFC1-E095-485D-B2AD-B2F2E337F56C}" type="pres">
      <dgm:prSet presAssocID="{1DD8F57C-908C-432E-923A-13D8C51E2358}" presName="negativeSpace" presStyleCnt="0"/>
      <dgm:spPr/>
    </dgm:pt>
    <dgm:pt modelId="{DC3576A7-A9C6-4887-88C4-E8B8C29F83A2}" type="pres">
      <dgm:prSet presAssocID="{1DD8F57C-908C-432E-923A-13D8C51E235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F4E4B03-B50C-42C5-BF98-C55C9AB62FE5}" srcId="{A0317C33-F869-4A39-9EEA-015CBD060E9B}" destId="{F823A314-19B6-407A-B2F7-77FA20DA76D5}" srcOrd="0" destOrd="0" parTransId="{6FB13B17-030C-409F-B8E8-5196614B0C53}" sibTransId="{96D80DA7-68F3-43DE-8D3C-FE141FE412FA}"/>
    <dgm:cxn modelId="{B989F318-3CEF-4040-AF9F-4999FCA2B457}" type="presOf" srcId="{7C9D25F5-09FF-4F0F-BE6A-4C8EECE6FBEF}" destId="{4737FBE0-19CC-4C44-B7DE-CBEDA5404E12}" srcOrd="1" destOrd="0" presId="urn:microsoft.com/office/officeart/2005/8/layout/list1"/>
    <dgm:cxn modelId="{DC2A5329-B644-4821-A38A-2715CAF0A7E7}" type="presOf" srcId="{F823A314-19B6-407A-B2F7-77FA20DA76D5}" destId="{0388B589-1D85-4B51-BA0F-58BF621724BE}" srcOrd="1" destOrd="0" presId="urn:microsoft.com/office/officeart/2005/8/layout/list1"/>
    <dgm:cxn modelId="{6A10F233-642A-4122-B416-4455621E8E9E}" type="presOf" srcId="{A0317C33-F869-4A39-9EEA-015CBD060E9B}" destId="{09D376FE-6A0A-481E-9420-1060EE4CC9A2}" srcOrd="0" destOrd="0" presId="urn:microsoft.com/office/officeart/2005/8/layout/list1"/>
    <dgm:cxn modelId="{FF099C45-8F87-4E76-99B8-B8FECC973EEB}" type="presOf" srcId="{1DD8F57C-908C-432E-923A-13D8C51E2358}" destId="{9394B531-E3D6-4B9C-81D9-3A4E7182A085}" srcOrd="0" destOrd="0" presId="urn:microsoft.com/office/officeart/2005/8/layout/list1"/>
    <dgm:cxn modelId="{408ABA6B-15EF-488B-B68E-7A040C62C6D2}" type="presOf" srcId="{F823A314-19B6-407A-B2F7-77FA20DA76D5}" destId="{770E3C27-E802-4911-AB0A-C353AA182995}" srcOrd="0" destOrd="0" presId="urn:microsoft.com/office/officeart/2005/8/layout/list1"/>
    <dgm:cxn modelId="{AD35E34F-ABEE-40BA-9B3F-404DB5846F1C}" type="presOf" srcId="{7C9D25F5-09FF-4F0F-BE6A-4C8EECE6FBEF}" destId="{D9971935-02C1-48E2-A875-BFBC11B53BEB}" srcOrd="0" destOrd="0" presId="urn:microsoft.com/office/officeart/2005/8/layout/list1"/>
    <dgm:cxn modelId="{6B394775-85CB-4C5A-B039-DEAF83CD266C}" srcId="{A0317C33-F869-4A39-9EEA-015CBD060E9B}" destId="{7C9D25F5-09FF-4F0F-BE6A-4C8EECE6FBEF}" srcOrd="1" destOrd="0" parTransId="{AF03A0BF-4D34-4796-98A5-D9CCA62DC31E}" sibTransId="{85358A74-0F7D-4E78-9D14-A8430D492353}"/>
    <dgm:cxn modelId="{41357FE2-21AF-4272-B2B3-0F77893D1E5C}" type="presOf" srcId="{1DD8F57C-908C-432E-923A-13D8C51E2358}" destId="{D0068942-8DA6-4A3F-B0C5-B89590E7BCF9}" srcOrd="1" destOrd="0" presId="urn:microsoft.com/office/officeart/2005/8/layout/list1"/>
    <dgm:cxn modelId="{C50507EA-5489-4B4E-98F9-C28160D41DA1}" srcId="{A0317C33-F869-4A39-9EEA-015CBD060E9B}" destId="{1DD8F57C-908C-432E-923A-13D8C51E2358}" srcOrd="2" destOrd="0" parTransId="{92482A06-1A4F-40CA-BC87-2C5DE75BB6EE}" sibTransId="{DE4E6F7F-D6A8-4DC8-B521-117741329F6B}"/>
    <dgm:cxn modelId="{BF74E64B-EB90-4D2C-9F10-9D244FF70D6E}" type="presParOf" srcId="{09D376FE-6A0A-481E-9420-1060EE4CC9A2}" destId="{42417A57-659A-4B28-B817-36CC8B3547EE}" srcOrd="0" destOrd="0" presId="urn:microsoft.com/office/officeart/2005/8/layout/list1"/>
    <dgm:cxn modelId="{AD2864AD-60AC-4EEF-8612-285D25807902}" type="presParOf" srcId="{42417A57-659A-4B28-B817-36CC8B3547EE}" destId="{770E3C27-E802-4911-AB0A-C353AA182995}" srcOrd="0" destOrd="0" presId="urn:microsoft.com/office/officeart/2005/8/layout/list1"/>
    <dgm:cxn modelId="{B719B6D2-B0E6-4107-97A8-37EC91041B64}" type="presParOf" srcId="{42417A57-659A-4B28-B817-36CC8B3547EE}" destId="{0388B589-1D85-4B51-BA0F-58BF621724BE}" srcOrd="1" destOrd="0" presId="urn:microsoft.com/office/officeart/2005/8/layout/list1"/>
    <dgm:cxn modelId="{BE72D82B-0F86-4E8E-8D8F-09E323E2F10E}" type="presParOf" srcId="{09D376FE-6A0A-481E-9420-1060EE4CC9A2}" destId="{BB9487E8-41AF-4F56-A2AA-8AA433088C5B}" srcOrd="1" destOrd="0" presId="urn:microsoft.com/office/officeart/2005/8/layout/list1"/>
    <dgm:cxn modelId="{3C6AA426-6AF1-4530-9A28-9AFA8A977B15}" type="presParOf" srcId="{09D376FE-6A0A-481E-9420-1060EE4CC9A2}" destId="{AB581C98-9FEA-41CA-933D-99C4140621FB}" srcOrd="2" destOrd="0" presId="urn:microsoft.com/office/officeart/2005/8/layout/list1"/>
    <dgm:cxn modelId="{20C43E69-8E1B-48D6-81D3-013164404059}" type="presParOf" srcId="{09D376FE-6A0A-481E-9420-1060EE4CC9A2}" destId="{37CA1616-9F36-404F-A9A2-06C7A796C985}" srcOrd="3" destOrd="0" presId="urn:microsoft.com/office/officeart/2005/8/layout/list1"/>
    <dgm:cxn modelId="{4C329534-1A66-43F2-A035-983762AC101F}" type="presParOf" srcId="{09D376FE-6A0A-481E-9420-1060EE4CC9A2}" destId="{F8D6BD90-64B8-4C4B-A830-48DDD61E6B03}" srcOrd="4" destOrd="0" presId="urn:microsoft.com/office/officeart/2005/8/layout/list1"/>
    <dgm:cxn modelId="{F0419394-4621-4A7C-B878-DA328908C892}" type="presParOf" srcId="{F8D6BD90-64B8-4C4B-A830-48DDD61E6B03}" destId="{D9971935-02C1-48E2-A875-BFBC11B53BEB}" srcOrd="0" destOrd="0" presId="urn:microsoft.com/office/officeart/2005/8/layout/list1"/>
    <dgm:cxn modelId="{27D82C7E-BEAD-4ECE-A586-714162E74D3F}" type="presParOf" srcId="{F8D6BD90-64B8-4C4B-A830-48DDD61E6B03}" destId="{4737FBE0-19CC-4C44-B7DE-CBEDA5404E12}" srcOrd="1" destOrd="0" presId="urn:microsoft.com/office/officeart/2005/8/layout/list1"/>
    <dgm:cxn modelId="{401CAA43-384B-426B-AD03-938D8CF65108}" type="presParOf" srcId="{09D376FE-6A0A-481E-9420-1060EE4CC9A2}" destId="{EB46887F-75AE-4569-AB07-A86BCC4176B9}" srcOrd="5" destOrd="0" presId="urn:microsoft.com/office/officeart/2005/8/layout/list1"/>
    <dgm:cxn modelId="{8671BE2D-0282-4C6F-BA42-0647CD87612C}" type="presParOf" srcId="{09D376FE-6A0A-481E-9420-1060EE4CC9A2}" destId="{9410A999-E6A3-40C7-92F3-69C766991E52}" srcOrd="6" destOrd="0" presId="urn:microsoft.com/office/officeart/2005/8/layout/list1"/>
    <dgm:cxn modelId="{180D5F32-5F79-40BD-ACA3-7A61564C3A00}" type="presParOf" srcId="{09D376FE-6A0A-481E-9420-1060EE4CC9A2}" destId="{EE5AEED1-51C7-4839-BAE0-B6696E0EC2A0}" srcOrd="7" destOrd="0" presId="urn:microsoft.com/office/officeart/2005/8/layout/list1"/>
    <dgm:cxn modelId="{B4D63236-22BF-4DCA-9411-943BBB990553}" type="presParOf" srcId="{09D376FE-6A0A-481E-9420-1060EE4CC9A2}" destId="{4B13CAAC-F57A-4BD3-B153-E34C10240D8C}" srcOrd="8" destOrd="0" presId="urn:microsoft.com/office/officeart/2005/8/layout/list1"/>
    <dgm:cxn modelId="{C7F64691-4D66-40FB-9842-E21D06853FFC}" type="presParOf" srcId="{4B13CAAC-F57A-4BD3-B153-E34C10240D8C}" destId="{9394B531-E3D6-4B9C-81D9-3A4E7182A085}" srcOrd="0" destOrd="0" presId="urn:microsoft.com/office/officeart/2005/8/layout/list1"/>
    <dgm:cxn modelId="{6071B466-7A6A-4741-B92C-F90AF2167A92}" type="presParOf" srcId="{4B13CAAC-F57A-4BD3-B153-E34C10240D8C}" destId="{D0068942-8DA6-4A3F-B0C5-B89590E7BCF9}" srcOrd="1" destOrd="0" presId="urn:microsoft.com/office/officeart/2005/8/layout/list1"/>
    <dgm:cxn modelId="{1FDD5B34-03B7-4D75-AC46-89BF4E924BAF}" type="presParOf" srcId="{09D376FE-6A0A-481E-9420-1060EE4CC9A2}" destId="{C759DFC1-E095-485D-B2AD-B2F2E337F56C}" srcOrd="9" destOrd="0" presId="urn:microsoft.com/office/officeart/2005/8/layout/list1"/>
    <dgm:cxn modelId="{6C81333C-1B6A-440E-A5C0-FBAF7CE7E0D0}" type="presParOf" srcId="{09D376FE-6A0A-481E-9420-1060EE4CC9A2}" destId="{DC3576A7-A9C6-4887-88C4-E8B8C29F83A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25F944-349B-401C-AAAB-6678CEC5FB11}">
      <dsp:nvSpPr>
        <dsp:cNvPr id="0" name=""/>
        <dsp:cNvSpPr/>
      </dsp:nvSpPr>
      <dsp:spPr>
        <a:xfrm rot="5400000">
          <a:off x="867917" y="1029140"/>
          <a:ext cx="1605415" cy="19374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FDFFA02-D5D1-418B-88E7-E5D767352E5A}">
      <dsp:nvSpPr>
        <dsp:cNvPr id="0" name=""/>
        <dsp:cNvSpPr/>
      </dsp:nvSpPr>
      <dsp:spPr>
        <a:xfrm>
          <a:off x="664350" y="2038"/>
          <a:ext cx="3295057" cy="12916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500" b="1" kern="1200" dirty="0">
              <a:latin typeface="Agency FB" panose="020B0503020202020204" pitchFamily="34" charset="0"/>
              <a:ea typeface="SimHei" panose="020B0503020204020204" pitchFamily="49" charset="-122"/>
              <a:cs typeface="Times New Roman" panose="02020603050405020304" pitchFamily="18" charset="0"/>
            </a:rPr>
            <a:t> EL PROBLEMA</a:t>
          </a:r>
        </a:p>
      </dsp:txBody>
      <dsp:txXfrm>
        <a:off x="702181" y="39869"/>
        <a:ext cx="3219395" cy="1215968"/>
      </dsp:txXfrm>
    </dsp:sp>
    <dsp:sp modelId="{6ECB8D9C-3390-44ED-8406-79FDCB1FB5A0}">
      <dsp:nvSpPr>
        <dsp:cNvPr id="0" name=""/>
        <dsp:cNvSpPr/>
      </dsp:nvSpPr>
      <dsp:spPr>
        <a:xfrm rot="5400000">
          <a:off x="867917" y="2643679"/>
          <a:ext cx="1605415" cy="193744"/>
        </a:xfrm>
        <a:prstGeom prst="rect">
          <a:avLst/>
        </a:prstGeom>
        <a:gradFill rotWithShape="0">
          <a:gsLst>
            <a:gs pos="0">
              <a:schemeClr val="accent5">
                <a:hueOff val="1502676"/>
                <a:satOff val="-6595"/>
                <a:lumOff val="196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1502676"/>
                <a:satOff val="-6595"/>
                <a:lumOff val="196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1502676"/>
                <a:satOff val="-6595"/>
                <a:lumOff val="196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6AA7C1D-428C-4FC9-B8B8-91FD407614A3}">
      <dsp:nvSpPr>
        <dsp:cNvPr id="0" name=""/>
        <dsp:cNvSpPr/>
      </dsp:nvSpPr>
      <dsp:spPr>
        <a:xfrm>
          <a:off x="664350" y="1616576"/>
          <a:ext cx="3295057" cy="12916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1202141"/>
                <a:satOff val="-5276"/>
                <a:lumOff val="156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1202141"/>
                <a:satOff val="-5276"/>
                <a:lumOff val="156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1202141"/>
                <a:satOff val="-5276"/>
                <a:lumOff val="156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500" b="1" kern="1200" dirty="0">
              <a:latin typeface="Agency FB" panose="020B0503020202020204" pitchFamily="34" charset="0"/>
              <a:ea typeface="SimHei" panose="020B0503020204020204" pitchFamily="49" charset="-122"/>
              <a:cs typeface="Times New Roman" panose="02020603050405020304" pitchFamily="18" charset="0"/>
            </a:rPr>
            <a:t>LOS OBJETIVOS</a:t>
          </a:r>
        </a:p>
      </dsp:txBody>
      <dsp:txXfrm>
        <a:off x="702181" y="1654407"/>
        <a:ext cx="3219395" cy="1215968"/>
      </dsp:txXfrm>
    </dsp:sp>
    <dsp:sp modelId="{76AC4A9B-19AB-41C0-8BA7-BE2E3BEE616D}">
      <dsp:nvSpPr>
        <dsp:cNvPr id="0" name=""/>
        <dsp:cNvSpPr/>
      </dsp:nvSpPr>
      <dsp:spPr>
        <a:xfrm>
          <a:off x="1677607" y="3450948"/>
          <a:ext cx="3924534" cy="193744"/>
        </a:xfrm>
        <a:prstGeom prst="rect">
          <a:avLst/>
        </a:prstGeom>
        <a:gradFill rotWithShape="0">
          <a:gsLst>
            <a:gs pos="0">
              <a:schemeClr val="accent5">
                <a:hueOff val="3005351"/>
                <a:satOff val="-13190"/>
                <a:lumOff val="392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3005351"/>
                <a:satOff val="-13190"/>
                <a:lumOff val="392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3005351"/>
                <a:satOff val="-13190"/>
                <a:lumOff val="392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FBCD3CF-065E-4B4A-B4EC-CF6B983F78B9}">
      <dsp:nvSpPr>
        <dsp:cNvPr id="0" name=""/>
        <dsp:cNvSpPr/>
      </dsp:nvSpPr>
      <dsp:spPr>
        <a:xfrm>
          <a:off x="664350" y="3231114"/>
          <a:ext cx="3295057" cy="12916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2404281"/>
                <a:satOff val="-10552"/>
                <a:lumOff val="313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2404281"/>
                <a:satOff val="-10552"/>
                <a:lumOff val="313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2404281"/>
                <a:satOff val="-10552"/>
                <a:lumOff val="313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500" b="1" kern="1200" dirty="0">
              <a:latin typeface="Agency FB" panose="020B0503020202020204" pitchFamily="34" charset="0"/>
              <a:ea typeface="SimHei" panose="020B0503020204020204" pitchFamily="49" charset="-122"/>
              <a:cs typeface="Times New Roman" panose="02020603050405020304" pitchFamily="18" charset="0"/>
            </a:rPr>
            <a:t>LA JUSTIFICACIÓN</a:t>
          </a:r>
        </a:p>
      </dsp:txBody>
      <dsp:txXfrm>
        <a:off x="702181" y="3268945"/>
        <a:ext cx="3219395" cy="1215968"/>
      </dsp:txXfrm>
    </dsp:sp>
    <dsp:sp modelId="{637CA5E8-9B86-4824-A450-F56F42A7E110}">
      <dsp:nvSpPr>
        <dsp:cNvPr id="0" name=""/>
        <dsp:cNvSpPr/>
      </dsp:nvSpPr>
      <dsp:spPr>
        <a:xfrm rot="16200000">
          <a:off x="4806131" y="2643679"/>
          <a:ext cx="1605415" cy="193744"/>
        </a:xfrm>
        <a:prstGeom prst="rect">
          <a:avLst/>
        </a:prstGeom>
        <a:gradFill rotWithShape="0">
          <a:gsLst>
            <a:gs pos="0">
              <a:schemeClr val="accent5">
                <a:hueOff val="4508027"/>
                <a:satOff val="-19785"/>
                <a:lumOff val="588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4508027"/>
                <a:satOff val="-19785"/>
                <a:lumOff val="588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4508027"/>
                <a:satOff val="-19785"/>
                <a:lumOff val="588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DD91EDB-B012-4727-B559-4B76BEF51146}">
      <dsp:nvSpPr>
        <dsp:cNvPr id="0" name=""/>
        <dsp:cNvSpPr/>
      </dsp:nvSpPr>
      <dsp:spPr>
        <a:xfrm>
          <a:off x="4669804" y="3231114"/>
          <a:ext cx="3160576" cy="12916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3606422"/>
                <a:satOff val="-15828"/>
                <a:lumOff val="470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3606422"/>
                <a:satOff val="-15828"/>
                <a:lumOff val="470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3606422"/>
                <a:satOff val="-15828"/>
                <a:lumOff val="470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500" b="1" kern="1200" dirty="0">
              <a:latin typeface="Agency FB" panose="020B0503020202020204" pitchFamily="34" charset="0"/>
              <a:ea typeface="SimHei" panose="020B0503020204020204" pitchFamily="49" charset="-122"/>
              <a:cs typeface="Times New Roman" panose="02020603050405020304" pitchFamily="18" charset="0"/>
            </a:rPr>
            <a:t>MARCO DE REFERENCIA</a:t>
          </a:r>
        </a:p>
      </dsp:txBody>
      <dsp:txXfrm>
        <a:off x="4707635" y="3268945"/>
        <a:ext cx="3084914" cy="1215968"/>
      </dsp:txXfrm>
    </dsp:sp>
    <dsp:sp modelId="{D5DAC077-5776-4754-A2BC-CDA28F4F486B}">
      <dsp:nvSpPr>
        <dsp:cNvPr id="0" name=""/>
        <dsp:cNvSpPr/>
      </dsp:nvSpPr>
      <dsp:spPr>
        <a:xfrm rot="16200000">
          <a:off x="4806131" y="1029140"/>
          <a:ext cx="1605415" cy="193744"/>
        </a:xfrm>
        <a:prstGeom prst="rect">
          <a:avLst/>
        </a:prstGeom>
        <a:gradFill rotWithShape="0">
          <a:gsLst>
            <a:gs pos="0">
              <a:schemeClr val="accent5">
                <a:hueOff val="6010703"/>
                <a:satOff val="-26380"/>
                <a:lumOff val="784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6010703"/>
                <a:satOff val="-26380"/>
                <a:lumOff val="784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6010703"/>
                <a:satOff val="-26380"/>
                <a:lumOff val="784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8EA10F6-9FBC-4722-9BD1-691469F83AF9}">
      <dsp:nvSpPr>
        <dsp:cNvPr id="0" name=""/>
        <dsp:cNvSpPr/>
      </dsp:nvSpPr>
      <dsp:spPr>
        <a:xfrm>
          <a:off x="4669804" y="1616576"/>
          <a:ext cx="3160576" cy="12916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4808562"/>
                <a:satOff val="-21104"/>
                <a:lumOff val="627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4808562"/>
                <a:satOff val="-21104"/>
                <a:lumOff val="627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4808562"/>
                <a:satOff val="-21104"/>
                <a:lumOff val="627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500" b="1" kern="1200" dirty="0">
              <a:latin typeface="Agency FB" panose="020B0503020202020204" pitchFamily="34" charset="0"/>
              <a:ea typeface="SimHei" panose="020B0503020204020204" pitchFamily="49" charset="-122"/>
              <a:cs typeface="Times New Roman" panose="02020603050405020304" pitchFamily="18" charset="0"/>
            </a:rPr>
            <a:t>LA METODOLOGÍA</a:t>
          </a:r>
        </a:p>
      </dsp:txBody>
      <dsp:txXfrm>
        <a:off x="4707635" y="1654407"/>
        <a:ext cx="3084914" cy="1215968"/>
      </dsp:txXfrm>
    </dsp:sp>
    <dsp:sp modelId="{EC995773-0B01-475F-A528-C40E5CBD6934}">
      <dsp:nvSpPr>
        <dsp:cNvPr id="0" name=""/>
        <dsp:cNvSpPr/>
      </dsp:nvSpPr>
      <dsp:spPr>
        <a:xfrm>
          <a:off x="4669804" y="2038"/>
          <a:ext cx="3160576" cy="12916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6010703"/>
                <a:satOff val="-26380"/>
                <a:lumOff val="784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6010703"/>
                <a:satOff val="-26380"/>
                <a:lumOff val="784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6010703"/>
                <a:satOff val="-26380"/>
                <a:lumOff val="784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500" b="1" kern="1200" dirty="0">
              <a:latin typeface="Agency FB" panose="020B0503020202020204" pitchFamily="34" charset="0"/>
              <a:ea typeface="SimHei" panose="020B0503020204020204" pitchFamily="49" charset="-122"/>
              <a:cs typeface="Times New Roman" panose="02020603050405020304" pitchFamily="18" charset="0"/>
            </a:rPr>
            <a:t>DISEÑO ADMINISTRATIVO</a:t>
          </a:r>
        </a:p>
      </dsp:txBody>
      <dsp:txXfrm>
        <a:off x="4707635" y="39869"/>
        <a:ext cx="3084914" cy="121596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297776-1BBD-464C-B552-5283A99F02EB}">
      <dsp:nvSpPr>
        <dsp:cNvPr id="0" name=""/>
        <dsp:cNvSpPr/>
      </dsp:nvSpPr>
      <dsp:spPr>
        <a:xfrm>
          <a:off x="1815260" y="0"/>
          <a:ext cx="4524784" cy="4524784"/>
        </a:xfrm>
        <a:prstGeom prst="triangle">
          <a:avLst/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</dsp:sp>
    <dsp:sp modelId="{EE4001EC-C220-4C25-8B72-AFE001383196}">
      <dsp:nvSpPr>
        <dsp:cNvPr id="0" name=""/>
        <dsp:cNvSpPr/>
      </dsp:nvSpPr>
      <dsp:spPr>
        <a:xfrm>
          <a:off x="658609" y="270611"/>
          <a:ext cx="3599065" cy="110347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b="1" kern="1200" dirty="0">
              <a:solidFill>
                <a:prstClr val="black"/>
              </a:solidFill>
              <a:latin typeface="Agency FB" panose="020B0503020202020204" pitchFamily="34" charset="0"/>
              <a:ea typeface="+mn-ea"/>
              <a:cs typeface="Times New Roman" panose="02020603050405020304" pitchFamily="18" charset="0"/>
            </a:rPr>
            <a:t>EXPLICACIÓN SISTEMATICA DE PORQUÉ OCURREN CIERTOS FENÓMENOS</a:t>
          </a:r>
        </a:p>
      </dsp:txBody>
      <dsp:txXfrm>
        <a:off x="712476" y="324478"/>
        <a:ext cx="3491331" cy="995740"/>
      </dsp:txXfrm>
    </dsp:sp>
    <dsp:sp modelId="{B714615C-E0EC-45E3-896F-5C02528B5F5A}">
      <dsp:nvSpPr>
        <dsp:cNvPr id="0" name=""/>
        <dsp:cNvSpPr/>
      </dsp:nvSpPr>
      <dsp:spPr>
        <a:xfrm>
          <a:off x="309911" y="3234284"/>
          <a:ext cx="3599065" cy="110347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14284"/>
              <a:satOff val="-24046"/>
              <a:lumOff val="411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b="1" kern="1200" dirty="0">
              <a:solidFill>
                <a:prstClr val="black"/>
              </a:solidFill>
              <a:latin typeface="Agency FB" panose="020B0503020202020204" pitchFamily="34" charset="0"/>
              <a:ea typeface="+mn-ea"/>
              <a:cs typeface="Times New Roman" panose="02020603050405020304" pitchFamily="18" charset="0"/>
            </a:rPr>
            <a:t>SIRVE PARA ENTENDER LA REALIDAD, PARA EXPLICARLA</a:t>
          </a:r>
        </a:p>
      </dsp:txBody>
      <dsp:txXfrm>
        <a:off x="363778" y="3288151"/>
        <a:ext cx="3491331" cy="995740"/>
      </dsp:txXfrm>
    </dsp:sp>
    <dsp:sp modelId="{403EE851-E90A-4FFF-B8DE-8664A2B72771}">
      <dsp:nvSpPr>
        <dsp:cNvPr id="0" name=""/>
        <dsp:cNvSpPr/>
      </dsp:nvSpPr>
      <dsp:spPr>
        <a:xfrm>
          <a:off x="3615013" y="1725523"/>
          <a:ext cx="3599065" cy="110347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428568"/>
              <a:satOff val="-48092"/>
              <a:lumOff val="823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b="1" kern="1200" dirty="0">
              <a:solidFill>
                <a:prstClr val="black"/>
              </a:solidFill>
              <a:latin typeface="Agency FB" panose="020B0503020202020204" pitchFamily="34" charset="0"/>
              <a:ea typeface="+mn-ea"/>
              <a:cs typeface="Times New Roman" panose="02020603050405020304" pitchFamily="18" charset="0"/>
            </a:rPr>
            <a:t>SERIE DE LEYES QUE SIRVEN PARA RELACIONAR DETERMINADO ORDEN DE FENÓMENOS (RAE)</a:t>
          </a:r>
        </a:p>
      </dsp:txBody>
      <dsp:txXfrm>
        <a:off x="3668880" y="1779390"/>
        <a:ext cx="3491331" cy="99574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9DF840-79E3-4C0C-B85D-BADFBCB44886}">
      <dsp:nvSpPr>
        <dsp:cNvPr id="0" name=""/>
        <dsp:cNvSpPr/>
      </dsp:nvSpPr>
      <dsp:spPr>
        <a:xfrm>
          <a:off x="0" y="530474"/>
          <a:ext cx="8710698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412B75-D82C-4E0F-B0A3-F370DA3E4EEC}">
      <dsp:nvSpPr>
        <dsp:cNvPr id="0" name=""/>
        <dsp:cNvSpPr/>
      </dsp:nvSpPr>
      <dsp:spPr>
        <a:xfrm>
          <a:off x="430005" y="7450"/>
          <a:ext cx="8276585" cy="862503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30471" tIns="0" rIns="230471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b="1" kern="1200" dirty="0">
              <a:solidFill>
                <a:prstClr val="black"/>
              </a:solidFill>
              <a:latin typeface="Agency FB" panose="020B0503020202020204" pitchFamily="34" charset="0"/>
              <a:ea typeface="+mn-ea"/>
              <a:cs typeface="Times New Roman" panose="02020603050405020304" pitchFamily="18" charset="0"/>
            </a:rPr>
            <a:t>PERMITE DECIDIR SOBRE QUE DATOS SERÁN CAPTADOS  Y  CUÁLES TÉCNICAS DE RECOLECCIÓN SON MÁS APROPIADAS</a:t>
          </a:r>
        </a:p>
      </dsp:txBody>
      <dsp:txXfrm>
        <a:off x="472109" y="49554"/>
        <a:ext cx="8192377" cy="778295"/>
      </dsp:txXfrm>
    </dsp:sp>
    <dsp:sp modelId="{2584FA46-E35B-424A-86B9-4594FC070D9A}">
      <dsp:nvSpPr>
        <dsp:cNvPr id="0" name=""/>
        <dsp:cNvSpPr/>
      </dsp:nvSpPr>
      <dsp:spPr>
        <a:xfrm>
          <a:off x="0" y="1573754"/>
          <a:ext cx="8710698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2003568"/>
              <a:satOff val="-8793"/>
              <a:lumOff val="261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1697B0-638A-41FD-82D9-287CB36F95F6}">
      <dsp:nvSpPr>
        <dsp:cNvPr id="0" name=""/>
        <dsp:cNvSpPr/>
      </dsp:nvSpPr>
      <dsp:spPr>
        <a:xfrm>
          <a:off x="430005" y="1234274"/>
          <a:ext cx="8276585" cy="678960"/>
        </a:xfrm>
        <a:prstGeom prst="roundRect">
          <a:avLst/>
        </a:prstGeom>
        <a:gradFill rotWithShape="0">
          <a:gsLst>
            <a:gs pos="0">
              <a:schemeClr val="accent5">
                <a:hueOff val="2003568"/>
                <a:satOff val="-8793"/>
                <a:lumOff val="261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2003568"/>
                <a:satOff val="-8793"/>
                <a:lumOff val="261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2003568"/>
                <a:satOff val="-8793"/>
                <a:lumOff val="261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30471" tIns="0" rIns="230471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b="1" kern="1200" dirty="0">
              <a:solidFill>
                <a:prstClr val="black"/>
              </a:solidFill>
              <a:latin typeface="Agency FB" panose="020B0503020202020204" pitchFamily="34" charset="0"/>
              <a:ea typeface="+mn-ea"/>
              <a:cs typeface="Times New Roman" panose="02020603050405020304" pitchFamily="18" charset="0"/>
            </a:rPr>
            <a:t>SUGIERE GUIAS DE INVESTIGACIÓN: DISTINTOS ENFOQUES DE INVESTIGACIÓN</a:t>
          </a:r>
        </a:p>
      </dsp:txBody>
      <dsp:txXfrm>
        <a:off x="463149" y="1267418"/>
        <a:ext cx="8210297" cy="612672"/>
      </dsp:txXfrm>
    </dsp:sp>
    <dsp:sp modelId="{BFD8840C-7056-417D-8E75-9436577D5E3A}">
      <dsp:nvSpPr>
        <dsp:cNvPr id="0" name=""/>
        <dsp:cNvSpPr/>
      </dsp:nvSpPr>
      <dsp:spPr>
        <a:xfrm>
          <a:off x="0" y="2617034"/>
          <a:ext cx="8710698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4007135"/>
              <a:satOff val="-17587"/>
              <a:lumOff val="522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04835E-0604-476E-908E-99E9B479FBFF}">
      <dsp:nvSpPr>
        <dsp:cNvPr id="0" name=""/>
        <dsp:cNvSpPr/>
      </dsp:nvSpPr>
      <dsp:spPr>
        <a:xfrm>
          <a:off x="430005" y="2277554"/>
          <a:ext cx="8276585" cy="678960"/>
        </a:xfrm>
        <a:prstGeom prst="roundRect">
          <a:avLst/>
        </a:prstGeom>
        <a:gradFill rotWithShape="0">
          <a:gsLst>
            <a:gs pos="0">
              <a:schemeClr val="accent5">
                <a:hueOff val="4007135"/>
                <a:satOff val="-17587"/>
                <a:lumOff val="522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4007135"/>
                <a:satOff val="-17587"/>
                <a:lumOff val="522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4007135"/>
                <a:satOff val="-17587"/>
                <a:lumOff val="522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30471" tIns="0" rIns="230471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b="1" kern="1200" dirty="0">
              <a:solidFill>
                <a:prstClr val="black"/>
              </a:solidFill>
              <a:latin typeface="Agency FB" panose="020B0503020202020204" pitchFamily="34" charset="0"/>
              <a:ea typeface="+mn-ea"/>
              <a:cs typeface="Times New Roman" panose="02020603050405020304" pitchFamily="18" charset="0"/>
            </a:rPr>
            <a:t>PARA CONDUCIR O CUESTIONAR O REFORMULAR EL PROBLEMA DE INVESTIGACIÓN</a:t>
          </a:r>
        </a:p>
      </dsp:txBody>
      <dsp:txXfrm>
        <a:off x="463149" y="2310698"/>
        <a:ext cx="8210297" cy="612672"/>
      </dsp:txXfrm>
    </dsp:sp>
    <dsp:sp modelId="{97A0D68A-A05E-4A92-A3F4-A9903C2C92DF}">
      <dsp:nvSpPr>
        <dsp:cNvPr id="0" name=""/>
        <dsp:cNvSpPr/>
      </dsp:nvSpPr>
      <dsp:spPr>
        <a:xfrm>
          <a:off x="0" y="3660314"/>
          <a:ext cx="8710698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6010703"/>
              <a:satOff val="-26380"/>
              <a:lumOff val="784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9E0CEC-48CD-43DC-BA09-21F65433C950}">
      <dsp:nvSpPr>
        <dsp:cNvPr id="0" name=""/>
        <dsp:cNvSpPr/>
      </dsp:nvSpPr>
      <dsp:spPr>
        <a:xfrm>
          <a:off x="430005" y="3320834"/>
          <a:ext cx="8276585" cy="678960"/>
        </a:xfrm>
        <a:prstGeom prst="roundRect">
          <a:avLst/>
        </a:prstGeom>
        <a:gradFill rotWithShape="0">
          <a:gsLst>
            <a:gs pos="0">
              <a:schemeClr val="accent5">
                <a:hueOff val="6010703"/>
                <a:satOff val="-26380"/>
                <a:lumOff val="784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6010703"/>
                <a:satOff val="-26380"/>
                <a:lumOff val="784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6010703"/>
                <a:satOff val="-26380"/>
                <a:lumOff val="784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30471" tIns="0" rIns="230471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b="1" kern="1200" dirty="0">
              <a:solidFill>
                <a:prstClr val="black"/>
              </a:solidFill>
              <a:latin typeface="Agency FB" panose="020B0503020202020204" pitchFamily="34" charset="0"/>
              <a:ea typeface="+mn-ea"/>
              <a:cs typeface="Times New Roman" panose="02020603050405020304" pitchFamily="18" charset="0"/>
            </a:rPr>
            <a:t>ORIENTA AL INVESTIGADOR EN LA DESCRIPCIÓN DE LA REALIDAD OBSERVADA Y SU ANÁLISIS.</a:t>
          </a:r>
        </a:p>
      </dsp:txBody>
      <dsp:txXfrm>
        <a:off x="463149" y="3353978"/>
        <a:ext cx="8210297" cy="61267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9DF840-79E3-4C0C-B85D-BADFBCB44886}">
      <dsp:nvSpPr>
        <dsp:cNvPr id="0" name=""/>
        <dsp:cNvSpPr/>
      </dsp:nvSpPr>
      <dsp:spPr>
        <a:xfrm>
          <a:off x="0" y="505122"/>
          <a:ext cx="8710698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412B75-D82C-4E0F-B0A3-F370DA3E4EEC}">
      <dsp:nvSpPr>
        <dsp:cNvPr id="0" name=""/>
        <dsp:cNvSpPr/>
      </dsp:nvSpPr>
      <dsp:spPr>
        <a:xfrm>
          <a:off x="435534" y="32802"/>
          <a:ext cx="7290706" cy="9446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30471" tIns="0" rIns="230471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b="1" kern="1200" dirty="0">
              <a:solidFill>
                <a:prstClr val="black"/>
              </a:solidFill>
              <a:latin typeface="Agency FB" panose="020B0503020202020204" pitchFamily="34" charset="0"/>
              <a:ea typeface="+mn-ea"/>
              <a:cs typeface="Times New Roman" panose="02020603050405020304" pitchFamily="18" charset="0"/>
            </a:rPr>
            <a:t>DELIMITA EL ÁREA DE INVESTIGACIÓN.</a:t>
          </a:r>
        </a:p>
      </dsp:txBody>
      <dsp:txXfrm>
        <a:off x="481648" y="78916"/>
        <a:ext cx="7198478" cy="852412"/>
      </dsp:txXfrm>
    </dsp:sp>
    <dsp:sp modelId="{2584FA46-E35B-424A-86B9-4594FC070D9A}">
      <dsp:nvSpPr>
        <dsp:cNvPr id="0" name=""/>
        <dsp:cNvSpPr/>
      </dsp:nvSpPr>
      <dsp:spPr>
        <a:xfrm>
          <a:off x="0" y="1956642"/>
          <a:ext cx="8710698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3005351"/>
              <a:satOff val="-13190"/>
              <a:lumOff val="392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1697B0-638A-41FD-82D9-287CB36F95F6}">
      <dsp:nvSpPr>
        <dsp:cNvPr id="0" name=""/>
        <dsp:cNvSpPr/>
      </dsp:nvSpPr>
      <dsp:spPr>
        <a:xfrm>
          <a:off x="435534" y="1484322"/>
          <a:ext cx="7290706" cy="944640"/>
        </a:xfrm>
        <a:prstGeom prst="roundRect">
          <a:avLst/>
        </a:prstGeom>
        <a:gradFill rotWithShape="0">
          <a:gsLst>
            <a:gs pos="0">
              <a:schemeClr val="accent5">
                <a:hueOff val="3005351"/>
                <a:satOff val="-13190"/>
                <a:lumOff val="392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3005351"/>
                <a:satOff val="-13190"/>
                <a:lumOff val="392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3005351"/>
                <a:satOff val="-13190"/>
                <a:lumOff val="392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30471" tIns="0" rIns="230471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b="1" kern="1200" dirty="0">
              <a:solidFill>
                <a:prstClr val="black"/>
              </a:solidFill>
              <a:latin typeface="Agency FB" panose="020B0503020202020204" pitchFamily="34" charset="0"/>
              <a:ea typeface="+mn-ea"/>
              <a:cs typeface="Times New Roman" panose="02020603050405020304" pitchFamily="18" charset="0"/>
            </a:rPr>
            <a:t>SIRVE COMO BASE PARA FORMULAR HIPÓTESIS, MANEJAR VARIABLES.</a:t>
          </a:r>
        </a:p>
      </dsp:txBody>
      <dsp:txXfrm>
        <a:off x="481648" y="1530436"/>
        <a:ext cx="7198478" cy="852412"/>
      </dsp:txXfrm>
    </dsp:sp>
    <dsp:sp modelId="{A11183C6-3DA8-410C-852A-AC212D2725C3}">
      <dsp:nvSpPr>
        <dsp:cNvPr id="0" name=""/>
        <dsp:cNvSpPr/>
      </dsp:nvSpPr>
      <dsp:spPr>
        <a:xfrm>
          <a:off x="0" y="3408162"/>
          <a:ext cx="8710698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6010703"/>
              <a:satOff val="-26380"/>
              <a:lumOff val="784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215B22-60E6-4366-9904-EBBF7688228A}">
      <dsp:nvSpPr>
        <dsp:cNvPr id="0" name=""/>
        <dsp:cNvSpPr/>
      </dsp:nvSpPr>
      <dsp:spPr>
        <a:xfrm>
          <a:off x="435534" y="2935842"/>
          <a:ext cx="7198146" cy="944640"/>
        </a:xfrm>
        <a:prstGeom prst="roundRect">
          <a:avLst/>
        </a:prstGeom>
        <a:gradFill rotWithShape="0">
          <a:gsLst>
            <a:gs pos="0">
              <a:schemeClr val="accent5">
                <a:hueOff val="6010703"/>
                <a:satOff val="-26380"/>
                <a:lumOff val="784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6010703"/>
                <a:satOff val="-26380"/>
                <a:lumOff val="784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6010703"/>
                <a:satOff val="-26380"/>
                <a:lumOff val="784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30471" tIns="0" rIns="230471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b="1" kern="1200" dirty="0">
              <a:solidFill>
                <a:prstClr val="black"/>
              </a:solidFill>
              <a:latin typeface="Agency FB" panose="020B0503020202020204" pitchFamily="34" charset="0"/>
              <a:ea typeface="+mn-ea"/>
              <a:cs typeface="Times New Roman" panose="02020603050405020304" pitchFamily="18" charset="0"/>
            </a:rPr>
            <a:t>HOMOGENEIZA MÁS EL LENGUAJE TÉCNICO EMPLEADO Y UNIFICA CRITERIOS Y CONCEPTOS BÁSICOS.</a:t>
          </a:r>
        </a:p>
      </dsp:txBody>
      <dsp:txXfrm>
        <a:off x="481648" y="2981956"/>
        <a:ext cx="7105918" cy="85241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0622B2-8069-4C04-A18A-F84F4CE44001}">
      <dsp:nvSpPr>
        <dsp:cNvPr id="0" name=""/>
        <dsp:cNvSpPr/>
      </dsp:nvSpPr>
      <dsp:spPr>
        <a:xfrm>
          <a:off x="0" y="430892"/>
          <a:ext cx="8227457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2C5495-1890-4DE6-92C1-1C151E5472B2}">
      <dsp:nvSpPr>
        <dsp:cNvPr id="0" name=""/>
        <dsp:cNvSpPr/>
      </dsp:nvSpPr>
      <dsp:spPr>
        <a:xfrm>
          <a:off x="411372" y="61891"/>
          <a:ext cx="7198103" cy="7380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7685" tIns="0" rIns="21768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b="1" kern="1200" dirty="0">
              <a:solidFill>
                <a:prstClr val="black"/>
              </a:solidFill>
              <a:latin typeface="Agency FB" panose="020B0503020202020204" pitchFamily="34" charset="0"/>
              <a:ea typeface="+mn-ea"/>
              <a:cs typeface="Times New Roman" panose="02020603050405020304" pitchFamily="18" charset="0"/>
            </a:rPr>
            <a:t>LA BÚSQUEDA NO DEBE BUSCARSE EN UN SOLO LUGAR</a:t>
          </a:r>
        </a:p>
      </dsp:txBody>
      <dsp:txXfrm>
        <a:off x="447398" y="97917"/>
        <a:ext cx="7126051" cy="665948"/>
      </dsp:txXfrm>
    </dsp:sp>
    <dsp:sp modelId="{5907845B-F0AB-4D40-9EB1-394AE01B675A}">
      <dsp:nvSpPr>
        <dsp:cNvPr id="0" name=""/>
        <dsp:cNvSpPr/>
      </dsp:nvSpPr>
      <dsp:spPr>
        <a:xfrm>
          <a:off x="0" y="1564892"/>
          <a:ext cx="8227457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2003568"/>
              <a:satOff val="-8793"/>
              <a:lumOff val="261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1B182A-2C45-418E-94BB-74E2E3472BAE}">
      <dsp:nvSpPr>
        <dsp:cNvPr id="0" name=""/>
        <dsp:cNvSpPr/>
      </dsp:nvSpPr>
      <dsp:spPr>
        <a:xfrm>
          <a:off x="411372" y="1195892"/>
          <a:ext cx="7198103" cy="738000"/>
        </a:xfrm>
        <a:prstGeom prst="roundRect">
          <a:avLst/>
        </a:prstGeom>
        <a:gradFill rotWithShape="0">
          <a:gsLst>
            <a:gs pos="0">
              <a:schemeClr val="accent5">
                <a:hueOff val="2003568"/>
                <a:satOff val="-8793"/>
                <a:lumOff val="261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2003568"/>
                <a:satOff val="-8793"/>
                <a:lumOff val="261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2003568"/>
                <a:satOff val="-8793"/>
                <a:lumOff val="261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7685" tIns="0" rIns="21768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b="1" kern="1200" dirty="0">
              <a:solidFill>
                <a:prstClr val="black"/>
              </a:solidFill>
              <a:latin typeface="Agency FB" panose="020B0503020202020204" pitchFamily="34" charset="0"/>
              <a:ea typeface="+mn-ea"/>
              <a:cs typeface="Times New Roman" panose="02020603050405020304" pitchFamily="18" charset="0"/>
            </a:rPr>
            <a:t>TODAS LAS FUENTES SON POSIBLES</a:t>
          </a:r>
        </a:p>
      </dsp:txBody>
      <dsp:txXfrm>
        <a:off x="447398" y="1231918"/>
        <a:ext cx="7126051" cy="665948"/>
      </dsp:txXfrm>
    </dsp:sp>
    <dsp:sp modelId="{135DAF0B-44C6-4C06-A1A8-C7CD10F98240}">
      <dsp:nvSpPr>
        <dsp:cNvPr id="0" name=""/>
        <dsp:cNvSpPr/>
      </dsp:nvSpPr>
      <dsp:spPr>
        <a:xfrm>
          <a:off x="0" y="2698891"/>
          <a:ext cx="8227457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4007135"/>
              <a:satOff val="-17587"/>
              <a:lumOff val="522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77B712-C79F-44C2-A7B9-E524CC8F1320}">
      <dsp:nvSpPr>
        <dsp:cNvPr id="0" name=""/>
        <dsp:cNvSpPr/>
      </dsp:nvSpPr>
      <dsp:spPr>
        <a:xfrm>
          <a:off x="411372" y="2329891"/>
          <a:ext cx="7198103" cy="738000"/>
        </a:xfrm>
        <a:prstGeom prst="roundRect">
          <a:avLst/>
        </a:prstGeom>
        <a:gradFill rotWithShape="0">
          <a:gsLst>
            <a:gs pos="0">
              <a:schemeClr val="accent5">
                <a:hueOff val="4007135"/>
                <a:satOff val="-17587"/>
                <a:lumOff val="522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4007135"/>
                <a:satOff val="-17587"/>
                <a:lumOff val="522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4007135"/>
                <a:satOff val="-17587"/>
                <a:lumOff val="522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7685" tIns="0" rIns="21768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b="1" kern="1200" dirty="0">
              <a:solidFill>
                <a:prstClr val="black"/>
              </a:solidFill>
              <a:latin typeface="Agency FB" panose="020B0503020202020204" pitchFamily="34" charset="0"/>
              <a:ea typeface="+mn-ea"/>
              <a:cs typeface="Times New Roman" panose="02020603050405020304" pitchFamily="18" charset="0"/>
            </a:rPr>
            <a:t>AL ENCONTRAR INFORMACION, SE DEBE COMPROBAR SI ES ÚTIL.</a:t>
          </a:r>
        </a:p>
      </dsp:txBody>
      <dsp:txXfrm>
        <a:off x="447398" y="2365917"/>
        <a:ext cx="7126051" cy="665948"/>
      </dsp:txXfrm>
    </dsp:sp>
    <dsp:sp modelId="{1DBC7411-6D40-43AB-9704-04C865595781}">
      <dsp:nvSpPr>
        <dsp:cNvPr id="0" name=""/>
        <dsp:cNvSpPr/>
      </dsp:nvSpPr>
      <dsp:spPr>
        <a:xfrm>
          <a:off x="0" y="3832892"/>
          <a:ext cx="8227457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6010703"/>
              <a:satOff val="-26380"/>
              <a:lumOff val="784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0A9575-14C4-4BC9-8D11-5E5C96065EA5}">
      <dsp:nvSpPr>
        <dsp:cNvPr id="0" name=""/>
        <dsp:cNvSpPr/>
      </dsp:nvSpPr>
      <dsp:spPr>
        <a:xfrm>
          <a:off x="432147" y="3456393"/>
          <a:ext cx="7198103" cy="738000"/>
        </a:xfrm>
        <a:prstGeom prst="roundRect">
          <a:avLst/>
        </a:prstGeom>
        <a:gradFill rotWithShape="0">
          <a:gsLst>
            <a:gs pos="0">
              <a:schemeClr val="accent5">
                <a:hueOff val="6010703"/>
                <a:satOff val="-26380"/>
                <a:lumOff val="784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6010703"/>
                <a:satOff val="-26380"/>
                <a:lumOff val="784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6010703"/>
                <a:satOff val="-26380"/>
                <a:lumOff val="784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7685" tIns="0" rIns="21768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b="1" kern="1200" dirty="0">
              <a:solidFill>
                <a:prstClr val="black"/>
              </a:solidFill>
              <a:latin typeface="Agency FB" panose="020B0503020202020204" pitchFamily="34" charset="0"/>
              <a:ea typeface="+mn-ea"/>
              <a:cs typeface="Times New Roman" panose="02020603050405020304" pitchFamily="18" charset="0"/>
            </a:rPr>
            <a:t>HAY TEXTOS QUE SOLO SIRVEN PARA ENCONTRAR OTROS TEXTOS</a:t>
          </a:r>
        </a:p>
      </dsp:txBody>
      <dsp:txXfrm>
        <a:off x="468173" y="3492419"/>
        <a:ext cx="7126051" cy="66594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0622B2-8069-4C04-A18A-F84F4CE44001}">
      <dsp:nvSpPr>
        <dsp:cNvPr id="0" name=""/>
        <dsp:cNvSpPr/>
      </dsp:nvSpPr>
      <dsp:spPr>
        <a:xfrm>
          <a:off x="0" y="430892"/>
          <a:ext cx="8227457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2C5495-1890-4DE6-92C1-1C151E5472B2}">
      <dsp:nvSpPr>
        <dsp:cNvPr id="0" name=""/>
        <dsp:cNvSpPr/>
      </dsp:nvSpPr>
      <dsp:spPr>
        <a:xfrm>
          <a:off x="411372" y="61891"/>
          <a:ext cx="7198103" cy="7380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7685" tIns="0" rIns="21768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b="1" kern="1200" dirty="0">
              <a:solidFill>
                <a:prstClr val="black"/>
              </a:solidFill>
              <a:latin typeface="Agency FB" panose="020B0503020202020204" pitchFamily="34" charset="0"/>
              <a:ea typeface="+mn-ea"/>
              <a:cs typeface="Times New Roman" panose="02020603050405020304" pitchFamily="18" charset="0"/>
            </a:rPr>
            <a:t>SE DEBE CUIDAR LA FIABILIDAD DE LOS DOCUMENTOS.</a:t>
          </a:r>
        </a:p>
      </dsp:txBody>
      <dsp:txXfrm>
        <a:off x="447398" y="97917"/>
        <a:ext cx="7126051" cy="665948"/>
      </dsp:txXfrm>
    </dsp:sp>
    <dsp:sp modelId="{3B08F04E-3713-4F98-A916-174D4D5F8238}">
      <dsp:nvSpPr>
        <dsp:cNvPr id="0" name=""/>
        <dsp:cNvSpPr/>
      </dsp:nvSpPr>
      <dsp:spPr>
        <a:xfrm>
          <a:off x="0" y="1564892"/>
          <a:ext cx="8227457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2003568"/>
              <a:satOff val="-8793"/>
              <a:lumOff val="261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E8C9B1-D965-425C-B375-6F7EFBD9C053}">
      <dsp:nvSpPr>
        <dsp:cNvPr id="0" name=""/>
        <dsp:cNvSpPr/>
      </dsp:nvSpPr>
      <dsp:spPr>
        <a:xfrm>
          <a:off x="411372" y="1195892"/>
          <a:ext cx="7198103" cy="738000"/>
        </a:xfrm>
        <a:prstGeom prst="roundRect">
          <a:avLst/>
        </a:prstGeom>
        <a:gradFill rotWithShape="0">
          <a:gsLst>
            <a:gs pos="0">
              <a:schemeClr val="accent5">
                <a:hueOff val="2003568"/>
                <a:satOff val="-8793"/>
                <a:lumOff val="261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2003568"/>
                <a:satOff val="-8793"/>
                <a:lumOff val="261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2003568"/>
                <a:satOff val="-8793"/>
                <a:lumOff val="261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7685" tIns="0" rIns="21768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b="1" kern="1200" dirty="0">
              <a:solidFill>
                <a:prstClr val="black"/>
              </a:solidFill>
              <a:latin typeface="Agency FB" panose="020B0503020202020204" pitchFamily="34" charset="0"/>
              <a:ea typeface="+mn-ea"/>
              <a:cs typeface="Times New Roman" panose="02020603050405020304" pitchFamily="18" charset="0"/>
            </a:rPr>
            <a:t>SE DEBE DISTINGUIR ENTRE HECHOS Y OPINIONES</a:t>
          </a:r>
        </a:p>
      </dsp:txBody>
      <dsp:txXfrm>
        <a:off x="447398" y="1231918"/>
        <a:ext cx="7126051" cy="665948"/>
      </dsp:txXfrm>
    </dsp:sp>
    <dsp:sp modelId="{135DAF0B-44C6-4C06-A1A8-C7CD10F98240}">
      <dsp:nvSpPr>
        <dsp:cNvPr id="0" name=""/>
        <dsp:cNvSpPr/>
      </dsp:nvSpPr>
      <dsp:spPr>
        <a:xfrm>
          <a:off x="0" y="2698891"/>
          <a:ext cx="8227457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4007135"/>
              <a:satOff val="-17587"/>
              <a:lumOff val="522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77B712-C79F-44C2-A7B9-E524CC8F1320}">
      <dsp:nvSpPr>
        <dsp:cNvPr id="0" name=""/>
        <dsp:cNvSpPr/>
      </dsp:nvSpPr>
      <dsp:spPr>
        <a:xfrm>
          <a:off x="411372" y="2329891"/>
          <a:ext cx="7198103" cy="738000"/>
        </a:xfrm>
        <a:prstGeom prst="roundRect">
          <a:avLst/>
        </a:prstGeom>
        <a:gradFill rotWithShape="0">
          <a:gsLst>
            <a:gs pos="0">
              <a:schemeClr val="accent5">
                <a:hueOff val="4007135"/>
                <a:satOff val="-17587"/>
                <a:lumOff val="522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4007135"/>
                <a:satOff val="-17587"/>
                <a:lumOff val="522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4007135"/>
                <a:satOff val="-17587"/>
                <a:lumOff val="522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7685" tIns="0" rIns="21768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b="1" kern="1200" dirty="0">
              <a:solidFill>
                <a:prstClr val="black"/>
              </a:solidFill>
              <a:latin typeface="Agency FB" panose="020B0503020202020204" pitchFamily="34" charset="0"/>
              <a:ea typeface="+mn-ea"/>
              <a:cs typeface="Times New Roman" panose="02020603050405020304" pitchFamily="18" charset="0"/>
            </a:rPr>
            <a:t>SE DEBE PREFERIR LAS FUENTES QUE TE ENSEÑEN MÁS SOBRE EL TEMA.</a:t>
          </a:r>
        </a:p>
      </dsp:txBody>
      <dsp:txXfrm>
        <a:off x="447398" y="2365917"/>
        <a:ext cx="7126051" cy="665948"/>
      </dsp:txXfrm>
    </dsp:sp>
    <dsp:sp modelId="{1DBC7411-6D40-43AB-9704-04C865595781}">
      <dsp:nvSpPr>
        <dsp:cNvPr id="0" name=""/>
        <dsp:cNvSpPr/>
      </dsp:nvSpPr>
      <dsp:spPr>
        <a:xfrm>
          <a:off x="0" y="3832892"/>
          <a:ext cx="8227457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6010703"/>
              <a:satOff val="-26380"/>
              <a:lumOff val="784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0A9575-14C4-4BC9-8D11-5E5C96065EA5}">
      <dsp:nvSpPr>
        <dsp:cNvPr id="0" name=""/>
        <dsp:cNvSpPr/>
      </dsp:nvSpPr>
      <dsp:spPr>
        <a:xfrm>
          <a:off x="411372" y="3463892"/>
          <a:ext cx="7198103" cy="738000"/>
        </a:xfrm>
        <a:prstGeom prst="roundRect">
          <a:avLst/>
        </a:prstGeom>
        <a:gradFill rotWithShape="0">
          <a:gsLst>
            <a:gs pos="0">
              <a:schemeClr val="accent5">
                <a:hueOff val="6010703"/>
                <a:satOff val="-26380"/>
                <a:lumOff val="784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6010703"/>
                <a:satOff val="-26380"/>
                <a:lumOff val="784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6010703"/>
                <a:satOff val="-26380"/>
                <a:lumOff val="784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7685" tIns="0" rIns="21768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b="1" kern="1200" dirty="0">
              <a:solidFill>
                <a:prstClr val="black"/>
              </a:solidFill>
              <a:latin typeface="Agency FB" panose="020B0503020202020204" pitchFamily="34" charset="0"/>
              <a:ea typeface="+mn-ea"/>
              <a:cs typeface="Times New Roman" panose="02020603050405020304" pitchFamily="18" charset="0"/>
            </a:rPr>
            <a:t>SE DEBEN PREFERIR FUENTES QUE TIENEN CONSISTENCIA.</a:t>
          </a:r>
        </a:p>
      </dsp:txBody>
      <dsp:txXfrm>
        <a:off x="447398" y="3499918"/>
        <a:ext cx="7126051" cy="665948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6DD41A-DE31-4404-951F-0657EA2C3A76}">
      <dsp:nvSpPr>
        <dsp:cNvPr id="0" name=""/>
        <dsp:cNvSpPr/>
      </dsp:nvSpPr>
      <dsp:spPr>
        <a:xfrm>
          <a:off x="0" y="343591"/>
          <a:ext cx="822745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8E3531-EB38-4AD7-BA59-FF0B97F0C039}">
      <dsp:nvSpPr>
        <dsp:cNvPr id="0" name=""/>
        <dsp:cNvSpPr/>
      </dsp:nvSpPr>
      <dsp:spPr>
        <a:xfrm>
          <a:off x="411372" y="48391"/>
          <a:ext cx="7198103" cy="5904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7685" tIns="0" rIns="21768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b="1" kern="1200" dirty="0">
              <a:solidFill>
                <a:prstClr val="black"/>
              </a:solidFill>
              <a:latin typeface="Agency FB" panose="020B0503020202020204" pitchFamily="34" charset="0"/>
              <a:ea typeface="+mn-ea"/>
              <a:cs typeface="Times New Roman" panose="02020603050405020304" pitchFamily="18" charset="0"/>
            </a:rPr>
            <a:t>DEBEN SER CERCANAS O SIMILARES AL PLANTEAMIENTO</a:t>
          </a:r>
        </a:p>
      </dsp:txBody>
      <dsp:txXfrm>
        <a:off x="440193" y="77212"/>
        <a:ext cx="7140461" cy="532758"/>
      </dsp:txXfrm>
    </dsp:sp>
    <dsp:sp modelId="{537A56FC-0770-4AE9-9506-54938BE9CADE}">
      <dsp:nvSpPr>
        <dsp:cNvPr id="0" name=""/>
        <dsp:cNvSpPr/>
      </dsp:nvSpPr>
      <dsp:spPr>
        <a:xfrm>
          <a:off x="0" y="1250792"/>
          <a:ext cx="822745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1502676"/>
              <a:satOff val="-6595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AC4DCA-2F45-437A-9325-812C8DF34F10}">
      <dsp:nvSpPr>
        <dsp:cNvPr id="0" name=""/>
        <dsp:cNvSpPr/>
      </dsp:nvSpPr>
      <dsp:spPr>
        <a:xfrm>
          <a:off x="411372" y="955591"/>
          <a:ext cx="7198103" cy="590400"/>
        </a:xfrm>
        <a:prstGeom prst="roundRect">
          <a:avLst/>
        </a:prstGeom>
        <a:gradFill rotWithShape="0">
          <a:gsLst>
            <a:gs pos="0">
              <a:schemeClr val="accent5">
                <a:hueOff val="1502676"/>
                <a:satOff val="-6595"/>
                <a:lumOff val="196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1502676"/>
                <a:satOff val="-6595"/>
                <a:lumOff val="196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1502676"/>
                <a:satOff val="-6595"/>
                <a:lumOff val="196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7685" tIns="0" rIns="21768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b="1" kern="1200" dirty="0">
              <a:solidFill>
                <a:prstClr val="black"/>
              </a:solidFill>
              <a:latin typeface="Agency FB" panose="020B0503020202020204" pitchFamily="34" charset="0"/>
              <a:ea typeface="+mn-ea"/>
              <a:cs typeface="Times New Roman" panose="02020603050405020304" pitchFamily="18" charset="0"/>
            </a:rPr>
            <a:t>SEMEJANTES AL MÉTODO O LA MUESTRA</a:t>
          </a:r>
        </a:p>
      </dsp:txBody>
      <dsp:txXfrm>
        <a:off x="440193" y="984412"/>
        <a:ext cx="7140461" cy="532758"/>
      </dsp:txXfrm>
    </dsp:sp>
    <dsp:sp modelId="{F837D5AA-83F4-4EAD-8424-CADBD3065D4C}">
      <dsp:nvSpPr>
        <dsp:cNvPr id="0" name=""/>
        <dsp:cNvSpPr/>
      </dsp:nvSpPr>
      <dsp:spPr>
        <a:xfrm>
          <a:off x="0" y="2157992"/>
          <a:ext cx="822745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3005351"/>
              <a:satOff val="-13190"/>
              <a:lumOff val="392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2EBD01-1D34-47D2-83BF-B2A5944734EC}">
      <dsp:nvSpPr>
        <dsp:cNvPr id="0" name=""/>
        <dsp:cNvSpPr/>
      </dsp:nvSpPr>
      <dsp:spPr>
        <a:xfrm>
          <a:off x="411372" y="1862792"/>
          <a:ext cx="7198103" cy="590400"/>
        </a:xfrm>
        <a:prstGeom prst="roundRect">
          <a:avLst/>
        </a:prstGeom>
        <a:gradFill rotWithShape="0">
          <a:gsLst>
            <a:gs pos="0">
              <a:schemeClr val="accent5">
                <a:hueOff val="3005351"/>
                <a:satOff val="-13190"/>
                <a:lumOff val="392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3005351"/>
                <a:satOff val="-13190"/>
                <a:lumOff val="392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3005351"/>
                <a:satOff val="-13190"/>
                <a:lumOff val="392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7685" tIns="0" rIns="21768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b="1" kern="1200" dirty="0">
              <a:solidFill>
                <a:prstClr val="black"/>
              </a:solidFill>
              <a:latin typeface="Agency FB" panose="020B0503020202020204" pitchFamily="34" charset="0"/>
              <a:ea typeface="+mn-ea"/>
              <a:cs typeface="Times New Roman" panose="02020603050405020304" pitchFamily="18" charset="0"/>
            </a:rPr>
            <a:t>ENTRE MÁS RECIENTE, MEJOR</a:t>
          </a:r>
        </a:p>
      </dsp:txBody>
      <dsp:txXfrm>
        <a:off x="440193" y="1891613"/>
        <a:ext cx="7140461" cy="532758"/>
      </dsp:txXfrm>
    </dsp:sp>
    <dsp:sp modelId="{A967B460-18AA-49E2-A4A6-406107453F6A}">
      <dsp:nvSpPr>
        <dsp:cNvPr id="0" name=""/>
        <dsp:cNvSpPr/>
      </dsp:nvSpPr>
      <dsp:spPr>
        <a:xfrm>
          <a:off x="0" y="3065192"/>
          <a:ext cx="822745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4508027"/>
              <a:satOff val="-19785"/>
              <a:lumOff val="588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98A3F9-DC5D-4A40-A347-425FE241592D}">
      <dsp:nvSpPr>
        <dsp:cNvPr id="0" name=""/>
        <dsp:cNvSpPr/>
      </dsp:nvSpPr>
      <dsp:spPr>
        <a:xfrm>
          <a:off x="411372" y="2769992"/>
          <a:ext cx="7198103" cy="590400"/>
        </a:xfrm>
        <a:prstGeom prst="roundRect">
          <a:avLst/>
        </a:prstGeom>
        <a:gradFill rotWithShape="0">
          <a:gsLst>
            <a:gs pos="0">
              <a:schemeClr val="accent5">
                <a:hueOff val="4508027"/>
                <a:satOff val="-19785"/>
                <a:lumOff val="588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4508027"/>
                <a:satOff val="-19785"/>
                <a:lumOff val="588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4508027"/>
                <a:satOff val="-19785"/>
                <a:lumOff val="588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7685" tIns="0" rIns="21768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b="1" kern="1200" dirty="0">
              <a:solidFill>
                <a:prstClr val="black"/>
              </a:solidFill>
              <a:latin typeface="Agency FB" panose="020B0503020202020204" pitchFamily="34" charset="0"/>
              <a:ea typeface="+mn-ea"/>
              <a:cs typeface="Times New Roman" panose="02020603050405020304" pitchFamily="18" charset="0"/>
            </a:rPr>
            <a:t>QUE IMPLIQUE INVESTIGACION EMPIRICA (RECOLECCIÓN Y ANALISIS DE DATOS)</a:t>
          </a:r>
        </a:p>
      </dsp:txBody>
      <dsp:txXfrm>
        <a:off x="440193" y="2798813"/>
        <a:ext cx="7140461" cy="532758"/>
      </dsp:txXfrm>
    </dsp:sp>
    <dsp:sp modelId="{5BC8A37B-4900-49DB-8A53-AE8AB5766BA3}">
      <dsp:nvSpPr>
        <dsp:cNvPr id="0" name=""/>
        <dsp:cNvSpPr/>
      </dsp:nvSpPr>
      <dsp:spPr>
        <a:xfrm>
          <a:off x="0" y="3972392"/>
          <a:ext cx="822745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6010703"/>
              <a:satOff val="-26380"/>
              <a:lumOff val="784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1342E8-D2A4-4DDD-BED4-96351E54256B}">
      <dsp:nvSpPr>
        <dsp:cNvPr id="0" name=""/>
        <dsp:cNvSpPr/>
      </dsp:nvSpPr>
      <dsp:spPr>
        <a:xfrm>
          <a:off x="411372" y="3677192"/>
          <a:ext cx="7198103" cy="590400"/>
        </a:xfrm>
        <a:prstGeom prst="roundRect">
          <a:avLst/>
        </a:prstGeom>
        <a:gradFill rotWithShape="0">
          <a:gsLst>
            <a:gs pos="0">
              <a:schemeClr val="accent5">
                <a:hueOff val="6010703"/>
                <a:satOff val="-26380"/>
                <a:lumOff val="784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6010703"/>
                <a:satOff val="-26380"/>
                <a:lumOff val="784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6010703"/>
                <a:satOff val="-26380"/>
                <a:lumOff val="784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7685" tIns="0" rIns="21768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b="1" kern="1200" dirty="0">
              <a:solidFill>
                <a:prstClr val="black"/>
              </a:solidFill>
              <a:latin typeface="Agency FB" panose="020B0503020202020204" pitchFamily="34" charset="0"/>
              <a:ea typeface="+mn-ea"/>
              <a:cs typeface="Times New Roman" panose="02020603050405020304" pitchFamily="18" charset="0"/>
            </a:rPr>
            <a:t>RIGUROSAS Y DE CALIDAD</a:t>
          </a:r>
        </a:p>
      </dsp:txBody>
      <dsp:txXfrm>
        <a:off x="440193" y="3706013"/>
        <a:ext cx="7140461" cy="532758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44BCA5-62A0-4868-A633-60D7345E6B2B}">
      <dsp:nvSpPr>
        <dsp:cNvPr id="0" name=""/>
        <dsp:cNvSpPr/>
      </dsp:nvSpPr>
      <dsp:spPr>
        <a:xfrm>
          <a:off x="0" y="3676076"/>
          <a:ext cx="8227457" cy="92979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b="1" kern="1200" dirty="0">
              <a:solidFill>
                <a:prstClr val="black"/>
              </a:solidFill>
              <a:latin typeface="Agency FB" panose="020B0503020202020204" pitchFamily="34" charset="0"/>
              <a:ea typeface="+mn-ea"/>
              <a:cs typeface="Times New Roman" panose="02020603050405020304" pitchFamily="18" charset="0"/>
            </a:rPr>
            <a:t>DESARROLLO DEL MARCO TEÓRICO</a:t>
          </a:r>
        </a:p>
      </dsp:txBody>
      <dsp:txXfrm>
        <a:off x="0" y="3676076"/>
        <a:ext cx="8227457" cy="502091"/>
      </dsp:txXfrm>
    </dsp:sp>
    <dsp:sp modelId="{69DBAF1D-A958-4F76-AF0F-DF6DD4F337B1}">
      <dsp:nvSpPr>
        <dsp:cNvPr id="0" name=""/>
        <dsp:cNvSpPr/>
      </dsp:nvSpPr>
      <dsp:spPr>
        <a:xfrm>
          <a:off x="0" y="4157061"/>
          <a:ext cx="8227457" cy="369957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800" b="1" kern="1200" dirty="0">
              <a:solidFill>
                <a:prstClr val="black"/>
              </a:solidFill>
              <a:latin typeface="Agency FB" panose="020B0503020202020204" pitchFamily="34" charset="0"/>
              <a:ea typeface="+mn-ea"/>
              <a:cs typeface="Times New Roman" panose="02020603050405020304" pitchFamily="18" charset="0"/>
            </a:rPr>
            <a:t>DESARROLLAR EL ESQUEMA INCLUYENDO LAS REFERENCIAS DE LAS FUENTES BIBLIOGRÁFICAS</a:t>
          </a:r>
        </a:p>
      </dsp:txBody>
      <dsp:txXfrm>
        <a:off x="0" y="4157061"/>
        <a:ext cx="8227457" cy="369957"/>
      </dsp:txXfrm>
    </dsp:sp>
    <dsp:sp modelId="{090FF1C3-37EB-46F6-833A-86D6337EF281}">
      <dsp:nvSpPr>
        <dsp:cNvPr id="0" name=""/>
        <dsp:cNvSpPr/>
      </dsp:nvSpPr>
      <dsp:spPr>
        <a:xfrm rot="10800000">
          <a:off x="0" y="2451196"/>
          <a:ext cx="8227457" cy="1236944"/>
        </a:xfrm>
        <a:prstGeom prst="upArrowCallout">
          <a:avLst/>
        </a:prstGeom>
        <a:gradFill rotWithShape="0">
          <a:gsLst>
            <a:gs pos="0">
              <a:schemeClr val="accent5">
                <a:hueOff val="2003568"/>
                <a:satOff val="-8793"/>
                <a:lumOff val="261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2003568"/>
                <a:satOff val="-8793"/>
                <a:lumOff val="261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2003568"/>
                <a:satOff val="-8793"/>
                <a:lumOff val="261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b="1" kern="1200" dirty="0">
              <a:solidFill>
                <a:prstClr val="black"/>
              </a:solidFill>
              <a:latin typeface="Agency FB" panose="020B0503020202020204" pitchFamily="34" charset="0"/>
              <a:ea typeface="+mn-ea"/>
              <a:cs typeface="Times New Roman" panose="02020603050405020304" pitchFamily="18" charset="0"/>
            </a:rPr>
            <a:t>ORGANIZAR LA INFORMACIÓN</a:t>
          </a:r>
        </a:p>
      </dsp:txBody>
      <dsp:txXfrm rot="-10800000">
        <a:off x="0" y="2451196"/>
        <a:ext cx="8227457" cy="434167"/>
      </dsp:txXfrm>
    </dsp:sp>
    <dsp:sp modelId="{12E947D3-7C10-42C3-87B9-5255C51776A5}">
      <dsp:nvSpPr>
        <dsp:cNvPr id="0" name=""/>
        <dsp:cNvSpPr/>
      </dsp:nvSpPr>
      <dsp:spPr>
        <a:xfrm>
          <a:off x="0" y="2885363"/>
          <a:ext cx="4113728" cy="369846"/>
        </a:xfrm>
        <a:prstGeom prst="rect">
          <a:avLst/>
        </a:prstGeom>
        <a:solidFill>
          <a:schemeClr val="accent5">
            <a:tint val="40000"/>
            <a:alpha val="90000"/>
            <a:hueOff val="1165613"/>
            <a:satOff val="-3649"/>
            <a:lumOff val="242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800" b="1" kern="1200" dirty="0">
              <a:solidFill>
                <a:prstClr val="black"/>
              </a:solidFill>
              <a:latin typeface="Agency FB" panose="020B0503020202020204" pitchFamily="34" charset="0"/>
              <a:ea typeface="+mn-ea"/>
              <a:cs typeface="Times New Roman" panose="02020603050405020304" pitchFamily="18" charset="0"/>
            </a:rPr>
            <a:t>MÉTODO DEL MAPEO</a:t>
          </a:r>
        </a:p>
      </dsp:txBody>
      <dsp:txXfrm>
        <a:off x="0" y="2885363"/>
        <a:ext cx="4113728" cy="369846"/>
      </dsp:txXfrm>
    </dsp:sp>
    <dsp:sp modelId="{68AB01B5-AEFB-43D8-98CF-99010D5FBAF7}">
      <dsp:nvSpPr>
        <dsp:cNvPr id="0" name=""/>
        <dsp:cNvSpPr/>
      </dsp:nvSpPr>
      <dsp:spPr>
        <a:xfrm>
          <a:off x="4113728" y="2885363"/>
          <a:ext cx="4113728" cy="369846"/>
        </a:xfrm>
        <a:prstGeom prst="rect">
          <a:avLst/>
        </a:prstGeom>
        <a:solidFill>
          <a:schemeClr val="accent5">
            <a:tint val="40000"/>
            <a:alpha val="90000"/>
            <a:hueOff val="2331226"/>
            <a:satOff val="-7298"/>
            <a:lumOff val="484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800" b="1" kern="1200" dirty="0">
              <a:solidFill>
                <a:prstClr val="black"/>
              </a:solidFill>
              <a:latin typeface="Agency FB" panose="020B0503020202020204" pitchFamily="34" charset="0"/>
              <a:ea typeface="+mn-ea"/>
              <a:cs typeface="Times New Roman" panose="02020603050405020304" pitchFamily="18" charset="0"/>
            </a:rPr>
            <a:t>ESQUEMA O METODO DE INDICES</a:t>
          </a:r>
        </a:p>
      </dsp:txBody>
      <dsp:txXfrm>
        <a:off x="4113728" y="2885363"/>
        <a:ext cx="4113728" cy="369846"/>
      </dsp:txXfrm>
    </dsp:sp>
    <dsp:sp modelId="{FF69503A-081B-4321-8200-03F8F2949FAF}">
      <dsp:nvSpPr>
        <dsp:cNvPr id="0" name=""/>
        <dsp:cNvSpPr/>
      </dsp:nvSpPr>
      <dsp:spPr>
        <a:xfrm rot="10800000">
          <a:off x="0" y="1226316"/>
          <a:ext cx="8227457" cy="1236944"/>
        </a:xfrm>
        <a:prstGeom prst="upArrowCallout">
          <a:avLst/>
        </a:prstGeom>
        <a:gradFill rotWithShape="0">
          <a:gsLst>
            <a:gs pos="0">
              <a:schemeClr val="accent5">
                <a:hueOff val="4007135"/>
                <a:satOff val="-17587"/>
                <a:lumOff val="522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4007135"/>
                <a:satOff val="-17587"/>
                <a:lumOff val="522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4007135"/>
                <a:satOff val="-17587"/>
                <a:lumOff val="522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b="1" kern="1200" dirty="0">
              <a:solidFill>
                <a:prstClr val="black"/>
              </a:solidFill>
              <a:latin typeface="Agency FB" panose="020B0503020202020204" pitchFamily="34" charset="0"/>
              <a:ea typeface="+mn-ea"/>
              <a:cs typeface="Times New Roman" panose="02020603050405020304" pitchFamily="18" charset="0"/>
            </a:rPr>
            <a:t>EVALUACIÓN DE LA INFORMACIÓN RECOPILADA</a:t>
          </a:r>
        </a:p>
      </dsp:txBody>
      <dsp:txXfrm rot="-10800000">
        <a:off x="0" y="1226316"/>
        <a:ext cx="8227457" cy="434167"/>
      </dsp:txXfrm>
    </dsp:sp>
    <dsp:sp modelId="{B1D23D5D-DEFC-40D5-B1C6-37C8754058FB}">
      <dsp:nvSpPr>
        <dsp:cNvPr id="0" name=""/>
        <dsp:cNvSpPr/>
      </dsp:nvSpPr>
      <dsp:spPr>
        <a:xfrm>
          <a:off x="0" y="1660483"/>
          <a:ext cx="4113728" cy="369846"/>
        </a:xfrm>
        <a:prstGeom prst="rect">
          <a:avLst/>
        </a:prstGeom>
        <a:solidFill>
          <a:schemeClr val="accent5">
            <a:tint val="40000"/>
            <a:alpha val="90000"/>
            <a:hueOff val="3496839"/>
            <a:satOff val="-10946"/>
            <a:lumOff val="725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800" b="1" kern="1200" dirty="0">
              <a:solidFill>
                <a:prstClr val="black"/>
              </a:solidFill>
              <a:latin typeface="Agency FB" panose="020B0503020202020204" pitchFamily="34" charset="0"/>
              <a:ea typeface="+mn-ea"/>
              <a:cs typeface="Times New Roman" panose="02020603050405020304" pitchFamily="18" charset="0"/>
            </a:rPr>
            <a:t>CENTRADA EN EL PROBLEMA</a:t>
          </a:r>
        </a:p>
      </dsp:txBody>
      <dsp:txXfrm>
        <a:off x="0" y="1660483"/>
        <a:ext cx="4113728" cy="369846"/>
      </dsp:txXfrm>
    </dsp:sp>
    <dsp:sp modelId="{F62BD9A3-0094-47E2-9C8C-C21113BB3426}">
      <dsp:nvSpPr>
        <dsp:cNvPr id="0" name=""/>
        <dsp:cNvSpPr/>
      </dsp:nvSpPr>
      <dsp:spPr>
        <a:xfrm>
          <a:off x="4113728" y="1660483"/>
          <a:ext cx="4113728" cy="369846"/>
        </a:xfrm>
        <a:prstGeom prst="rect">
          <a:avLst/>
        </a:prstGeom>
        <a:solidFill>
          <a:schemeClr val="accent5">
            <a:tint val="40000"/>
            <a:alpha val="90000"/>
            <a:hueOff val="4662451"/>
            <a:satOff val="-14595"/>
            <a:lumOff val="967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800" b="1" kern="1200" dirty="0">
              <a:solidFill>
                <a:prstClr val="black"/>
              </a:solidFill>
              <a:latin typeface="Agency FB" panose="020B0503020202020204" pitchFamily="34" charset="0"/>
              <a:ea typeface="+mn-ea"/>
              <a:cs typeface="Times New Roman" panose="02020603050405020304" pitchFamily="18" charset="0"/>
            </a:rPr>
            <a:t>NO DIVAGAR EN TEMAS AJENOS.</a:t>
          </a:r>
        </a:p>
      </dsp:txBody>
      <dsp:txXfrm>
        <a:off x="4113728" y="1660483"/>
        <a:ext cx="4113728" cy="369846"/>
      </dsp:txXfrm>
    </dsp:sp>
    <dsp:sp modelId="{A6075AB2-BF95-4980-B40D-5B50E7C210EE}">
      <dsp:nvSpPr>
        <dsp:cNvPr id="0" name=""/>
        <dsp:cNvSpPr/>
      </dsp:nvSpPr>
      <dsp:spPr>
        <a:xfrm rot="10800000">
          <a:off x="0" y="1436"/>
          <a:ext cx="8227457" cy="1236944"/>
        </a:xfrm>
        <a:prstGeom prst="upArrowCallout">
          <a:avLst/>
        </a:prstGeom>
        <a:gradFill rotWithShape="0">
          <a:gsLst>
            <a:gs pos="0">
              <a:schemeClr val="accent5">
                <a:hueOff val="6010703"/>
                <a:satOff val="-26380"/>
                <a:lumOff val="784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6010703"/>
                <a:satOff val="-26380"/>
                <a:lumOff val="784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6010703"/>
                <a:satOff val="-26380"/>
                <a:lumOff val="784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b="1" kern="1200" dirty="0">
              <a:solidFill>
                <a:prstClr val="black"/>
              </a:solidFill>
              <a:latin typeface="Agency FB" panose="020B0503020202020204" pitchFamily="34" charset="0"/>
              <a:ea typeface="+mn-ea"/>
              <a:cs typeface="Times New Roman" panose="02020603050405020304" pitchFamily="18" charset="0"/>
            </a:rPr>
            <a:t>RECOPILACIÓN DE LA INFORMACIÓN</a:t>
          </a:r>
        </a:p>
      </dsp:txBody>
      <dsp:txXfrm rot="-10800000">
        <a:off x="0" y="1436"/>
        <a:ext cx="8227457" cy="434167"/>
      </dsp:txXfrm>
    </dsp:sp>
    <dsp:sp modelId="{1FF074E5-E596-4F2E-8102-48E7A6308BE7}">
      <dsp:nvSpPr>
        <dsp:cNvPr id="0" name=""/>
        <dsp:cNvSpPr/>
      </dsp:nvSpPr>
      <dsp:spPr>
        <a:xfrm>
          <a:off x="0" y="435603"/>
          <a:ext cx="8227457" cy="369846"/>
        </a:xfrm>
        <a:prstGeom prst="rect">
          <a:avLst/>
        </a:prstGeom>
        <a:solidFill>
          <a:schemeClr val="accent5">
            <a:tint val="40000"/>
            <a:alpha val="90000"/>
            <a:hueOff val="5828064"/>
            <a:satOff val="-18244"/>
            <a:lumOff val="1209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800" b="1" kern="1200" dirty="0">
              <a:solidFill>
                <a:prstClr val="black"/>
              </a:solidFill>
              <a:latin typeface="Agency FB" panose="020B0503020202020204" pitchFamily="34" charset="0"/>
              <a:ea typeface="+mn-ea"/>
              <a:cs typeface="Times New Roman" panose="02020603050405020304" pitchFamily="18" charset="0"/>
            </a:rPr>
            <a:t>EXTRAER UNA IDEA O VARIAS IDEAS, RESULTADOS, COMENTARIOS</a:t>
          </a:r>
        </a:p>
      </dsp:txBody>
      <dsp:txXfrm>
        <a:off x="0" y="435603"/>
        <a:ext cx="8227457" cy="369846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333324-2783-4E98-A745-B115FFA4FE47}">
      <dsp:nvSpPr>
        <dsp:cNvPr id="0" name=""/>
        <dsp:cNvSpPr/>
      </dsp:nvSpPr>
      <dsp:spPr>
        <a:xfrm>
          <a:off x="1775" y="321495"/>
          <a:ext cx="1975152" cy="73836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b="1" kern="1200" dirty="0">
              <a:solidFill>
                <a:prstClr val="black"/>
              </a:solidFill>
              <a:latin typeface="Agency FB" panose="020B0503020202020204" pitchFamily="34" charset="0"/>
              <a:ea typeface="+mn-ea"/>
              <a:cs typeface="Times New Roman" panose="02020603050405020304" pitchFamily="18" charset="0"/>
            </a:rPr>
            <a:t>DEFINICIONES</a:t>
          </a:r>
        </a:p>
      </dsp:txBody>
      <dsp:txXfrm>
        <a:off x="1775" y="321495"/>
        <a:ext cx="1975152" cy="738367"/>
      </dsp:txXfrm>
    </dsp:sp>
    <dsp:sp modelId="{D2CD3363-7BC9-43CD-8B2E-730892615C26}">
      <dsp:nvSpPr>
        <dsp:cNvPr id="0" name=""/>
        <dsp:cNvSpPr/>
      </dsp:nvSpPr>
      <dsp:spPr>
        <a:xfrm>
          <a:off x="66392" y="1059862"/>
          <a:ext cx="1845919" cy="285480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600" b="1" kern="1200" dirty="0">
              <a:latin typeface="Agency FB" panose="020B0503020202020204" pitchFamily="34" charset="0"/>
              <a:cs typeface="Times New Roman" panose="02020603050405020304" pitchFamily="18" charset="0"/>
            </a:rPr>
            <a:t>ESENCIA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600" b="1" kern="1200" dirty="0">
              <a:latin typeface="Agency FB" panose="020B0503020202020204" pitchFamily="34" charset="0"/>
              <a:cs typeface="Times New Roman" panose="02020603050405020304" pitchFamily="18" charset="0"/>
            </a:rPr>
            <a:t>Medida múltiple de los atributos organizacionales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600" b="1" kern="1200" dirty="0">
              <a:latin typeface="Agency FB" panose="020B0503020202020204" pitchFamily="34" charset="0"/>
              <a:cs typeface="Times New Roman" panose="02020603050405020304" pitchFamily="18" charset="0"/>
            </a:rPr>
            <a:t>Medida perceptiva de los atributos individuales.</a:t>
          </a:r>
        </a:p>
      </dsp:txBody>
      <dsp:txXfrm>
        <a:off x="66392" y="1059862"/>
        <a:ext cx="1845919" cy="2854800"/>
      </dsp:txXfrm>
    </dsp:sp>
    <dsp:sp modelId="{23AE415F-CAF8-43A6-8B11-B077FC4DA3FB}">
      <dsp:nvSpPr>
        <dsp:cNvPr id="0" name=""/>
        <dsp:cNvSpPr/>
      </dsp:nvSpPr>
      <dsp:spPr>
        <a:xfrm>
          <a:off x="2235356" y="321495"/>
          <a:ext cx="1994645" cy="738367"/>
        </a:xfrm>
        <a:prstGeom prst="rect">
          <a:avLst/>
        </a:prstGeom>
        <a:gradFill rotWithShape="0">
          <a:gsLst>
            <a:gs pos="0">
              <a:schemeClr val="accent5">
                <a:hueOff val="2003568"/>
                <a:satOff val="-8793"/>
                <a:lumOff val="261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2003568"/>
                <a:satOff val="-8793"/>
                <a:lumOff val="261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2003568"/>
                <a:satOff val="-8793"/>
                <a:lumOff val="261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2003568"/>
              <a:satOff val="-8793"/>
              <a:lumOff val="261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b="1" kern="1200" dirty="0">
              <a:solidFill>
                <a:prstClr val="black"/>
              </a:solidFill>
              <a:latin typeface="Agency FB" panose="020B0503020202020204" pitchFamily="34" charset="0"/>
              <a:ea typeface="+mn-ea"/>
              <a:cs typeface="Times New Roman" panose="02020603050405020304" pitchFamily="18" charset="0"/>
            </a:rPr>
            <a:t>DIMENSIONES</a:t>
          </a:r>
        </a:p>
      </dsp:txBody>
      <dsp:txXfrm>
        <a:off x="2235356" y="321495"/>
        <a:ext cx="1994645" cy="738367"/>
      </dsp:txXfrm>
    </dsp:sp>
    <dsp:sp modelId="{FF28A5B6-8FDF-45A7-A13C-69E29B97E55A}">
      <dsp:nvSpPr>
        <dsp:cNvPr id="0" name=""/>
        <dsp:cNvSpPr/>
      </dsp:nvSpPr>
      <dsp:spPr>
        <a:xfrm>
          <a:off x="2309719" y="1059862"/>
          <a:ext cx="1845919" cy="2854800"/>
        </a:xfrm>
        <a:prstGeom prst="rect">
          <a:avLst/>
        </a:prstGeom>
        <a:solidFill>
          <a:schemeClr val="accent5">
            <a:tint val="40000"/>
            <a:alpha val="90000"/>
            <a:hueOff val="1942688"/>
            <a:satOff val="-6081"/>
            <a:lumOff val="403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1942688"/>
              <a:satOff val="-6081"/>
              <a:lumOff val="40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600" b="1" kern="1200" dirty="0">
              <a:latin typeface="Agency FB" panose="020B0503020202020204" pitchFamily="34" charset="0"/>
              <a:cs typeface="Times New Roman" panose="02020603050405020304" pitchFamily="18" charset="0"/>
            </a:rPr>
            <a:t>Diversas, más de 85 distintas. Las que se han considerado con mayor frecuencia en la literatura: moral, apoyo de la dirección, innovación, percepción de la empresa, comunicación,…</a:t>
          </a:r>
        </a:p>
      </dsp:txBody>
      <dsp:txXfrm>
        <a:off x="2309719" y="1059862"/>
        <a:ext cx="1845919" cy="2854800"/>
      </dsp:txXfrm>
    </dsp:sp>
    <dsp:sp modelId="{F8303127-A79B-4A2B-8852-172DA3AA98B6}">
      <dsp:nvSpPr>
        <dsp:cNvPr id="0" name=""/>
        <dsp:cNvSpPr/>
      </dsp:nvSpPr>
      <dsp:spPr>
        <a:xfrm>
          <a:off x="4488430" y="321495"/>
          <a:ext cx="1966550" cy="738367"/>
        </a:xfrm>
        <a:prstGeom prst="rect">
          <a:avLst/>
        </a:prstGeom>
        <a:gradFill rotWithShape="0">
          <a:gsLst>
            <a:gs pos="0">
              <a:schemeClr val="accent5">
                <a:hueOff val="4007135"/>
                <a:satOff val="-17587"/>
                <a:lumOff val="522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4007135"/>
                <a:satOff val="-17587"/>
                <a:lumOff val="522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4007135"/>
                <a:satOff val="-17587"/>
                <a:lumOff val="522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4007135"/>
              <a:satOff val="-17587"/>
              <a:lumOff val="522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b="1" kern="1200" dirty="0">
              <a:solidFill>
                <a:prstClr val="black"/>
              </a:solidFill>
              <a:latin typeface="Agency FB" panose="020B0503020202020204" pitchFamily="34" charset="0"/>
              <a:ea typeface="+mn-ea"/>
              <a:cs typeface="Times New Roman" panose="02020603050405020304" pitchFamily="18" charset="0"/>
            </a:rPr>
            <a:t>INSTRUMENTOS</a:t>
          </a:r>
        </a:p>
      </dsp:txBody>
      <dsp:txXfrm>
        <a:off x="4488430" y="321495"/>
        <a:ext cx="1966550" cy="738367"/>
      </dsp:txXfrm>
    </dsp:sp>
    <dsp:sp modelId="{A216A26E-AC72-422D-AB57-F5884EAD7099}">
      <dsp:nvSpPr>
        <dsp:cNvPr id="0" name=""/>
        <dsp:cNvSpPr/>
      </dsp:nvSpPr>
      <dsp:spPr>
        <a:xfrm>
          <a:off x="4548745" y="1059862"/>
          <a:ext cx="1845919" cy="2854800"/>
        </a:xfrm>
        <a:prstGeom prst="rect">
          <a:avLst/>
        </a:prstGeom>
        <a:solidFill>
          <a:schemeClr val="accent5">
            <a:tint val="40000"/>
            <a:alpha val="90000"/>
            <a:hueOff val="3885376"/>
            <a:satOff val="-12163"/>
            <a:lumOff val="806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3885376"/>
              <a:satOff val="-12163"/>
              <a:lumOff val="80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600" b="1" kern="1200" dirty="0">
              <a:latin typeface="Agency FB" panose="020B0503020202020204" pitchFamily="34" charset="0"/>
              <a:cs typeface="Times New Roman" panose="02020603050405020304" pitchFamily="18" charset="0"/>
            </a:rPr>
            <a:t>28 detectados. (cinco validados para el medio laboral de interés)</a:t>
          </a:r>
        </a:p>
      </dsp:txBody>
      <dsp:txXfrm>
        <a:off x="4548745" y="1059862"/>
        <a:ext cx="1845919" cy="2854800"/>
      </dsp:txXfrm>
    </dsp:sp>
    <dsp:sp modelId="{2044F9F8-00FD-4A3A-9EC0-94829B07F942}">
      <dsp:nvSpPr>
        <dsp:cNvPr id="0" name=""/>
        <dsp:cNvSpPr/>
      </dsp:nvSpPr>
      <dsp:spPr>
        <a:xfrm>
          <a:off x="6713409" y="321495"/>
          <a:ext cx="1995512" cy="738367"/>
        </a:xfrm>
        <a:prstGeom prst="rect">
          <a:avLst/>
        </a:prstGeom>
        <a:gradFill rotWithShape="0">
          <a:gsLst>
            <a:gs pos="0">
              <a:schemeClr val="accent5">
                <a:hueOff val="6010703"/>
                <a:satOff val="-26380"/>
                <a:lumOff val="784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6010703"/>
                <a:satOff val="-26380"/>
                <a:lumOff val="784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6010703"/>
                <a:satOff val="-26380"/>
                <a:lumOff val="784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6010703"/>
              <a:satOff val="-26380"/>
              <a:lumOff val="784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b="1" kern="1200" dirty="0">
              <a:solidFill>
                <a:prstClr val="black"/>
              </a:solidFill>
              <a:latin typeface="Agency FB" panose="020B0503020202020204" pitchFamily="34" charset="0"/>
              <a:ea typeface="+mn-ea"/>
              <a:cs typeface="Times New Roman" panose="02020603050405020304" pitchFamily="18" charset="0"/>
            </a:rPr>
            <a:t>MODELOS</a:t>
          </a:r>
        </a:p>
      </dsp:txBody>
      <dsp:txXfrm>
        <a:off x="6713409" y="321495"/>
        <a:ext cx="1995512" cy="738367"/>
      </dsp:txXfrm>
    </dsp:sp>
    <dsp:sp modelId="{143F38DC-0719-4A14-96F1-A473BC3A0936}">
      <dsp:nvSpPr>
        <dsp:cNvPr id="0" name=""/>
        <dsp:cNvSpPr/>
      </dsp:nvSpPr>
      <dsp:spPr>
        <a:xfrm>
          <a:off x="6788206" y="1059862"/>
          <a:ext cx="1845919" cy="2854800"/>
        </a:xfrm>
        <a:prstGeom prst="rect">
          <a:avLst/>
        </a:prstGeom>
        <a:solidFill>
          <a:schemeClr val="accent5">
            <a:tint val="40000"/>
            <a:alpha val="90000"/>
            <a:hueOff val="5828064"/>
            <a:satOff val="-18244"/>
            <a:lumOff val="1209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5828064"/>
              <a:satOff val="-18244"/>
              <a:lumOff val="120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600" b="1" kern="1200" dirty="0">
              <a:latin typeface="Agency FB" panose="020B0503020202020204" pitchFamily="34" charset="0"/>
              <a:cs typeface="Times New Roman" panose="02020603050405020304" pitchFamily="18" charset="0"/>
            </a:rPr>
            <a:t>Con mayor abundancia empírica y más recientes: Modelo de la efectividad gerencial (W. </a:t>
          </a:r>
          <a:r>
            <a:rPr lang="es-CO" sz="1600" b="1" kern="1200" dirty="0" err="1">
              <a:latin typeface="Agency FB" panose="020B0503020202020204" pitchFamily="34" charset="0"/>
              <a:cs typeface="Times New Roman" panose="02020603050405020304" pitchFamily="18" charset="0"/>
            </a:rPr>
            <a:t>Wiborn</a:t>
          </a:r>
          <a:r>
            <a:rPr lang="es-CO" sz="1600" b="1" kern="1200" dirty="0">
              <a:latin typeface="Agency FB" panose="020B0503020202020204" pitchFamily="34" charset="0"/>
              <a:cs typeface="Times New Roman" panose="02020603050405020304" pitchFamily="18" charset="0"/>
            </a:rPr>
            <a:t>), Modelo </a:t>
          </a:r>
          <a:r>
            <a:rPr lang="es-CO" sz="1600" b="1" kern="1200" dirty="0" err="1">
              <a:latin typeface="Agency FB" panose="020B0503020202020204" pitchFamily="34" charset="0"/>
              <a:cs typeface="Times New Roman" panose="02020603050405020304" pitchFamily="18" charset="0"/>
            </a:rPr>
            <a:t>mediatizador</a:t>
          </a:r>
          <a:r>
            <a:rPr lang="es-CO" sz="1600" b="1" kern="1200" dirty="0">
              <a:latin typeface="Agency FB" panose="020B0503020202020204" pitchFamily="34" charset="0"/>
              <a:cs typeface="Times New Roman" panose="02020603050405020304" pitchFamily="18" charset="0"/>
            </a:rPr>
            <a:t> del clima organizacional (</a:t>
          </a:r>
          <a:r>
            <a:rPr lang="es-CO" sz="1600" b="1" kern="1200" dirty="0" err="1">
              <a:latin typeface="Agency FB" panose="020B0503020202020204" pitchFamily="34" charset="0"/>
              <a:cs typeface="Times New Roman" panose="02020603050405020304" pitchFamily="18" charset="0"/>
            </a:rPr>
            <a:t>C.P.Parker</a:t>
          </a:r>
          <a:r>
            <a:rPr lang="es-CO" sz="1600" b="1" kern="1200" dirty="0">
              <a:latin typeface="Agency FB" panose="020B0503020202020204" pitchFamily="34" charset="0"/>
              <a:cs typeface="Times New Roman" panose="02020603050405020304" pitchFamily="18" charset="0"/>
            </a:rPr>
            <a:t> et al.), ..</a:t>
          </a:r>
        </a:p>
      </dsp:txBody>
      <dsp:txXfrm>
        <a:off x="6788206" y="1059862"/>
        <a:ext cx="1845919" cy="285480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976623-6C26-4795-83E7-1674E2E49388}">
      <dsp:nvSpPr>
        <dsp:cNvPr id="0" name=""/>
        <dsp:cNvSpPr/>
      </dsp:nvSpPr>
      <dsp:spPr>
        <a:xfrm>
          <a:off x="0" y="783691"/>
          <a:ext cx="8421973" cy="133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357C8D-1FF8-483F-B9DD-AA42A62F5536}">
      <dsp:nvSpPr>
        <dsp:cNvPr id="0" name=""/>
        <dsp:cNvSpPr/>
      </dsp:nvSpPr>
      <dsp:spPr>
        <a:xfrm>
          <a:off x="421098" y="1411"/>
          <a:ext cx="7917909" cy="15645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2831" tIns="0" rIns="222831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b="1" kern="1200" dirty="0">
              <a:solidFill>
                <a:prstClr val="black"/>
              </a:solidFill>
              <a:latin typeface="Agency FB" panose="020B0503020202020204" pitchFamily="34" charset="0"/>
              <a:ea typeface="+mn-ea"/>
              <a:cs typeface="Times New Roman" panose="02020603050405020304" pitchFamily="18" charset="0"/>
            </a:rPr>
            <a:t>DEFINIR EL SIGNIFICADO DE LOS TÉRMINOS A EMPLEARSE CON MAYOR FRECUENCIA</a:t>
          </a:r>
        </a:p>
      </dsp:txBody>
      <dsp:txXfrm>
        <a:off x="497474" y="77787"/>
        <a:ext cx="7765157" cy="1411808"/>
      </dsp:txXfrm>
    </dsp:sp>
    <dsp:sp modelId="{BCF8473E-6B5B-48E1-BCD8-31827D9D09C3}">
      <dsp:nvSpPr>
        <dsp:cNvPr id="0" name=""/>
        <dsp:cNvSpPr/>
      </dsp:nvSpPr>
      <dsp:spPr>
        <a:xfrm>
          <a:off x="0" y="3187772"/>
          <a:ext cx="8421973" cy="133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6010703"/>
              <a:satOff val="-26380"/>
              <a:lumOff val="784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6B2DAE-67E9-4826-AB31-D6AEA43F2978}">
      <dsp:nvSpPr>
        <dsp:cNvPr id="0" name=""/>
        <dsp:cNvSpPr/>
      </dsp:nvSpPr>
      <dsp:spPr>
        <a:xfrm>
          <a:off x="421098" y="2405491"/>
          <a:ext cx="7917909" cy="1564560"/>
        </a:xfrm>
        <a:prstGeom prst="roundRect">
          <a:avLst/>
        </a:prstGeom>
        <a:gradFill rotWithShape="0">
          <a:gsLst>
            <a:gs pos="0">
              <a:schemeClr val="accent5">
                <a:hueOff val="6010703"/>
                <a:satOff val="-26380"/>
                <a:lumOff val="784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6010703"/>
                <a:satOff val="-26380"/>
                <a:lumOff val="784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6010703"/>
                <a:satOff val="-26380"/>
                <a:lumOff val="784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2831" tIns="0" rIns="222831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b="1" kern="1200" dirty="0">
              <a:solidFill>
                <a:prstClr val="black"/>
              </a:solidFill>
              <a:latin typeface="Agency FB" panose="020B0503020202020204" pitchFamily="34" charset="0"/>
              <a:ea typeface="+mn-ea"/>
              <a:cs typeface="Times New Roman" panose="02020603050405020304" pitchFamily="18" charset="0"/>
            </a:rPr>
            <a:t>EL INVESTIGADOR DEFINE Y DETERMINA CONCEPTUALMENTE LOS TÉRMINOS DE ACUERDO A LA TEORÍA PLANTEADA Y SU ENFOQUE INDIVIDUAL. </a:t>
          </a:r>
        </a:p>
      </dsp:txBody>
      <dsp:txXfrm>
        <a:off x="497474" y="2481867"/>
        <a:ext cx="7765157" cy="14118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DBDBD4-97E8-4240-9DCE-571A42915D59}">
      <dsp:nvSpPr>
        <dsp:cNvPr id="0" name=""/>
        <dsp:cNvSpPr/>
      </dsp:nvSpPr>
      <dsp:spPr>
        <a:xfrm rot="16200000">
          <a:off x="925668" y="-925668"/>
          <a:ext cx="2262392" cy="4113728"/>
        </a:xfrm>
        <a:prstGeom prst="round1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200" b="1" kern="1200" dirty="0">
              <a:latin typeface="Agency FB" panose="020B0503020202020204" pitchFamily="34" charset="0"/>
              <a:cs typeface="Times New Roman" panose="02020603050405020304" pitchFamily="18" charset="0"/>
            </a:rPr>
            <a:t>MARCO TEÓRICO</a:t>
          </a:r>
        </a:p>
      </dsp:txBody>
      <dsp:txXfrm rot="5400000">
        <a:off x="0" y="0"/>
        <a:ext cx="4113728" cy="1696794"/>
      </dsp:txXfrm>
    </dsp:sp>
    <dsp:sp modelId="{8330C8A5-7ECD-4A22-A812-78BBA41B8495}">
      <dsp:nvSpPr>
        <dsp:cNvPr id="0" name=""/>
        <dsp:cNvSpPr/>
      </dsp:nvSpPr>
      <dsp:spPr>
        <a:xfrm>
          <a:off x="4113728" y="0"/>
          <a:ext cx="4113728" cy="2262392"/>
        </a:xfrm>
        <a:prstGeom prst="round1Rect">
          <a:avLst/>
        </a:prstGeom>
        <a:gradFill rotWithShape="0">
          <a:gsLst>
            <a:gs pos="0">
              <a:schemeClr val="accent5">
                <a:hueOff val="2003568"/>
                <a:satOff val="-8793"/>
                <a:lumOff val="261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2003568"/>
                <a:satOff val="-8793"/>
                <a:lumOff val="261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2003568"/>
                <a:satOff val="-8793"/>
                <a:lumOff val="261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200" b="1" kern="1200" dirty="0">
              <a:latin typeface="Agency FB" panose="020B0503020202020204" pitchFamily="34" charset="0"/>
              <a:cs typeface="Times New Roman" panose="02020603050405020304" pitchFamily="18" charset="0"/>
            </a:rPr>
            <a:t>MARCO CONCEPTUAL</a:t>
          </a:r>
        </a:p>
      </dsp:txBody>
      <dsp:txXfrm>
        <a:off x="4113728" y="0"/>
        <a:ext cx="4113728" cy="1696794"/>
      </dsp:txXfrm>
    </dsp:sp>
    <dsp:sp modelId="{691EBF31-F3C8-4C3B-A7D1-C767600EF325}">
      <dsp:nvSpPr>
        <dsp:cNvPr id="0" name=""/>
        <dsp:cNvSpPr/>
      </dsp:nvSpPr>
      <dsp:spPr>
        <a:xfrm rot="10800000">
          <a:off x="0" y="2262392"/>
          <a:ext cx="4113728" cy="2262392"/>
        </a:xfrm>
        <a:prstGeom prst="round1Rect">
          <a:avLst/>
        </a:prstGeom>
        <a:gradFill rotWithShape="0">
          <a:gsLst>
            <a:gs pos="0">
              <a:schemeClr val="accent5">
                <a:hueOff val="4007135"/>
                <a:satOff val="-17587"/>
                <a:lumOff val="522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4007135"/>
                <a:satOff val="-17587"/>
                <a:lumOff val="522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4007135"/>
                <a:satOff val="-17587"/>
                <a:lumOff val="522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200" b="1" kern="1200" dirty="0">
              <a:latin typeface="Agency FB" panose="020B0503020202020204" pitchFamily="34" charset="0"/>
              <a:cs typeface="Times New Roman" panose="02020603050405020304" pitchFamily="18" charset="0"/>
            </a:rPr>
            <a:t>MARCO HISTÓRICO</a:t>
          </a:r>
        </a:p>
      </dsp:txBody>
      <dsp:txXfrm rot="10800000">
        <a:off x="0" y="2827990"/>
        <a:ext cx="4113728" cy="1696794"/>
      </dsp:txXfrm>
    </dsp:sp>
    <dsp:sp modelId="{8AF7BD8F-3126-41F2-A1B7-9A43099F6EAF}">
      <dsp:nvSpPr>
        <dsp:cNvPr id="0" name=""/>
        <dsp:cNvSpPr/>
      </dsp:nvSpPr>
      <dsp:spPr>
        <a:xfrm rot="5400000">
          <a:off x="5039396" y="1336723"/>
          <a:ext cx="2262392" cy="4113728"/>
        </a:xfrm>
        <a:prstGeom prst="round1Rect">
          <a:avLst/>
        </a:prstGeom>
        <a:gradFill rotWithShape="0">
          <a:gsLst>
            <a:gs pos="0">
              <a:schemeClr val="accent5">
                <a:hueOff val="6010703"/>
                <a:satOff val="-26380"/>
                <a:lumOff val="784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6010703"/>
                <a:satOff val="-26380"/>
                <a:lumOff val="784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6010703"/>
                <a:satOff val="-26380"/>
                <a:lumOff val="784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200" b="1" kern="1200" dirty="0">
              <a:latin typeface="Agency FB" panose="020B0503020202020204" pitchFamily="34" charset="0"/>
              <a:cs typeface="Times New Roman" panose="02020603050405020304" pitchFamily="18" charset="0"/>
            </a:rPr>
            <a:t>MARCO LEGAL</a:t>
          </a:r>
        </a:p>
      </dsp:txBody>
      <dsp:txXfrm rot="-5400000">
        <a:off x="4113728" y="2827989"/>
        <a:ext cx="4113728" cy="1696794"/>
      </dsp:txXfrm>
    </dsp:sp>
    <dsp:sp modelId="{8F1317DB-2D15-4B5F-ACF5-48D67FDB6946}">
      <dsp:nvSpPr>
        <dsp:cNvPr id="0" name=""/>
        <dsp:cNvSpPr/>
      </dsp:nvSpPr>
      <dsp:spPr>
        <a:xfrm>
          <a:off x="1942938" y="1696794"/>
          <a:ext cx="4341579" cy="1131196"/>
        </a:xfrm>
        <a:prstGeom prst="roundRect">
          <a:avLst/>
        </a:prstGeom>
        <a:gradFill rotWithShape="0">
          <a:gsLst>
            <a:gs pos="0">
              <a:schemeClr val="accent5">
                <a:tint val="4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tint val="4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tint val="4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600" b="1" kern="1200" dirty="0">
              <a:latin typeface="Agency FB" panose="020B0503020202020204" pitchFamily="34" charset="0"/>
              <a:cs typeface="Times New Roman" panose="02020603050405020304" pitchFamily="18" charset="0"/>
            </a:rPr>
            <a:t>ESTADO DEL ARTE</a:t>
          </a:r>
        </a:p>
      </dsp:txBody>
      <dsp:txXfrm>
        <a:off x="1998158" y="1752014"/>
        <a:ext cx="4231139" cy="10207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BFFC25-2090-46CD-8C61-3E45BEC1EB77}">
      <dsp:nvSpPr>
        <dsp:cNvPr id="0" name=""/>
        <dsp:cNvSpPr/>
      </dsp:nvSpPr>
      <dsp:spPr>
        <a:xfrm>
          <a:off x="0" y="458691"/>
          <a:ext cx="8710698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73C26A-1CEE-434C-A56F-D1255E9FC1DD}">
      <dsp:nvSpPr>
        <dsp:cNvPr id="0" name=""/>
        <dsp:cNvSpPr/>
      </dsp:nvSpPr>
      <dsp:spPr>
        <a:xfrm>
          <a:off x="435534" y="118852"/>
          <a:ext cx="7620885" cy="575998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30471" tIns="0" rIns="230471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b="1" kern="1200" dirty="0">
              <a:latin typeface="Agency FB" panose="020B0503020202020204" pitchFamily="34" charset="0"/>
              <a:cs typeface="Times New Roman" panose="02020603050405020304" pitchFamily="18" charset="0"/>
            </a:rPr>
            <a:t>ANTECEDENTES DE LA INVESTIGACIÓN</a:t>
          </a:r>
        </a:p>
      </dsp:txBody>
      <dsp:txXfrm>
        <a:off x="463652" y="146970"/>
        <a:ext cx="7564649" cy="519762"/>
      </dsp:txXfrm>
    </dsp:sp>
    <dsp:sp modelId="{AADCF1D6-506A-480D-8160-235B47A8AC13}">
      <dsp:nvSpPr>
        <dsp:cNvPr id="0" name=""/>
        <dsp:cNvSpPr/>
      </dsp:nvSpPr>
      <dsp:spPr>
        <a:xfrm>
          <a:off x="0" y="1318448"/>
          <a:ext cx="8710698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1502676"/>
              <a:satOff val="-6595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AABC67-C999-4633-A964-458B5C3DE3A7}">
      <dsp:nvSpPr>
        <dsp:cNvPr id="0" name=""/>
        <dsp:cNvSpPr/>
      </dsp:nvSpPr>
      <dsp:spPr>
        <a:xfrm>
          <a:off x="435534" y="948291"/>
          <a:ext cx="7620885" cy="606317"/>
        </a:xfrm>
        <a:prstGeom prst="roundRect">
          <a:avLst/>
        </a:prstGeom>
        <a:gradFill rotWithShape="0">
          <a:gsLst>
            <a:gs pos="0">
              <a:schemeClr val="accent5">
                <a:hueOff val="1502676"/>
                <a:satOff val="-6595"/>
                <a:lumOff val="196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1502676"/>
                <a:satOff val="-6595"/>
                <a:lumOff val="196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1502676"/>
                <a:satOff val="-6595"/>
                <a:lumOff val="196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30471" tIns="0" rIns="230471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b="1" kern="1200" dirty="0">
              <a:latin typeface="Agency FB" panose="020B0503020202020204" pitchFamily="34" charset="0"/>
              <a:cs typeface="Times New Roman" panose="02020603050405020304" pitchFamily="18" charset="0"/>
            </a:rPr>
            <a:t>ESTADO EN QUE SE ENCUENTRA EL PROBLEMA DE INVESTIGACIÓN</a:t>
          </a:r>
        </a:p>
      </dsp:txBody>
      <dsp:txXfrm>
        <a:off x="465132" y="977889"/>
        <a:ext cx="7561689" cy="547121"/>
      </dsp:txXfrm>
    </dsp:sp>
    <dsp:sp modelId="{CA369419-1AE1-4544-B079-4FD18BF7B210}">
      <dsp:nvSpPr>
        <dsp:cNvPr id="0" name=""/>
        <dsp:cNvSpPr/>
      </dsp:nvSpPr>
      <dsp:spPr>
        <a:xfrm>
          <a:off x="0" y="2178206"/>
          <a:ext cx="8710698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3005351"/>
              <a:satOff val="-13190"/>
              <a:lumOff val="392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9EC4D7-6820-44E1-AF57-625FC1DD7D25}">
      <dsp:nvSpPr>
        <dsp:cNvPr id="0" name=""/>
        <dsp:cNvSpPr/>
      </dsp:nvSpPr>
      <dsp:spPr>
        <a:xfrm>
          <a:off x="435534" y="1808048"/>
          <a:ext cx="7620885" cy="606317"/>
        </a:xfrm>
        <a:prstGeom prst="roundRect">
          <a:avLst/>
        </a:prstGeom>
        <a:gradFill rotWithShape="0">
          <a:gsLst>
            <a:gs pos="0">
              <a:schemeClr val="accent5">
                <a:hueOff val="3005351"/>
                <a:satOff val="-13190"/>
                <a:lumOff val="392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3005351"/>
                <a:satOff val="-13190"/>
                <a:lumOff val="392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3005351"/>
                <a:satOff val="-13190"/>
                <a:lumOff val="392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30471" tIns="0" rIns="230471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b="1" kern="1200" dirty="0">
              <a:latin typeface="Agency FB" panose="020B0503020202020204" pitchFamily="34" charset="0"/>
              <a:cs typeface="Times New Roman" panose="02020603050405020304" pitchFamily="18" charset="0"/>
            </a:rPr>
            <a:t>INVESTIGACIÓN DOCUMENTAL</a:t>
          </a:r>
        </a:p>
      </dsp:txBody>
      <dsp:txXfrm>
        <a:off x="465132" y="1837646"/>
        <a:ext cx="7561689" cy="547121"/>
      </dsp:txXfrm>
    </dsp:sp>
    <dsp:sp modelId="{8E5D1B1E-9463-4321-B1B9-7361AC38F507}">
      <dsp:nvSpPr>
        <dsp:cNvPr id="0" name=""/>
        <dsp:cNvSpPr/>
      </dsp:nvSpPr>
      <dsp:spPr>
        <a:xfrm>
          <a:off x="0" y="3071644"/>
          <a:ext cx="8710698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4508027"/>
              <a:satOff val="-19785"/>
              <a:lumOff val="588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E382E4-6E9B-45F3-BF4B-901066572ECD}">
      <dsp:nvSpPr>
        <dsp:cNvPr id="0" name=""/>
        <dsp:cNvSpPr/>
      </dsp:nvSpPr>
      <dsp:spPr>
        <a:xfrm>
          <a:off x="435534" y="2667806"/>
          <a:ext cx="7620885" cy="639998"/>
        </a:xfrm>
        <a:prstGeom prst="roundRect">
          <a:avLst/>
        </a:prstGeom>
        <a:gradFill rotWithShape="0">
          <a:gsLst>
            <a:gs pos="0">
              <a:schemeClr val="accent5">
                <a:hueOff val="4508027"/>
                <a:satOff val="-19785"/>
                <a:lumOff val="588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4508027"/>
                <a:satOff val="-19785"/>
                <a:lumOff val="588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4508027"/>
                <a:satOff val="-19785"/>
                <a:lumOff val="588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30471" tIns="0" rIns="230471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b="1" kern="1200" dirty="0">
              <a:latin typeface="Agency FB" panose="020B0503020202020204" pitchFamily="34" charset="0"/>
              <a:cs typeface="Times New Roman" panose="02020603050405020304" pitchFamily="18" charset="0"/>
            </a:rPr>
            <a:t>PRODUCCIÓN INVESTIGATIVA, TEÓRICA O METODOLÓGICA</a:t>
          </a:r>
        </a:p>
      </dsp:txBody>
      <dsp:txXfrm>
        <a:off x="466776" y="2699048"/>
        <a:ext cx="7558401" cy="577514"/>
      </dsp:txXfrm>
    </dsp:sp>
    <dsp:sp modelId="{2BAFE777-B9F3-44F9-BDB0-9F021C23DCF1}">
      <dsp:nvSpPr>
        <dsp:cNvPr id="0" name=""/>
        <dsp:cNvSpPr/>
      </dsp:nvSpPr>
      <dsp:spPr>
        <a:xfrm>
          <a:off x="0" y="4002731"/>
          <a:ext cx="8710698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6010703"/>
              <a:satOff val="-26380"/>
              <a:lumOff val="784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679A7F-0A9B-4225-B7E6-C700E4C5605B}">
      <dsp:nvSpPr>
        <dsp:cNvPr id="0" name=""/>
        <dsp:cNvSpPr/>
      </dsp:nvSpPr>
      <dsp:spPr>
        <a:xfrm>
          <a:off x="435534" y="3561244"/>
          <a:ext cx="7620885" cy="677646"/>
        </a:xfrm>
        <a:prstGeom prst="roundRect">
          <a:avLst/>
        </a:prstGeom>
        <a:gradFill rotWithShape="0">
          <a:gsLst>
            <a:gs pos="0">
              <a:schemeClr val="accent5">
                <a:hueOff val="6010703"/>
                <a:satOff val="-26380"/>
                <a:lumOff val="784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6010703"/>
                <a:satOff val="-26380"/>
                <a:lumOff val="784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6010703"/>
                <a:satOff val="-26380"/>
                <a:lumOff val="784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30471" tIns="0" rIns="230471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b="1" kern="1200" dirty="0">
              <a:latin typeface="Agency FB" panose="020B0503020202020204" pitchFamily="34" charset="0"/>
              <a:cs typeface="Times New Roman" panose="02020603050405020304" pitchFamily="18" charset="0"/>
            </a:rPr>
            <a:t>ENRIQUECE LA INVESTIGACIÓN Y EVITA REPETIR INVESTIGACIONES YA REALIZADAS</a:t>
          </a:r>
        </a:p>
      </dsp:txBody>
      <dsp:txXfrm>
        <a:off x="468614" y="3594324"/>
        <a:ext cx="7554725" cy="6114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620CE1-9791-4A11-9544-A3351DD9AD28}">
      <dsp:nvSpPr>
        <dsp:cNvPr id="0" name=""/>
        <dsp:cNvSpPr/>
      </dsp:nvSpPr>
      <dsp:spPr>
        <a:xfrm rot="5400000">
          <a:off x="5011397" y="-1901485"/>
          <a:ext cx="1166545" cy="5265572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just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000" b="1" kern="1200" dirty="0">
              <a:latin typeface="Agency FB" panose="020B0503020202020204" pitchFamily="34" charset="0"/>
              <a:cs typeface="Times New Roman" panose="02020603050405020304" pitchFamily="18" charset="0"/>
            </a:rPr>
            <a:t>ANTECEDENTES DE LA INVESTIGACIÓN</a:t>
          </a:r>
        </a:p>
        <a:p>
          <a:pPr marL="228600" lvl="1" indent="-228600" algn="just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000" b="1" kern="1200" dirty="0">
              <a:latin typeface="Agency FB" panose="020B0503020202020204" pitchFamily="34" charset="0"/>
              <a:cs typeface="Times New Roman" panose="02020603050405020304" pitchFamily="18" charset="0"/>
            </a:rPr>
            <a:t>REVISIÓN BIBLIOGRÁFICA</a:t>
          </a:r>
        </a:p>
      </dsp:txBody>
      <dsp:txXfrm rot="-5400000">
        <a:off x="2961884" y="204974"/>
        <a:ext cx="5208626" cy="1052653"/>
      </dsp:txXfrm>
    </dsp:sp>
    <dsp:sp modelId="{6CB485E8-5B28-4E03-88AA-EF508F4CDE9A}">
      <dsp:nvSpPr>
        <dsp:cNvPr id="0" name=""/>
        <dsp:cNvSpPr/>
      </dsp:nvSpPr>
      <dsp:spPr>
        <a:xfrm>
          <a:off x="0" y="2209"/>
          <a:ext cx="2961884" cy="1458182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800" b="1" kern="1200" dirty="0">
              <a:latin typeface="Agency FB" panose="020B0503020202020204" pitchFamily="34" charset="0"/>
              <a:cs typeface="Times New Roman" panose="02020603050405020304" pitchFamily="18" charset="0"/>
            </a:rPr>
            <a:t>TAMBIÉN SE LLAMA</a:t>
          </a:r>
        </a:p>
      </dsp:txBody>
      <dsp:txXfrm>
        <a:off x="71183" y="73392"/>
        <a:ext cx="2819518" cy="1315816"/>
      </dsp:txXfrm>
    </dsp:sp>
    <dsp:sp modelId="{E831C186-32D6-4F46-B407-26B1BFFE20BE}">
      <dsp:nvSpPr>
        <dsp:cNvPr id="0" name=""/>
        <dsp:cNvSpPr/>
      </dsp:nvSpPr>
      <dsp:spPr>
        <a:xfrm rot="5400000">
          <a:off x="4916715" y="-370394"/>
          <a:ext cx="1355911" cy="5265572"/>
        </a:xfrm>
        <a:prstGeom prst="round2SameRect">
          <a:avLst/>
        </a:prstGeom>
        <a:solidFill>
          <a:schemeClr val="accent5">
            <a:tint val="40000"/>
            <a:alpha val="90000"/>
            <a:hueOff val="2914032"/>
            <a:satOff val="-9122"/>
            <a:lumOff val="604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2914032"/>
              <a:satOff val="-9122"/>
              <a:lumOff val="60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000" b="1" kern="1200" dirty="0">
              <a:latin typeface="Agency FB" panose="020B0503020202020204" pitchFamily="34" charset="0"/>
              <a:cs typeface="Times New Roman" panose="02020603050405020304" pitchFamily="18" charset="0"/>
            </a:rPr>
            <a:t>INVESTIGACIÓN DOCUMENTAL A PARTIR DE LA CUAL SE RECUPERA EL CONOCIMIENTO ACUMULADO SOBRE DETERMINADO OBJETO DE ESTUDIO.</a:t>
          </a:r>
          <a:r>
            <a:rPr lang="es-CO" sz="1800" kern="1200" dirty="0">
              <a:latin typeface="Agency FB" panose="020B0503020202020204" pitchFamily="34" charset="0"/>
            </a:rPr>
            <a:t> </a:t>
          </a:r>
        </a:p>
      </dsp:txBody>
      <dsp:txXfrm rot="-5400000">
        <a:off x="2961885" y="1650626"/>
        <a:ext cx="5199382" cy="1223531"/>
      </dsp:txXfrm>
    </dsp:sp>
    <dsp:sp modelId="{9AEA63D2-0FBD-4505-B790-1D50A58F956B}">
      <dsp:nvSpPr>
        <dsp:cNvPr id="0" name=""/>
        <dsp:cNvSpPr/>
      </dsp:nvSpPr>
      <dsp:spPr>
        <a:xfrm>
          <a:off x="0" y="1533300"/>
          <a:ext cx="2961884" cy="1458182"/>
        </a:xfrm>
        <a:prstGeom prst="roundRect">
          <a:avLst/>
        </a:prstGeom>
        <a:gradFill rotWithShape="0">
          <a:gsLst>
            <a:gs pos="0">
              <a:schemeClr val="accent5">
                <a:hueOff val="3005351"/>
                <a:satOff val="-13190"/>
                <a:lumOff val="392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3005351"/>
                <a:satOff val="-13190"/>
                <a:lumOff val="392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3005351"/>
                <a:satOff val="-13190"/>
                <a:lumOff val="392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800" b="1" kern="1200" dirty="0">
              <a:latin typeface="Agency FB" panose="020B0503020202020204" pitchFamily="34" charset="0"/>
              <a:cs typeface="Times New Roman" panose="02020603050405020304" pitchFamily="18" charset="0"/>
            </a:rPr>
            <a:t>¿QUÉ ES?</a:t>
          </a:r>
        </a:p>
      </dsp:txBody>
      <dsp:txXfrm>
        <a:off x="71183" y="1604483"/>
        <a:ext cx="2819518" cy="1315816"/>
      </dsp:txXfrm>
    </dsp:sp>
    <dsp:sp modelId="{BFA5DDC5-8445-4F13-87B0-A24D7B6C2B54}">
      <dsp:nvSpPr>
        <dsp:cNvPr id="0" name=""/>
        <dsp:cNvSpPr/>
      </dsp:nvSpPr>
      <dsp:spPr>
        <a:xfrm rot="5400000">
          <a:off x="5011397" y="1160697"/>
          <a:ext cx="1166545" cy="5265572"/>
        </a:xfrm>
        <a:prstGeom prst="round2SameRect">
          <a:avLst/>
        </a:prstGeom>
        <a:solidFill>
          <a:schemeClr val="accent5">
            <a:tint val="40000"/>
            <a:alpha val="90000"/>
            <a:hueOff val="5828064"/>
            <a:satOff val="-18244"/>
            <a:lumOff val="1209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5828064"/>
              <a:satOff val="-18244"/>
              <a:lumOff val="120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000" b="1" kern="1200" dirty="0">
              <a:latin typeface="Agency FB" panose="020B0503020202020204" pitchFamily="34" charset="0"/>
              <a:cs typeface="Times New Roman" panose="02020603050405020304" pitchFamily="18" charset="0"/>
            </a:rPr>
            <a:t>DETERMINAR EL ESTADO EN EL QUE SE ENCUENTRA UN PROBLEMA DE INVESTIGACIÓN PARA PARTIR DE ESTE PUNTO.</a:t>
          </a:r>
        </a:p>
      </dsp:txBody>
      <dsp:txXfrm rot="-5400000">
        <a:off x="2961884" y="3267156"/>
        <a:ext cx="5208626" cy="1052653"/>
      </dsp:txXfrm>
    </dsp:sp>
    <dsp:sp modelId="{51A74E4F-E42D-44CF-AA7F-0243F7566B05}">
      <dsp:nvSpPr>
        <dsp:cNvPr id="0" name=""/>
        <dsp:cNvSpPr/>
      </dsp:nvSpPr>
      <dsp:spPr>
        <a:xfrm>
          <a:off x="0" y="3064392"/>
          <a:ext cx="2961884" cy="1458182"/>
        </a:xfrm>
        <a:prstGeom prst="roundRect">
          <a:avLst/>
        </a:prstGeom>
        <a:gradFill rotWithShape="0">
          <a:gsLst>
            <a:gs pos="0">
              <a:schemeClr val="accent5">
                <a:hueOff val="6010703"/>
                <a:satOff val="-26380"/>
                <a:lumOff val="784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6010703"/>
                <a:satOff val="-26380"/>
                <a:lumOff val="784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6010703"/>
                <a:satOff val="-26380"/>
                <a:lumOff val="784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800" b="1" kern="1200" dirty="0">
              <a:latin typeface="Agency FB" panose="020B0503020202020204" pitchFamily="34" charset="0"/>
              <a:cs typeface="Times New Roman" panose="02020603050405020304" pitchFamily="18" charset="0"/>
            </a:rPr>
            <a:t>¿QUÉ SE BUSCA?</a:t>
          </a:r>
        </a:p>
      </dsp:txBody>
      <dsp:txXfrm>
        <a:off x="71183" y="3135575"/>
        <a:ext cx="2819518" cy="131581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FBCFCB-E1A8-4D30-AA22-F51D9EE5D846}">
      <dsp:nvSpPr>
        <dsp:cNvPr id="0" name=""/>
        <dsp:cNvSpPr/>
      </dsp:nvSpPr>
      <dsp:spPr>
        <a:xfrm>
          <a:off x="-5115636" y="-783662"/>
          <a:ext cx="6092109" cy="6092109"/>
        </a:xfrm>
        <a:prstGeom prst="blockArc">
          <a:avLst>
            <a:gd name="adj1" fmla="val 18900000"/>
            <a:gd name="adj2" fmla="val 2700000"/>
            <a:gd name="adj3" fmla="val 355"/>
          </a:avLst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003BD3-B8DD-4A87-8DAE-8045B99F6A1B}">
      <dsp:nvSpPr>
        <dsp:cNvPr id="0" name=""/>
        <dsp:cNvSpPr/>
      </dsp:nvSpPr>
      <dsp:spPr>
        <a:xfrm>
          <a:off x="647158" y="288626"/>
          <a:ext cx="7803479" cy="107972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18309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b="1" kern="1200" dirty="0">
              <a:latin typeface="Agency FB" panose="020B0503020202020204" pitchFamily="34" charset="0"/>
              <a:cs typeface="Times New Roman" panose="02020603050405020304" pitchFamily="18" charset="0"/>
            </a:rPr>
            <a:t>FUENTES, TEXTOS O AUTORES QUE HAN TRABAJADO EL TEMA DE INVESTIGACIÓN</a:t>
          </a:r>
        </a:p>
      </dsp:txBody>
      <dsp:txXfrm>
        <a:off x="647158" y="288626"/>
        <a:ext cx="7803479" cy="1079722"/>
      </dsp:txXfrm>
    </dsp:sp>
    <dsp:sp modelId="{867AAAE9-DFCD-4C84-A00E-B573ABDE87A2}">
      <dsp:nvSpPr>
        <dsp:cNvPr id="0" name=""/>
        <dsp:cNvSpPr/>
      </dsp:nvSpPr>
      <dsp:spPr>
        <a:xfrm>
          <a:off x="62442" y="339358"/>
          <a:ext cx="1131196" cy="113119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F042D13E-F20B-4AC0-A53A-0D94D8FE2643}">
      <dsp:nvSpPr>
        <dsp:cNvPr id="0" name=""/>
        <dsp:cNvSpPr/>
      </dsp:nvSpPr>
      <dsp:spPr>
        <a:xfrm>
          <a:off x="956991" y="1722530"/>
          <a:ext cx="7474528" cy="1079722"/>
        </a:xfrm>
        <a:prstGeom prst="rect">
          <a:avLst/>
        </a:prstGeom>
        <a:gradFill rotWithShape="0">
          <a:gsLst>
            <a:gs pos="0">
              <a:schemeClr val="accent5">
                <a:hueOff val="3005351"/>
                <a:satOff val="-13190"/>
                <a:lumOff val="392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3005351"/>
                <a:satOff val="-13190"/>
                <a:lumOff val="392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3005351"/>
                <a:satOff val="-13190"/>
                <a:lumOff val="392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18309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b="1" kern="1200" dirty="0">
              <a:latin typeface="Agency FB" panose="020B0503020202020204" pitchFamily="34" charset="0"/>
              <a:cs typeface="Times New Roman" panose="02020603050405020304" pitchFamily="18" charset="0"/>
            </a:rPr>
            <a:t>RESPONDE A LA PREGUNTA ¿EN QUÉ MOMENTO SE ENCUENTRA LA INVESTIGACIÓN EN RELACIÓN CON EL PROBLEMA A INVESTIGAR?</a:t>
          </a:r>
        </a:p>
      </dsp:txBody>
      <dsp:txXfrm>
        <a:off x="956991" y="1722530"/>
        <a:ext cx="7474528" cy="1079722"/>
      </dsp:txXfrm>
    </dsp:sp>
    <dsp:sp modelId="{0BCD8500-C8B7-4CBA-BB49-08738B424F61}">
      <dsp:nvSpPr>
        <dsp:cNvPr id="0" name=""/>
        <dsp:cNvSpPr/>
      </dsp:nvSpPr>
      <dsp:spPr>
        <a:xfrm>
          <a:off x="391393" y="1696794"/>
          <a:ext cx="1131196" cy="113119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3005351"/>
              <a:satOff val="-13190"/>
              <a:lumOff val="392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56FDEEA7-6A67-4E9A-9E8B-2DAC3FFA5E23}">
      <dsp:nvSpPr>
        <dsp:cNvPr id="0" name=""/>
        <dsp:cNvSpPr/>
      </dsp:nvSpPr>
      <dsp:spPr>
        <a:xfrm>
          <a:off x="628040" y="3079966"/>
          <a:ext cx="7803479" cy="1079722"/>
        </a:xfrm>
        <a:prstGeom prst="rect">
          <a:avLst/>
        </a:prstGeom>
        <a:gradFill rotWithShape="0">
          <a:gsLst>
            <a:gs pos="0">
              <a:schemeClr val="accent5">
                <a:hueOff val="6010703"/>
                <a:satOff val="-26380"/>
                <a:lumOff val="784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6010703"/>
                <a:satOff val="-26380"/>
                <a:lumOff val="784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6010703"/>
                <a:satOff val="-26380"/>
                <a:lumOff val="784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18309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b="1" kern="1200" dirty="0">
              <a:latin typeface="Agency FB" panose="020B0503020202020204" pitchFamily="34" charset="0"/>
              <a:cs typeface="Times New Roman" panose="02020603050405020304" pitchFamily="18" charset="0"/>
            </a:rPr>
            <a:t>IMPLICA LEER, ANALIZAR Y SELECCIONAR ALGUNOS TÉRMINOS O ASPECTOS QUE SIRVAN DE REFERENCIA PARA LA FUTURA INVESTIGACIÓN.</a:t>
          </a:r>
        </a:p>
      </dsp:txBody>
      <dsp:txXfrm>
        <a:off x="628040" y="3079966"/>
        <a:ext cx="7803479" cy="1079722"/>
      </dsp:txXfrm>
    </dsp:sp>
    <dsp:sp modelId="{1FBEDB42-D362-44F1-AE0F-020245AFADF5}">
      <dsp:nvSpPr>
        <dsp:cNvPr id="0" name=""/>
        <dsp:cNvSpPr/>
      </dsp:nvSpPr>
      <dsp:spPr>
        <a:xfrm>
          <a:off x="62442" y="3054229"/>
          <a:ext cx="1131196" cy="113119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6010703"/>
              <a:satOff val="-26380"/>
              <a:lumOff val="784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A4176F-B036-44E0-9D5F-495ABEA3C979}">
      <dsp:nvSpPr>
        <dsp:cNvPr id="0" name=""/>
        <dsp:cNvSpPr/>
      </dsp:nvSpPr>
      <dsp:spPr>
        <a:xfrm>
          <a:off x="2893668" y="1324762"/>
          <a:ext cx="2779383" cy="2779383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800" b="1" kern="1200" dirty="0">
              <a:latin typeface="Agency FB" panose="020B0503020202020204" pitchFamily="34" charset="0"/>
              <a:cs typeface="Times New Roman" panose="02020603050405020304" pitchFamily="18" charset="0"/>
            </a:rPr>
            <a:t>¿PARA QUÉ SIRVE?</a:t>
          </a:r>
        </a:p>
      </dsp:txBody>
      <dsp:txXfrm>
        <a:off x="3300699" y="1731793"/>
        <a:ext cx="1965321" cy="1965321"/>
      </dsp:txXfrm>
    </dsp:sp>
    <dsp:sp modelId="{4DD17E7B-D22A-4A35-90A9-2FB1259E3A35}">
      <dsp:nvSpPr>
        <dsp:cNvPr id="0" name=""/>
        <dsp:cNvSpPr/>
      </dsp:nvSpPr>
      <dsp:spPr>
        <a:xfrm>
          <a:off x="2290569" y="-90189"/>
          <a:ext cx="3985580" cy="1992790"/>
        </a:xfrm>
        <a:prstGeom prst="ellipse">
          <a:avLst/>
        </a:prstGeom>
        <a:solidFill>
          <a:schemeClr val="accent5">
            <a:alpha val="50000"/>
            <a:hueOff val="2003568"/>
            <a:satOff val="-8793"/>
            <a:lumOff val="26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b="1" kern="1200" dirty="0">
              <a:latin typeface="Agency FB" panose="020B0503020202020204" pitchFamily="34" charset="0"/>
              <a:cs typeface="Times New Roman" panose="02020603050405020304" pitchFamily="18" charset="0"/>
            </a:rPr>
            <a:t>ENRIQUECE LA INVESTIGACIÓN</a:t>
          </a:r>
        </a:p>
      </dsp:txBody>
      <dsp:txXfrm>
        <a:off x="2874244" y="201648"/>
        <a:ext cx="2818230" cy="1409116"/>
      </dsp:txXfrm>
    </dsp:sp>
    <dsp:sp modelId="{BFAAE4CB-1FA2-4B14-B8E1-676A751E7CC6}">
      <dsp:nvSpPr>
        <dsp:cNvPr id="0" name=""/>
        <dsp:cNvSpPr/>
      </dsp:nvSpPr>
      <dsp:spPr>
        <a:xfrm>
          <a:off x="4581139" y="2622183"/>
          <a:ext cx="3985580" cy="1992790"/>
        </a:xfrm>
        <a:prstGeom prst="ellipse">
          <a:avLst/>
        </a:prstGeom>
        <a:solidFill>
          <a:schemeClr val="accent5">
            <a:alpha val="50000"/>
            <a:hueOff val="4007135"/>
            <a:satOff val="-17587"/>
            <a:lumOff val="52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b="1" kern="1200" dirty="0">
              <a:latin typeface="Agency FB" panose="020B0503020202020204" pitchFamily="34" charset="0"/>
              <a:cs typeface="Times New Roman" panose="02020603050405020304" pitchFamily="18" charset="0"/>
            </a:rPr>
            <a:t>AMPLIA EL CONOCIMIENTO SOBRE EL PROBLEMA</a:t>
          </a:r>
        </a:p>
      </dsp:txBody>
      <dsp:txXfrm>
        <a:off x="5164814" y="2914020"/>
        <a:ext cx="2818230" cy="1409116"/>
      </dsp:txXfrm>
    </dsp:sp>
    <dsp:sp modelId="{FDA55AFB-0B28-4CA2-9F8D-0E7CF8CF305A}">
      <dsp:nvSpPr>
        <dsp:cNvPr id="0" name=""/>
        <dsp:cNvSpPr/>
      </dsp:nvSpPr>
      <dsp:spPr>
        <a:xfrm>
          <a:off x="0" y="2592265"/>
          <a:ext cx="3985580" cy="1992790"/>
        </a:xfrm>
        <a:prstGeom prst="ellipse">
          <a:avLst/>
        </a:prstGeom>
        <a:solidFill>
          <a:schemeClr val="accent5">
            <a:alpha val="50000"/>
            <a:hueOff val="6010703"/>
            <a:satOff val="-26380"/>
            <a:lumOff val="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b="1" kern="1200" dirty="0">
              <a:latin typeface="Agency FB" panose="020B0503020202020204" pitchFamily="34" charset="0"/>
              <a:cs typeface="Times New Roman" panose="02020603050405020304" pitchFamily="18" charset="0"/>
            </a:rPr>
            <a:t>EVITA REPETIR INVESTIGACIONES YA REALIZADAS</a:t>
          </a:r>
        </a:p>
      </dsp:txBody>
      <dsp:txXfrm>
        <a:off x="583675" y="2884102"/>
        <a:ext cx="2818230" cy="140911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BD8E45-E1EC-4980-9239-B9C76095B492}">
      <dsp:nvSpPr>
        <dsp:cNvPr id="0" name=""/>
        <dsp:cNvSpPr/>
      </dsp:nvSpPr>
      <dsp:spPr>
        <a:xfrm>
          <a:off x="0" y="3513920"/>
          <a:ext cx="8227457" cy="115334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b="1" kern="1200" dirty="0">
              <a:latin typeface="Agency FB" panose="020B0503020202020204" pitchFamily="34" charset="0"/>
              <a:cs typeface="Times New Roman" panose="02020603050405020304" pitchFamily="18" charset="0"/>
            </a:rPr>
            <a:t>ELEMENTOS A TENER EN CUENTA</a:t>
          </a:r>
        </a:p>
      </dsp:txBody>
      <dsp:txXfrm>
        <a:off x="0" y="3513920"/>
        <a:ext cx="8227457" cy="622807"/>
      </dsp:txXfrm>
    </dsp:sp>
    <dsp:sp modelId="{177D8FA9-7E67-4A67-B598-F6DD8C679CB0}">
      <dsp:nvSpPr>
        <dsp:cNvPr id="0" name=""/>
        <dsp:cNvSpPr/>
      </dsp:nvSpPr>
      <dsp:spPr>
        <a:xfrm>
          <a:off x="4017" y="4113661"/>
          <a:ext cx="2739807" cy="53053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b="1" kern="1200" dirty="0">
              <a:latin typeface="Agency FB" panose="020B0503020202020204" pitchFamily="34" charset="0"/>
              <a:cs typeface="Times New Roman" panose="02020603050405020304" pitchFamily="18" charset="0"/>
            </a:rPr>
            <a:t>MÉTODOS Y TÉCNICAS UTILIZADAS</a:t>
          </a:r>
        </a:p>
      </dsp:txBody>
      <dsp:txXfrm>
        <a:off x="4017" y="4113661"/>
        <a:ext cx="2739807" cy="530539"/>
      </dsp:txXfrm>
    </dsp:sp>
    <dsp:sp modelId="{E43EB965-8ED8-414C-B26B-F29AB3B0FE93}">
      <dsp:nvSpPr>
        <dsp:cNvPr id="0" name=""/>
        <dsp:cNvSpPr/>
      </dsp:nvSpPr>
      <dsp:spPr>
        <a:xfrm>
          <a:off x="2743824" y="4113661"/>
          <a:ext cx="2739807" cy="53053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b="1" kern="1200" dirty="0">
              <a:latin typeface="Agency FB" panose="020B0503020202020204" pitchFamily="34" charset="0"/>
              <a:cs typeface="Times New Roman" panose="02020603050405020304" pitchFamily="18" charset="0"/>
            </a:rPr>
            <a:t>CONCEPCIONES TEÓRICAS USADAS</a:t>
          </a:r>
        </a:p>
      </dsp:txBody>
      <dsp:txXfrm>
        <a:off x="2743824" y="4113661"/>
        <a:ext cx="2739807" cy="530539"/>
      </dsp:txXfrm>
    </dsp:sp>
    <dsp:sp modelId="{C69C73AB-4A0B-4FB5-91F0-86D3CEFC60C9}">
      <dsp:nvSpPr>
        <dsp:cNvPr id="0" name=""/>
        <dsp:cNvSpPr/>
      </dsp:nvSpPr>
      <dsp:spPr>
        <a:xfrm>
          <a:off x="5483632" y="4113661"/>
          <a:ext cx="2739807" cy="53053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b="1" kern="1200" dirty="0">
              <a:latin typeface="Agency FB" panose="020B0503020202020204" pitchFamily="34" charset="0"/>
              <a:cs typeface="Times New Roman" panose="02020603050405020304" pitchFamily="18" charset="0"/>
            </a:rPr>
            <a:t>RESULTADOS OBTENIDOS</a:t>
          </a:r>
        </a:p>
      </dsp:txBody>
      <dsp:txXfrm>
        <a:off x="5483632" y="4113661"/>
        <a:ext cx="2739807" cy="530539"/>
      </dsp:txXfrm>
    </dsp:sp>
    <dsp:sp modelId="{7510A7D1-44DE-4BC3-BF2F-26FFDAADCFCE}">
      <dsp:nvSpPr>
        <dsp:cNvPr id="0" name=""/>
        <dsp:cNvSpPr/>
      </dsp:nvSpPr>
      <dsp:spPr>
        <a:xfrm rot="10800000">
          <a:off x="0" y="1757372"/>
          <a:ext cx="8227457" cy="1773847"/>
        </a:xfrm>
        <a:prstGeom prst="upArrowCallou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b="1" kern="1200" dirty="0">
              <a:latin typeface="Agency FB" panose="020B0503020202020204" pitchFamily="34" charset="0"/>
              <a:cs typeface="Times New Roman" panose="02020603050405020304" pitchFamily="18" charset="0"/>
            </a:rPr>
            <a:t>¿QUÉ SE DEBE CONSULTAR?</a:t>
          </a:r>
        </a:p>
      </dsp:txBody>
      <dsp:txXfrm rot="-10800000">
        <a:off x="0" y="1757372"/>
        <a:ext cx="8227457" cy="622620"/>
      </dsp:txXfrm>
    </dsp:sp>
    <dsp:sp modelId="{46A68236-A7D3-4443-9E5E-9DA36CCA36D3}">
      <dsp:nvSpPr>
        <dsp:cNvPr id="0" name=""/>
        <dsp:cNvSpPr/>
      </dsp:nvSpPr>
      <dsp:spPr>
        <a:xfrm>
          <a:off x="0" y="2379993"/>
          <a:ext cx="4113728" cy="53038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b="1" kern="1200" dirty="0">
              <a:latin typeface="Agency FB" panose="020B0503020202020204" pitchFamily="34" charset="0"/>
              <a:cs typeface="Times New Roman" panose="02020603050405020304" pitchFamily="18" charset="0"/>
            </a:rPr>
            <a:t>TESIS O TRABAJOS DE GRADO</a:t>
          </a:r>
        </a:p>
      </dsp:txBody>
      <dsp:txXfrm>
        <a:off x="0" y="2379993"/>
        <a:ext cx="4113728" cy="530380"/>
      </dsp:txXfrm>
    </dsp:sp>
    <dsp:sp modelId="{42201AC1-256D-4C64-A5F0-3BA7DE9793D0}">
      <dsp:nvSpPr>
        <dsp:cNvPr id="0" name=""/>
        <dsp:cNvSpPr/>
      </dsp:nvSpPr>
      <dsp:spPr>
        <a:xfrm>
          <a:off x="4113728" y="2379993"/>
          <a:ext cx="4113728" cy="530380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b="1" kern="1200" dirty="0">
              <a:latin typeface="Agency FB" panose="020B0503020202020204" pitchFamily="34" charset="0"/>
              <a:cs typeface="Times New Roman" panose="02020603050405020304" pitchFamily="18" charset="0"/>
            </a:rPr>
            <a:t>PUBLICACIONES ACADÉMICAS</a:t>
          </a:r>
        </a:p>
      </dsp:txBody>
      <dsp:txXfrm>
        <a:off x="4113728" y="2379993"/>
        <a:ext cx="4113728" cy="530380"/>
      </dsp:txXfrm>
    </dsp:sp>
    <dsp:sp modelId="{4B523A20-0470-4789-83DA-77EC2D4B7E01}">
      <dsp:nvSpPr>
        <dsp:cNvPr id="0" name=""/>
        <dsp:cNvSpPr/>
      </dsp:nvSpPr>
      <dsp:spPr>
        <a:xfrm rot="10800000">
          <a:off x="0" y="0"/>
          <a:ext cx="8227457" cy="1773847"/>
        </a:xfrm>
        <a:prstGeom prst="upArrowCallou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b="1" kern="1200" dirty="0">
              <a:latin typeface="Agency FB" panose="020B0503020202020204" pitchFamily="34" charset="0"/>
              <a:cs typeface="Times New Roman" panose="02020603050405020304" pitchFamily="18" charset="0"/>
            </a:rPr>
            <a:t>CONTENIDOS</a:t>
          </a:r>
        </a:p>
      </dsp:txBody>
      <dsp:txXfrm rot="-10800000">
        <a:off x="0" y="0"/>
        <a:ext cx="8227457" cy="622620"/>
      </dsp:txXfrm>
    </dsp:sp>
    <dsp:sp modelId="{88E3DAD9-EBC7-4CA0-A58C-EE55BD27FCA1}">
      <dsp:nvSpPr>
        <dsp:cNvPr id="0" name=""/>
        <dsp:cNvSpPr/>
      </dsp:nvSpPr>
      <dsp:spPr>
        <a:xfrm>
          <a:off x="0" y="623445"/>
          <a:ext cx="4113728" cy="53038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b="1" kern="1200" dirty="0">
              <a:latin typeface="Agency FB" panose="020B0503020202020204" pitchFamily="34" charset="0"/>
              <a:cs typeface="Times New Roman" panose="02020603050405020304" pitchFamily="18" charset="0"/>
            </a:rPr>
            <a:t>INVESTIGACIONES REALIZADAS DEL MISMO TEMA O SIMILAR</a:t>
          </a:r>
        </a:p>
      </dsp:txBody>
      <dsp:txXfrm>
        <a:off x="0" y="623445"/>
        <a:ext cx="4113728" cy="530380"/>
      </dsp:txXfrm>
    </dsp:sp>
    <dsp:sp modelId="{2CC67D2F-2AC2-4B22-A8D2-E05CB36C3F6D}">
      <dsp:nvSpPr>
        <dsp:cNvPr id="0" name=""/>
        <dsp:cNvSpPr/>
      </dsp:nvSpPr>
      <dsp:spPr>
        <a:xfrm>
          <a:off x="4113728" y="623445"/>
          <a:ext cx="4113728" cy="53038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b="1" kern="1200" dirty="0">
              <a:latin typeface="Agency FB" panose="020B0503020202020204" pitchFamily="34" charset="0"/>
              <a:cs typeface="Times New Roman" panose="02020603050405020304" pitchFamily="18" charset="0"/>
            </a:rPr>
            <a:t>TRATAMIENTO QUE SE LE HA VENIDO DANDO AL PROBLEMA O FENÓMENO</a:t>
          </a:r>
        </a:p>
      </dsp:txBody>
      <dsp:txXfrm>
        <a:off x="4113728" y="623445"/>
        <a:ext cx="4113728" cy="53038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B02974-BD1E-455A-82C4-269F7FE56D8E}">
      <dsp:nvSpPr>
        <dsp:cNvPr id="0" name=""/>
        <dsp:cNvSpPr/>
      </dsp:nvSpPr>
      <dsp:spPr>
        <a:xfrm>
          <a:off x="0" y="3088929"/>
          <a:ext cx="8227457" cy="102884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b="1" kern="1200" dirty="0">
              <a:latin typeface="Agency FB" panose="020B0503020202020204" pitchFamily="34" charset="0"/>
              <a:cs typeface="Times New Roman" panose="02020603050405020304" pitchFamily="18" charset="0"/>
            </a:rPr>
            <a:t>REDACCIÓN DE ANTECEDENTES</a:t>
          </a:r>
        </a:p>
      </dsp:txBody>
      <dsp:txXfrm>
        <a:off x="0" y="3088929"/>
        <a:ext cx="8227457" cy="555574"/>
      </dsp:txXfrm>
    </dsp:sp>
    <dsp:sp modelId="{2F543A6D-F45B-4F29-9EA2-A97B9F6B9CEC}">
      <dsp:nvSpPr>
        <dsp:cNvPr id="0" name=""/>
        <dsp:cNvSpPr/>
      </dsp:nvSpPr>
      <dsp:spPr>
        <a:xfrm>
          <a:off x="0" y="3669587"/>
          <a:ext cx="8227457" cy="473267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b="1" kern="1200" dirty="0">
              <a:latin typeface="Agency FB" panose="020B0503020202020204" pitchFamily="34" charset="0"/>
            </a:rPr>
            <a:t>REDACTE DE LO GENERAL A LO ESPECÍFICO USANDO ESTILO APA</a:t>
          </a:r>
        </a:p>
      </dsp:txBody>
      <dsp:txXfrm>
        <a:off x="0" y="3669587"/>
        <a:ext cx="8227457" cy="473267"/>
      </dsp:txXfrm>
    </dsp:sp>
    <dsp:sp modelId="{9E789BE8-F3DB-478C-9AD7-BF11B1A78FAA}">
      <dsp:nvSpPr>
        <dsp:cNvPr id="0" name=""/>
        <dsp:cNvSpPr/>
      </dsp:nvSpPr>
      <dsp:spPr>
        <a:xfrm rot="10800000">
          <a:off x="0" y="1567662"/>
          <a:ext cx="8227457" cy="1582359"/>
        </a:xfrm>
        <a:prstGeom prst="upArrowCallout">
          <a:avLst/>
        </a:prstGeom>
        <a:gradFill rotWithShape="0">
          <a:gsLst>
            <a:gs pos="0">
              <a:schemeClr val="accent5">
                <a:hueOff val="3005351"/>
                <a:satOff val="-13190"/>
                <a:lumOff val="392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3005351"/>
                <a:satOff val="-13190"/>
                <a:lumOff val="392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3005351"/>
                <a:satOff val="-13190"/>
                <a:lumOff val="392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b="1" kern="1200" dirty="0">
              <a:latin typeface="Agency FB" panose="020B0503020202020204" pitchFamily="34" charset="0"/>
              <a:cs typeface="Times New Roman" panose="02020603050405020304" pitchFamily="18" charset="0"/>
            </a:rPr>
            <a:t>SÍNTESIS DE LA INFORMACIÓN</a:t>
          </a:r>
        </a:p>
      </dsp:txBody>
      <dsp:txXfrm rot="-10800000">
        <a:off x="0" y="1567662"/>
        <a:ext cx="8227457" cy="555408"/>
      </dsp:txXfrm>
    </dsp:sp>
    <dsp:sp modelId="{EBDDADF8-89CA-4AAF-8847-0DBF016AE501}">
      <dsp:nvSpPr>
        <dsp:cNvPr id="0" name=""/>
        <dsp:cNvSpPr/>
      </dsp:nvSpPr>
      <dsp:spPr>
        <a:xfrm>
          <a:off x="0" y="2123071"/>
          <a:ext cx="8227457" cy="473125"/>
        </a:xfrm>
        <a:prstGeom prst="rect">
          <a:avLst/>
        </a:prstGeom>
        <a:solidFill>
          <a:schemeClr val="accent5">
            <a:tint val="40000"/>
            <a:alpha val="90000"/>
            <a:hueOff val="1942688"/>
            <a:satOff val="-6081"/>
            <a:lumOff val="403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b="1" kern="1200" dirty="0">
              <a:latin typeface="Agency FB" panose="020B0503020202020204" pitchFamily="34" charset="0"/>
            </a:rPr>
            <a:t>RESUMA TANTO METODOLOGÍA, BASE TEÓRICA COMO RESULTADOS</a:t>
          </a:r>
        </a:p>
      </dsp:txBody>
      <dsp:txXfrm>
        <a:off x="0" y="2123071"/>
        <a:ext cx="8227457" cy="473125"/>
      </dsp:txXfrm>
    </dsp:sp>
    <dsp:sp modelId="{9B8F1F61-87AF-4F3C-9DCC-147D372ECA2B}">
      <dsp:nvSpPr>
        <dsp:cNvPr id="0" name=""/>
        <dsp:cNvSpPr/>
      </dsp:nvSpPr>
      <dsp:spPr>
        <a:xfrm rot="10800000">
          <a:off x="0" y="736"/>
          <a:ext cx="8227457" cy="1582359"/>
        </a:xfrm>
        <a:prstGeom prst="upArrowCallout">
          <a:avLst/>
        </a:prstGeom>
        <a:gradFill rotWithShape="0">
          <a:gsLst>
            <a:gs pos="0">
              <a:schemeClr val="accent5">
                <a:hueOff val="6010703"/>
                <a:satOff val="-26380"/>
                <a:lumOff val="784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6010703"/>
                <a:satOff val="-26380"/>
                <a:lumOff val="784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6010703"/>
                <a:satOff val="-26380"/>
                <a:lumOff val="784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b="1" kern="1200" dirty="0">
              <a:latin typeface="Agency FB" panose="020B0503020202020204" pitchFamily="34" charset="0"/>
              <a:cs typeface="Times New Roman" panose="02020603050405020304" pitchFamily="18" charset="0"/>
            </a:rPr>
            <a:t>BUSQUEDA Y ORGANIZACIÓN DE INFORMACIÓN</a:t>
          </a:r>
        </a:p>
      </dsp:txBody>
      <dsp:txXfrm rot="-10800000">
        <a:off x="0" y="736"/>
        <a:ext cx="8227457" cy="555408"/>
      </dsp:txXfrm>
    </dsp:sp>
    <dsp:sp modelId="{222771E7-BD50-4637-931C-AB2E695B96A3}">
      <dsp:nvSpPr>
        <dsp:cNvPr id="0" name=""/>
        <dsp:cNvSpPr/>
      </dsp:nvSpPr>
      <dsp:spPr>
        <a:xfrm>
          <a:off x="0" y="556144"/>
          <a:ext cx="4113728" cy="473125"/>
        </a:xfrm>
        <a:prstGeom prst="rect">
          <a:avLst/>
        </a:prstGeom>
        <a:solidFill>
          <a:schemeClr val="accent5">
            <a:tint val="40000"/>
            <a:alpha val="90000"/>
            <a:hueOff val="3885376"/>
            <a:satOff val="-12163"/>
            <a:lumOff val="806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b="1" kern="1200" dirty="0">
              <a:latin typeface="Agency FB" panose="020B0503020202020204" pitchFamily="34" charset="0"/>
            </a:rPr>
            <a:t>USE BASES DE DATOS</a:t>
          </a:r>
        </a:p>
      </dsp:txBody>
      <dsp:txXfrm>
        <a:off x="0" y="556144"/>
        <a:ext cx="4113728" cy="473125"/>
      </dsp:txXfrm>
    </dsp:sp>
    <dsp:sp modelId="{331EA923-1FB4-4022-A00D-D0F4F5DF062C}">
      <dsp:nvSpPr>
        <dsp:cNvPr id="0" name=""/>
        <dsp:cNvSpPr/>
      </dsp:nvSpPr>
      <dsp:spPr>
        <a:xfrm>
          <a:off x="4113728" y="556144"/>
          <a:ext cx="4113728" cy="473125"/>
        </a:xfrm>
        <a:prstGeom prst="rect">
          <a:avLst/>
        </a:prstGeom>
        <a:solidFill>
          <a:schemeClr val="accent5">
            <a:tint val="40000"/>
            <a:alpha val="90000"/>
            <a:hueOff val="5828064"/>
            <a:satOff val="-18244"/>
            <a:lumOff val="1209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800" b="1" kern="1200" dirty="0">
              <a:latin typeface="Agency FB" panose="020B0503020202020204" pitchFamily="34" charset="0"/>
            </a:rPr>
            <a:t>ORGANICE EN INVESTIGACIONES NACIONALES E INTERNACIONALES</a:t>
          </a:r>
        </a:p>
      </dsp:txBody>
      <dsp:txXfrm>
        <a:off x="4113728" y="556144"/>
        <a:ext cx="4113728" cy="47312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581C98-9FEA-41CA-933D-99C4140621FB}">
      <dsp:nvSpPr>
        <dsp:cNvPr id="0" name=""/>
        <dsp:cNvSpPr/>
      </dsp:nvSpPr>
      <dsp:spPr>
        <a:xfrm>
          <a:off x="0" y="705805"/>
          <a:ext cx="8494979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88B589-1D85-4B51-BA0F-58BF621724BE}">
      <dsp:nvSpPr>
        <dsp:cNvPr id="0" name=""/>
        <dsp:cNvSpPr/>
      </dsp:nvSpPr>
      <dsp:spPr>
        <a:xfrm>
          <a:off x="424748" y="24328"/>
          <a:ext cx="7917923" cy="1079997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4763" tIns="0" rIns="22476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b="1" kern="1200" dirty="0">
              <a:solidFill>
                <a:prstClr val="black"/>
              </a:solidFill>
              <a:latin typeface="Agency FB" panose="020B0503020202020204" pitchFamily="34" charset="0"/>
              <a:ea typeface="+mn-ea"/>
              <a:cs typeface="Times New Roman" panose="02020603050405020304" pitchFamily="18" charset="0"/>
            </a:rPr>
            <a:t>PERMITE UBICAR EL TEMA DENTRO DEL CONJUNTO DE TEORÍAS EXISTENTES</a:t>
          </a:r>
        </a:p>
      </dsp:txBody>
      <dsp:txXfrm>
        <a:off x="477469" y="77049"/>
        <a:ext cx="7812481" cy="974555"/>
      </dsp:txXfrm>
    </dsp:sp>
    <dsp:sp modelId="{9410A999-E6A3-40C7-92F3-69C766991E52}">
      <dsp:nvSpPr>
        <dsp:cNvPr id="0" name=""/>
        <dsp:cNvSpPr/>
      </dsp:nvSpPr>
      <dsp:spPr>
        <a:xfrm>
          <a:off x="0" y="2311670"/>
          <a:ext cx="8494979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3005351"/>
              <a:satOff val="-13190"/>
              <a:lumOff val="392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37FBE0-19CC-4C44-B7DE-CBEDA5404E12}">
      <dsp:nvSpPr>
        <dsp:cNvPr id="0" name=""/>
        <dsp:cNvSpPr/>
      </dsp:nvSpPr>
      <dsp:spPr>
        <a:xfrm>
          <a:off x="424748" y="1532005"/>
          <a:ext cx="7917923" cy="1178184"/>
        </a:xfrm>
        <a:prstGeom prst="roundRect">
          <a:avLst/>
        </a:prstGeom>
        <a:gradFill rotWithShape="0">
          <a:gsLst>
            <a:gs pos="0">
              <a:schemeClr val="accent5">
                <a:hueOff val="3005351"/>
                <a:satOff val="-13190"/>
                <a:lumOff val="392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3005351"/>
                <a:satOff val="-13190"/>
                <a:lumOff val="392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3005351"/>
                <a:satOff val="-13190"/>
                <a:lumOff val="392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4763" tIns="0" rIns="22476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b="1" kern="1200" dirty="0">
              <a:solidFill>
                <a:prstClr val="black"/>
              </a:solidFill>
              <a:latin typeface="Agency FB" panose="020B0503020202020204" pitchFamily="34" charset="0"/>
              <a:ea typeface="+mn-ea"/>
              <a:cs typeface="Times New Roman" panose="02020603050405020304" pitchFamily="18" charset="0"/>
            </a:rPr>
            <a:t>SE DEBE PRECISAR EN QUE CORRIENTE DE PENSAMIENTO SE INSCRIBE</a:t>
          </a:r>
        </a:p>
      </dsp:txBody>
      <dsp:txXfrm>
        <a:off x="482262" y="1589519"/>
        <a:ext cx="7802895" cy="1063156"/>
      </dsp:txXfrm>
    </dsp:sp>
    <dsp:sp modelId="{DC3576A7-A9C6-4887-88C4-E8B8C29F83A2}">
      <dsp:nvSpPr>
        <dsp:cNvPr id="0" name=""/>
        <dsp:cNvSpPr/>
      </dsp:nvSpPr>
      <dsp:spPr>
        <a:xfrm>
          <a:off x="0" y="4035353"/>
          <a:ext cx="8494979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6010703"/>
              <a:satOff val="-26380"/>
              <a:lumOff val="784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068942-8DA6-4A3F-B0C5-B89590E7BCF9}">
      <dsp:nvSpPr>
        <dsp:cNvPr id="0" name=""/>
        <dsp:cNvSpPr/>
      </dsp:nvSpPr>
      <dsp:spPr>
        <a:xfrm>
          <a:off x="424748" y="3137870"/>
          <a:ext cx="7917923" cy="1296002"/>
        </a:xfrm>
        <a:prstGeom prst="roundRect">
          <a:avLst/>
        </a:prstGeom>
        <a:gradFill rotWithShape="0">
          <a:gsLst>
            <a:gs pos="0">
              <a:schemeClr val="accent5">
                <a:hueOff val="6010703"/>
                <a:satOff val="-26380"/>
                <a:lumOff val="784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6010703"/>
                <a:satOff val="-26380"/>
                <a:lumOff val="784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6010703"/>
                <a:satOff val="-26380"/>
                <a:lumOff val="784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4763" tIns="0" rIns="22476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b="1" kern="1200" dirty="0">
              <a:solidFill>
                <a:prstClr val="black"/>
              </a:solidFill>
              <a:latin typeface="Agency FB" panose="020B0503020202020204" pitchFamily="34" charset="0"/>
              <a:ea typeface="+mn-ea"/>
              <a:cs typeface="Times New Roman" panose="02020603050405020304" pitchFamily="18" charset="0"/>
            </a:rPr>
            <a:t>SE DESCRIBEN CADA UNO DE LOS ELEMENTOS DE LA TEORÍA QUE SERÁN DIRECTAMENTE UTILIZADOS EN EL DESARROLLO DE LA INVESTIGACIÓN</a:t>
          </a:r>
        </a:p>
      </dsp:txBody>
      <dsp:txXfrm>
        <a:off x="488014" y="3201136"/>
        <a:ext cx="7791391" cy="11694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9/11/2018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9/11/2018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59822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451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7" name="Picture 10" descr="http://casaclavigero.iteso.mx/portal/images/logo_iteso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606" y="-2047"/>
            <a:ext cx="1428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9/11/2018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9/11/2018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9/11/2018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9/11/2018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9/11/2018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10.xml"/><Relationship Id="rId7" Type="http://schemas.openxmlformats.org/officeDocument/2006/relationships/image" Target="../media/image7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2073322" y="4264248"/>
            <a:ext cx="5029201" cy="1397000"/>
          </a:xfrm>
        </p:spPr>
        <p:txBody>
          <a:bodyPr/>
          <a:lstStyle/>
          <a:p>
            <a:r>
              <a:rPr lang="es-MX" dirty="0"/>
              <a:t>Clase 4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073324" y="1394048"/>
            <a:ext cx="6469360" cy="2514601"/>
          </a:xfrm>
        </p:spPr>
        <p:txBody>
          <a:bodyPr/>
          <a:lstStyle/>
          <a:p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IDI 1</a:t>
            </a:r>
          </a:p>
        </p:txBody>
      </p:sp>
      <p:pic>
        <p:nvPicPr>
          <p:cNvPr id="5" name="Picture 167" descr="http://www.desi.iteso.mx/analog/images/iteso_logo_hz_ujg_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1764" y="156300"/>
            <a:ext cx="6008688" cy="2322512"/>
          </a:xfrm>
          <a:prstGeom prst="rect">
            <a:avLst/>
          </a:prstGeom>
          <a:noFill/>
          <a:ln>
            <a:noFill/>
          </a:ln>
          <a:effectLst>
            <a:outerShdw blurRad="50800" dist="76200" dir="8100000" algn="tr" rotWithShape="0">
              <a:schemeClr val="bg2">
                <a:lumMod val="50000"/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65"/>
          <p:cNvSpPr>
            <a:spLocks noChangeArrowheads="1"/>
          </p:cNvSpPr>
          <p:nvPr/>
        </p:nvSpPr>
        <p:spPr bwMode="auto">
          <a:xfrm>
            <a:off x="631676" y="6213185"/>
            <a:ext cx="851749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s-MX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Prof. Edgar Apolo Álvarez Antonio, BCompSc/BE, MISM, PMP®, CSM, </a:t>
            </a:r>
            <a:r>
              <a:rPr lang="es-MX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CompTIA</a:t>
            </a:r>
            <a:r>
              <a:rPr lang="es-MX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Project +</a:t>
            </a:r>
          </a:p>
          <a:p>
            <a:pPr algn="ctr">
              <a:spcBef>
                <a:spcPct val="50000"/>
              </a:spcBef>
              <a:defRPr/>
            </a:pPr>
            <a:r>
              <a:rPr lang="es-MX" sz="1600" dirty="0">
                <a:latin typeface="Arial Narrow" pitchFamily="34" charset="0"/>
              </a:rPr>
              <a:t>apoloalvarez@hotmail.com</a:t>
            </a:r>
            <a:endParaRPr lang="es-MX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92067" y="359219"/>
            <a:ext cx="8227457" cy="561928"/>
          </a:xfrm>
        </p:spPr>
        <p:txBody>
          <a:bodyPr>
            <a:normAutofit/>
          </a:bodyPr>
          <a:lstStyle/>
          <a:p>
            <a:r>
              <a:rPr lang="es-CO" dirty="0">
                <a:latin typeface="Calibri" panose="020F0502020204030204" pitchFamily="34" charset="0"/>
              </a:rPr>
              <a:t>ESTADO DEL ARTE</a:t>
            </a:r>
          </a:p>
        </p:txBody>
      </p:sp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6092599"/>
              </p:ext>
            </p:extLst>
          </p:nvPr>
        </p:nvGraphicFramePr>
        <p:xfrm>
          <a:off x="1919036" y="1268760"/>
          <a:ext cx="8227457" cy="46680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5 Rectángulo"/>
          <p:cNvSpPr/>
          <p:nvPr/>
        </p:nvSpPr>
        <p:spPr>
          <a:xfrm>
            <a:off x="5380773" y="3747743"/>
            <a:ext cx="184683" cy="3692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s-CO" sz="1799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482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B523A20-0470-4789-83DA-77EC2D4B7E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4B523A20-0470-4789-83DA-77EC2D4B7E0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graphicEl>
                                              <a:dgm id="{4B523A20-0470-4789-83DA-77EC2D4B7E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graphicEl>
                                              <a:dgm id="{4B523A20-0470-4789-83DA-77EC2D4B7E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8E3DAD9-EBC7-4CA0-A58C-EE55BD27FC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graphicEl>
                                              <a:dgm id="{88E3DAD9-EBC7-4CA0-A58C-EE55BD27FC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graphicEl>
                                              <a:dgm id="{88E3DAD9-EBC7-4CA0-A58C-EE55BD27FC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graphicEl>
                                              <a:dgm id="{88E3DAD9-EBC7-4CA0-A58C-EE55BD27FC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CC67D2F-2AC2-4B22-A8D2-E05CB36C3F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graphicEl>
                                              <a:dgm id="{2CC67D2F-2AC2-4B22-A8D2-E05CB36C3F6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graphicEl>
                                              <a:dgm id="{2CC67D2F-2AC2-4B22-A8D2-E05CB36C3F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graphicEl>
                                              <a:dgm id="{2CC67D2F-2AC2-4B22-A8D2-E05CB36C3F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510A7D1-44DE-4BC3-BF2F-26FFDAADCF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graphicEl>
                                              <a:dgm id="{7510A7D1-44DE-4BC3-BF2F-26FFDAADCF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graphicEl>
                                              <a:dgm id="{7510A7D1-44DE-4BC3-BF2F-26FFDAADCF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graphicEl>
                                              <a:dgm id="{7510A7D1-44DE-4BC3-BF2F-26FFDAADCF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6A68236-A7D3-4443-9E5E-9DA36CCA36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graphicEl>
                                              <a:dgm id="{46A68236-A7D3-4443-9E5E-9DA36CCA36D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graphicEl>
                                              <a:dgm id="{46A68236-A7D3-4443-9E5E-9DA36CCA36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graphicEl>
                                              <a:dgm id="{46A68236-A7D3-4443-9E5E-9DA36CCA36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2201AC1-256D-4C64-A5F0-3BA7DE9793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graphicEl>
                                              <a:dgm id="{42201AC1-256D-4C64-A5F0-3BA7DE9793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graphicEl>
                                              <a:dgm id="{42201AC1-256D-4C64-A5F0-3BA7DE9793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graphicEl>
                                              <a:dgm id="{42201AC1-256D-4C64-A5F0-3BA7DE9793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7BD8E45-E1EC-4980-9239-B9C76095B4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graphicEl>
                                              <a:dgm id="{F7BD8E45-E1EC-4980-9239-B9C76095B4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graphicEl>
                                              <a:dgm id="{F7BD8E45-E1EC-4980-9239-B9C76095B4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graphicEl>
                                              <a:dgm id="{F7BD8E45-E1EC-4980-9239-B9C76095B4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7D8FA9-7E67-4A67-B598-F6DD8C679C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>
                                            <p:graphicEl>
                                              <a:dgm id="{177D8FA9-7E67-4A67-B598-F6DD8C679CB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graphicEl>
                                              <a:dgm id="{177D8FA9-7E67-4A67-B598-F6DD8C679C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graphicEl>
                                              <a:dgm id="{177D8FA9-7E67-4A67-B598-F6DD8C679C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43EB965-8ED8-414C-B26B-F29AB3B0FE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">
                                            <p:graphicEl>
                                              <a:dgm id="{E43EB965-8ED8-414C-B26B-F29AB3B0FE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>
                                            <p:graphicEl>
                                              <a:dgm id="{E43EB965-8ED8-414C-B26B-F29AB3B0FE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>
                                            <p:graphicEl>
                                              <a:dgm id="{E43EB965-8ED8-414C-B26B-F29AB3B0FE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69C73AB-4A0B-4FB5-91F0-86D3CEFC60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">
                                            <p:graphicEl>
                                              <a:dgm id="{C69C73AB-4A0B-4FB5-91F0-86D3CEFC60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">
                                            <p:graphicEl>
                                              <a:dgm id="{C69C73AB-4A0B-4FB5-91F0-86D3CEFC60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">
                                            <p:graphicEl>
                                              <a:dgm id="{C69C73AB-4A0B-4FB5-91F0-86D3CEFC60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45940" y="332656"/>
            <a:ext cx="8928992" cy="980473"/>
          </a:xfrm>
        </p:spPr>
        <p:txBody>
          <a:bodyPr>
            <a:normAutofit/>
          </a:bodyPr>
          <a:lstStyle/>
          <a:p>
            <a:r>
              <a:rPr lang="es-CO" sz="2800" dirty="0">
                <a:latin typeface="Calibri" panose="020F0502020204030204" pitchFamily="34" charset="0"/>
              </a:rPr>
              <a:t>PROCEDIMIENTO PARA REDACTAR LOS ANTECEDENTES</a:t>
            </a: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8835873"/>
              </p:ext>
            </p:extLst>
          </p:nvPr>
        </p:nvGraphicFramePr>
        <p:xfrm>
          <a:off x="1845940" y="1700808"/>
          <a:ext cx="8227457" cy="4164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724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B8F1F61-87AF-4F3C-9DCC-147D372ECA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graphicEl>
                                              <a:dgm id="{9B8F1F61-87AF-4F3C-9DCC-147D372ECA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graphicEl>
                                              <a:dgm id="{9B8F1F61-87AF-4F3C-9DCC-147D372ECA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graphicEl>
                                              <a:dgm id="{9B8F1F61-87AF-4F3C-9DCC-147D372ECA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22771E7-BD50-4637-931C-AB2E695B96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graphicEl>
                                              <a:dgm id="{222771E7-BD50-4637-931C-AB2E695B96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graphicEl>
                                              <a:dgm id="{222771E7-BD50-4637-931C-AB2E695B96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graphicEl>
                                              <a:dgm id="{222771E7-BD50-4637-931C-AB2E695B96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31EA923-1FB4-4022-A00D-D0F4F5DF06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graphicEl>
                                              <a:dgm id="{331EA923-1FB4-4022-A00D-D0F4F5DF06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graphicEl>
                                              <a:dgm id="{331EA923-1FB4-4022-A00D-D0F4F5DF06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graphicEl>
                                              <a:dgm id="{331EA923-1FB4-4022-A00D-D0F4F5DF06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E789BE8-F3DB-478C-9AD7-BF11B1A78F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graphicEl>
                                              <a:dgm id="{9E789BE8-F3DB-478C-9AD7-BF11B1A78F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graphicEl>
                                              <a:dgm id="{9E789BE8-F3DB-478C-9AD7-BF11B1A78F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graphicEl>
                                              <a:dgm id="{9E789BE8-F3DB-478C-9AD7-BF11B1A78F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BDDADF8-89CA-4AAF-8847-0DBF016AE5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graphicEl>
                                              <a:dgm id="{EBDDADF8-89CA-4AAF-8847-0DBF016AE50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graphicEl>
                                              <a:dgm id="{EBDDADF8-89CA-4AAF-8847-0DBF016AE5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graphicEl>
                                              <a:dgm id="{EBDDADF8-89CA-4AAF-8847-0DBF016AE5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6B02974-BD1E-455A-82C4-269F7FE56D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graphicEl>
                                              <a:dgm id="{F6B02974-BD1E-455A-82C4-269F7FE56D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graphicEl>
                                              <a:dgm id="{F6B02974-BD1E-455A-82C4-269F7FE56D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graphicEl>
                                              <a:dgm id="{F6B02974-BD1E-455A-82C4-269F7FE56D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F543A6D-F45B-4F29-9EA2-A97B9F6B9C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graphicEl>
                                              <a:dgm id="{2F543A6D-F45B-4F29-9EA2-A97B9F6B9C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graphicEl>
                                              <a:dgm id="{2F543A6D-F45B-4F29-9EA2-A97B9F6B9C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graphicEl>
                                              <a:dgm id="{2F543A6D-F45B-4F29-9EA2-A97B9F6B9C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91025" y="261473"/>
            <a:ext cx="8227457" cy="1142702"/>
          </a:xfrm>
        </p:spPr>
        <p:txBody>
          <a:bodyPr>
            <a:normAutofit/>
          </a:bodyPr>
          <a:lstStyle/>
          <a:p>
            <a:r>
              <a:rPr lang="es-CO" dirty="0">
                <a:latin typeface="Calibri" panose="020F0502020204030204" pitchFamily="34" charset="0"/>
              </a:rPr>
              <a:t>CUADRO RESUMEN DE ANTECEDENTES</a:t>
            </a: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8164765"/>
              </p:ext>
            </p:extLst>
          </p:nvPr>
        </p:nvGraphicFramePr>
        <p:xfrm>
          <a:off x="1341884" y="1701258"/>
          <a:ext cx="9201816" cy="3075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2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51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83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19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387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607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22746">
                <a:tc>
                  <a:txBody>
                    <a:bodyPr/>
                    <a:lstStyle/>
                    <a:p>
                      <a:pPr algn="ctr"/>
                      <a:r>
                        <a:rPr lang="es-CO" sz="1800" dirty="0">
                          <a:solidFill>
                            <a:schemeClr val="tx1"/>
                          </a:solidFill>
                          <a:latin typeface="Agency FB" panose="020B0503020202020204" pitchFamily="34" charset="0"/>
                        </a:rPr>
                        <a:t>AUTOR</a:t>
                      </a:r>
                      <a:r>
                        <a:rPr lang="es-CO" sz="1800" baseline="0" dirty="0">
                          <a:solidFill>
                            <a:schemeClr val="tx1"/>
                          </a:solidFill>
                          <a:latin typeface="Agency FB" panose="020B0503020202020204" pitchFamily="34" charset="0"/>
                        </a:rPr>
                        <a:t> Y AÑO</a:t>
                      </a:r>
                      <a:endParaRPr lang="es-CO" sz="1800" dirty="0">
                        <a:solidFill>
                          <a:schemeClr val="tx1"/>
                        </a:solidFill>
                        <a:latin typeface="Agency FB" panose="020B0503020202020204" pitchFamily="34" charset="0"/>
                      </a:endParaRPr>
                    </a:p>
                  </a:txBody>
                  <a:tcPr marL="91416" marR="91416" marT="45708" marB="45708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 dirty="0">
                          <a:solidFill>
                            <a:schemeClr val="tx1"/>
                          </a:solidFill>
                          <a:latin typeface="Agency FB" panose="020B0503020202020204" pitchFamily="34" charset="0"/>
                        </a:rPr>
                        <a:t>FUENTE</a:t>
                      </a:r>
                    </a:p>
                  </a:txBody>
                  <a:tcPr marL="91416" marR="91416" marT="45708" marB="45708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 dirty="0">
                          <a:solidFill>
                            <a:schemeClr val="tx1"/>
                          </a:solidFill>
                          <a:latin typeface="Agency FB" panose="020B0503020202020204" pitchFamily="34" charset="0"/>
                        </a:rPr>
                        <a:t>OBJETIVOS</a:t>
                      </a:r>
                    </a:p>
                  </a:txBody>
                  <a:tcPr marL="91416" marR="91416" marT="45708" marB="45708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 dirty="0">
                          <a:solidFill>
                            <a:schemeClr val="tx1"/>
                          </a:solidFill>
                          <a:latin typeface="Agency FB" panose="020B0503020202020204" pitchFamily="34" charset="0"/>
                        </a:rPr>
                        <a:t>DISEÑO</a:t>
                      </a:r>
                    </a:p>
                  </a:txBody>
                  <a:tcPr marL="91416" marR="91416" marT="45708" marB="45708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chemeClr val="tx1"/>
                          </a:solidFill>
                          <a:latin typeface="Agency FB" panose="020B0503020202020204" pitchFamily="34" charset="0"/>
                        </a:rPr>
                        <a:t>MUESTRA Y LOCALIZACIÓN</a:t>
                      </a:r>
                    </a:p>
                  </a:txBody>
                  <a:tcPr marL="91416" marR="91416" marT="45708" marB="45708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700" dirty="0">
                          <a:solidFill>
                            <a:schemeClr val="tx1"/>
                          </a:solidFill>
                          <a:latin typeface="Agency FB" panose="020B0503020202020204" pitchFamily="34" charset="0"/>
                        </a:rPr>
                        <a:t>INSTRUMENTOS</a:t>
                      </a:r>
                    </a:p>
                  </a:txBody>
                  <a:tcPr marL="91416" marR="91416" marT="45708" marB="45708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>
                          <a:solidFill>
                            <a:schemeClr val="tx1"/>
                          </a:solidFill>
                          <a:latin typeface="Agency FB" panose="020B0503020202020204" pitchFamily="34" charset="0"/>
                        </a:rPr>
                        <a:t>RESULTADOS</a:t>
                      </a:r>
                    </a:p>
                  </a:txBody>
                  <a:tcPr marL="91416" marR="91416" marT="45708" marB="45708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155">
                <a:tc>
                  <a:txBody>
                    <a:bodyPr/>
                    <a:lstStyle/>
                    <a:p>
                      <a:endParaRPr lang="es-CO" sz="1800" dirty="0">
                        <a:latin typeface="Agency FB" panose="020B0503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s-CO" sz="1800">
                        <a:latin typeface="Agency FB" panose="020B0503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s-CO" sz="1800">
                        <a:latin typeface="Agency FB" panose="020B0503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s-CO" sz="1800" dirty="0">
                        <a:latin typeface="Agency FB" panose="020B0503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s-CO" sz="1800" dirty="0">
                        <a:latin typeface="Agency FB" panose="020B0503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s-CO" sz="1800" dirty="0">
                        <a:latin typeface="Agency FB" panose="020B0503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s-CO" sz="1800">
                        <a:latin typeface="Agency FB" panose="020B0503020202020204" pitchFamily="34" charset="0"/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155">
                <a:tc>
                  <a:txBody>
                    <a:bodyPr/>
                    <a:lstStyle/>
                    <a:p>
                      <a:endParaRPr lang="es-CO" sz="1800" dirty="0">
                        <a:latin typeface="Agency FB" panose="020B0503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s-CO" sz="1800">
                        <a:latin typeface="Agency FB" panose="020B0503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s-CO" sz="1800">
                        <a:latin typeface="Agency FB" panose="020B0503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s-CO" sz="1800">
                        <a:latin typeface="Agency FB" panose="020B0503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s-CO" sz="1800">
                        <a:latin typeface="Agency FB" panose="020B0503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s-CO" sz="1800" dirty="0">
                        <a:latin typeface="Agency FB" panose="020B0503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s-CO" sz="1800">
                        <a:latin typeface="Agency FB" panose="020B0503020202020204" pitchFamily="34" charset="0"/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155">
                <a:tc>
                  <a:txBody>
                    <a:bodyPr/>
                    <a:lstStyle/>
                    <a:p>
                      <a:endParaRPr lang="es-CO" sz="1800" dirty="0">
                        <a:latin typeface="Agency FB" panose="020B0503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s-CO" sz="1800">
                        <a:latin typeface="Agency FB" panose="020B0503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s-CO" sz="1800">
                        <a:latin typeface="Agency FB" panose="020B0503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s-CO" sz="1800">
                        <a:latin typeface="Agency FB" panose="020B0503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s-CO" sz="1800">
                        <a:latin typeface="Agency FB" panose="020B0503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s-CO" sz="1800" dirty="0">
                        <a:latin typeface="Agency FB" panose="020B0503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s-CO" sz="1800">
                        <a:latin typeface="Agency FB" panose="020B0503020202020204" pitchFamily="34" charset="0"/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155">
                <a:tc>
                  <a:txBody>
                    <a:bodyPr/>
                    <a:lstStyle/>
                    <a:p>
                      <a:endParaRPr lang="es-CO" sz="1800" dirty="0">
                        <a:latin typeface="Agency FB" panose="020B0503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s-CO" sz="1800">
                        <a:latin typeface="Agency FB" panose="020B0503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s-CO" sz="1800">
                        <a:latin typeface="Agency FB" panose="020B0503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s-CO" sz="1800">
                        <a:latin typeface="Agency FB" panose="020B0503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s-CO" sz="1800" dirty="0">
                        <a:latin typeface="Agency FB" panose="020B0503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s-CO" sz="1800" dirty="0">
                        <a:latin typeface="Agency FB" panose="020B0503020202020204" pitchFamily="34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s-CO" sz="1800" dirty="0">
                        <a:latin typeface="Agency FB" panose="020B0503020202020204" pitchFamily="34" charset="0"/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668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2" y="1828800"/>
            <a:ext cx="9277672" cy="4191000"/>
          </a:xfrm>
        </p:spPr>
        <p:txBody>
          <a:bodyPr>
            <a:normAutofit/>
          </a:bodyPr>
          <a:lstStyle/>
          <a:p>
            <a:r>
              <a:rPr lang="es-ES" b="1" dirty="0">
                <a:latin typeface="Calibri" panose="020F0502020204030204" pitchFamily="34" charset="0"/>
              </a:rPr>
              <a:t>Iniciar su Estado del Arte</a:t>
            </a:r>
          </a:p>
          <a:p>
            <a:pPr marL="457200" lvl="2">
              <a:spcBef>
                <a:spcPts val="1800"/>
              </a:spcBef>
            </a:pPr>
            <a:r>
              <a:rPr lang="es-ES" sz="1400" dirty="0">
                <a:solidFill>
                  <a:srgbClr val="FF0000"/>
                </a:solidFill>
                <a:latin typeface="Calibri" panose="020F0502020204030204" pitchFamily="34" charset="0"/>
              </a:rPr>
              <a:t>Juntarse con su Asesor de TOG para determinar el Estado del Arte de su proyecto e iniciar con la documentación pertinente.</a:t>
            </a:r>
          </a:p>
          <a:p>
            <a:pPr marL="457200" lvl="2">
              <a:spcBef>
                <a:spcPts val="1800"/>
              </a:spcBef>
            </a:pPr>
            <a:r>
              <a:rPr lang="es-ES" sz="1400" dirty="0">
                <a:solidFill>
                  <a:srgbClr val="FF0000"/>
                </a:solidFill>
                <a:latin typeface="Calibri" panose="020F0502020204030204" pitchFamily="34" charset="0"/>
              </a:rPr>
              <a:t>El asesor de TOG, será el encargado de poner las reglas de acuerdo a este apartado.</a:t>
            </a:r>
          </a:p>
          <a:p>
            <a:pPr lvl="1"/>
            <a:endParaRPr lang="es-ES" sz="16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Calibri" panose="020F0502020204030204" pitchFamily="34" charset="0"/>
              </a:rPr>
              <a:t>Tarea </a:t>
            </a:r>
          </a:p>
        </p:txBody>
      </p:sp>
    </p:spTree>
    <p:extLst>
      <p:ext uri="{BB962C8B-B14F-4D97-AF65-F5344CB8AC3E}">
        <p14:creationId xmlns:p14="http://schemas.microsoft.com/office/powerpoint/2010/main" val="2241159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http://www.wolf-howl.com/wp-content/uploads/thank-you-sept-200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2044" y="1916832"/>
            <a:ext cx="5715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1835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2073322" y="4264248"/>
            <a:ext cx="5029201" cy="1397000"/>
          </a:xfrm>
        </p:spPr>
        <p:txBody>
          <a:bodyPr/>
          <a:lstStyle/>
          <a:p>
            <a:r>
              <a:rPr lang="es-MX" dirty="0"/>
              <a:t>Clase 5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073324" y="1394048"/>
            <a:ext cx="6469360" cy="2514601"/>
          </a:xfrm>
        </p:spPr>
        <p:txBody>
          <a:bodyPr/>
          <a:lstStyle/>
          <a:p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IDI 1</a:t>
            </a:r>
          </a:p>
        </p:txBody>
      </p:sp>
      <p:pic>
        <p:nvPicPr>
          <p:cNvPr id="5" name="Picture 167" descr="http://www.desi.iteso.mx/analog/images/iteso_logo_hz_ujg_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1764" y="156300"/>
            <a:ext cx="6008688" cy="2322512"/>
          </a:xfrm>
          <a:prstGeom prst="rect">
            <a:avLst/>
          </a:prstGeom>
          <a:noFill/>
          <a:ln>
            <a:noFill/>
          </a:ln>
          <a:effectLst>
            <a:outerShdw blurRad="50800" dist="76200" dir="8100000" algn="tr" rotWithShape="0">
              <a:schemeClr val="bg2">
                <a:lumMod val="50000"/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65"/>
          <p:cNvSpPr>
            <a:spLocks noChangeArrowheads="1"/>
          </p:cNvSpPr>
          <p:nvPr/>
        </p:nvSpPr>
        <p:spPr bwMode="auto">
          <a:xfrm>
            <a:off x="631676" y="6213185"/>
            <a:ext cx="851749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s-MX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Prof. Edgar Apolo Álvarez Antonio, BCompSc/BE, MISM, PMP®, CSM, </a:t>
            </a:r>
            <a:r>
              <a:rPr lang="es-MX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CompTIA</a:t>
            </a:r>
            <a:r>
              <a:rPr lang="es-MX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Project +</a:t>
            </a:r>
          </a:p>
          <a:p>
            <a:pPr algn="ctr">
              <a:spcBef>
                <a:spcPct val="50000"/>
              </a:spcBef>
              <a:defRPr/>
            </a:pPr>
            <a:r>
              <a:rPr lang="es-MX" sz="1600" dirty="0">
                <a:latin typeface="Arial Narrow" pitchFamily="34" charset="0"/>
              </a:rPr>
              <a:t>apoloalvarez@hotmail.com</a:t>
            </a:r>
            <a:endParaRPr lang="es-MX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66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3200" dirty="0">
                <a:latin typeface="Calibri" panose="020F0502020204030204" pitchFamily="34" charset="0"/>
                <a:cs typeface="Segoe UI" pitchFamily="34" charset="0"/>
              </a:rPr>
              <a:t>Lista de Asistencia</a:t>
            </a:r>
          </a:p>
          <a:p>
            <a:r>
              <a:rPr lang="es-MX" sz="3200" dirty="0">
                <a:latin typeface="Calibri" panose="020F0502020204030204" pitchFamily="34" charset="0"/>
                <a:cs typeface="Segoe UI" pitchFamily="34" charset="0"/>
              </a:rPr>
              <a:t>¿Como van con sus TOG?</a:t>
            </a:r>
          </a:p>
          <a:p>
            <a:r>
              <a:rPr lang="es-MX" sz="3200" dirty="0">
                <a:latin typeface="Calibri" panose="020F0502020204030204" pitchFamily="34" charset="0"/>
                <a:cs typeface="Segoe UI" pitchFamily="34" charset="0"/>
              </a:rPr>
              <a:t>Dudas</a:t>
            </a:r>
          </a:p>
          <a:p>
            <a:r>
              <a:rPr lang="es-MX" sz="3200">
                <a:latin typeface="Calibri" panose="020F0502020204030204" pitchFamily="34" charset="0"/>
                <a:cs typeface="Segoe UI" pitchFamily="34" charset="0"/>
              </a:rPr>
              <a:t>Marco Teórico</a:t>
            </a:r>
            <a:endParaRPr lang="es-MX" sz="3200" dirty="0">
              <a:latin typeface="Calibri" panose="020F0502020204030204" pitchFamily="34" charset="0"/>
              <a:cs typeface="Segoe UI" pitchFamily="34" charset="0"/>
            </a:endParaRPr>
          </a:p>
          <a:p>
            <a:endParaRPr lang="es-MX" sz="3200" dirty="0">
              <a:latin typeface="Calibri" panose="020F0502020204030204" pitchFamily="34" charset="0"/>
              <a:cs typeface="Segoe UI" pitchFamily="34" charset="0"/>
            </a:endParaRPr>
          </a:p>
          <a:p>
            <a:endParaRPr lang="es-MX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Calibri" panose="020F0502020204030204" pitchFamily="34" charset="0"/>
              </a:rPr>
              <a:t>¡Bienvenidos!</a:t>
            </a:r>
          </a:p>
        </p:txBody>
      </p:sp>
    </p:spTree>
    <p:extLst>
      <p:ext uri="{BB962C8B-B14F-4D97-AF65-F5344CB8AC3E}">
        <p14:creationId xmlns:p14="http://schemas.microsoft.com/office/powerpoint/2010/main" val="169253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71300" y="255954"/>
            <a:ext cx="8227457" cy="764505"/>
          </a:xfrm>
        </p:spPr>
        <p:txBody>
          <a:bodyPr>
            <a:normAutofit/>
          </a:bodyPr>
          <a:lstStyle/>
          <a:p>
            <a:r>
              <a:rPr lang="es-CO" dirty="0">
                <a:latin typeface="Calibri" panose="020F0502020204030204" pitchFamily="34" charset="0"/>
              </a:rPr>
              <a:t>MARCO TEÓRICO</a:t>
            </a: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7832388"/>
              </p:ext>
            </p:extLst>
          </p:nvPr>
        </p:nvGraphicFramePr>
        <p:xfrm>
          <a:off x="1737538" y="1412776"/>
          <a:ext cx="8494979" cy="4740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834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45940" y="548680"/>
            <a:ext cx="8227457" cy="705906"/>
          </a:xfrm>
        </p:spPr>
        <p:txBody>
          <a:bodyPr>
            <a:normAutofit/>
          </a:bodyPr>
          <a:lstStyle/>
          <a:p>
            <a:r>
              <a:rPr lang="es-CO" dirty="0">
                <a:latin typeface="Calibri" panose="020F0502020204030204" pitchFamily="34" charset="0"/>
              </a:rPr>
              <a:t>LA TEORÍA…..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000103" y="1895331"/>
            <a:ext cx="8227457" cy="3383718"/>
          </a:xfrm>
        </p:spPr>
        <p:txBody>
          <a:bodyPr/>
          <a:lstStyle/>
          <a:p>
            <a:pPr marL="0" indent="0" algn="just">
              <a:buNone/>
            </a:pPr>
            <a:r>
              <a:rPr lang="es-CO" sz="4399" dirty="0">
                <a:solidFill>
                  <a:prstClr val="black"/>
                </a:solidFill>
                <a:latin typeface="Agency FB" panose="020B0503020202020204" pitchFamily="34" charset="0"/>
              </a:rPr>
              <a:t>“nos da la oportunidad de </a:t>
            </a:r>
            <a:r>
              <a:rPr lang="es-CO" sz="4399" b="1" dirty="0">
                <a:solidFill>
                  <a:srgbClr val="9A0000"/>
                </a:solidFill>
                <a:latin typeface="Agency FB" panose="020B0503020202020204" pitchFamily="34" charset="0"/>
              </a:rPr>
              <a:t>aproximarnos</a:t>
            </a:r>
            <a:r>
              <a:rPr lang="es-CO" sz="4399" dirty="0">
                <a:solidFill>
                  <a:prstClr val="black"/>
                </a:solidFill>
                <a:latin typeface="Agency FB" panose="020B0503020202020204" pitchFamily="34" charset="0"/>
              </a:rPr>
              <a:t> a los </a:t>
            </a:r>
            <a:r>
              <a:rPr lang="es-CO" sz="4399" b="1" dirty="0">
                <a:solidFill>
                  <a:srgbClr val="9A0000"/>
                </a:solidFill>
                <a:latin typeface="Agency FB" panose="020B0503020202020204" pitchFamily="34" charset="0"/>
              </a:rPr>
              <a:t>fenómenos cotidianos </a:t>
            </a:r>
            <a:r>
              <a:rPr lang="es-CO" sz="4399" dirty="0">
                <a:solidFill>
                  <a:prstClr val="black"/>
                </a:solidFill>
                <a:latin typeface="Agency FB" panose="020B0503020202020204" pitchFamily="34" charset="0"/>
              </a:rPr>
              <a:t>de una manera </a:t>
            </a:r>
            <a:r>
              <a:rPr lang="es-CO" sz="4399" b="1" dirty="0">
                <a:solidFill>
                  <a:srgbClr val="9A0000"/>
                </a:solidFill>
                <a:latin typeface="Agency FB" panose="020B0503020202020204" pitchFamily="34" charset="0"/>
              </a:rPr>
              <a:t>rigurosa</a:t>
            </a:r>
            <a:r>
              <a:rPr lang="es-CO" sz="4399" dirty="0">
                <a:solidFill>
                  <a:prstClr val="black"/>
                </a:solidFill>
                <a:latin typeface="Agency FB" panose="020B0503020202020204" pitchFamily="34" charset="0"/>
              </a:rPr>
              <a:t> y nos permite generar una </a:t>
            </a:r>
            <a:r>
              <a:rPr lang="es-CO" sz="4399" b="1" dirty="0">
                <a:solidFill>
                  <a:srgbClr val="9A0000"/>
                </a:solidFill>
                <a:latin typeface="Agency FB" panose="020B0503020202020204" pitchFamily="34" charset="0"/>
              </a:rPr>
              <a:t>mayor conciencia </a:t>
            </a:r>
            <a:r>
              <a:rPr lang="es-CO" sz="4399" dirty="0">
                <a:solidFill>
                  <a:prstClr val="black"/>
                </a:solidFill>
                <a:latin typeface="Agency FB" panose="020B0503020202020204" pitchFamily="34" charset="0"/>
              </a:rPr>
              <a:t>acerca de lo que representan para nosotros”.</a:t>
            </a:r>
          </a:p>
        </p:txBody>
      </p:sp>
    </p:spTree>
    <p:extLst>
      <p:ext uri="{BB962C8B-B14F-4D97-AF65-F5344CB8AC3E}">
        <p14:creationId xmlns:p14="http://schemas.microsoft.com/office/powerpoint/2010/main" val="124254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87348" y="355123"/>
            <a:ext cx="8227457" cy="777895"/>
          </a:xfrm>
        </p:spPr>
        <p:txBody>
          <a:bodyPr>
            <a:normAutofit/>
          </a:bodyPr>
          <a:lstStyle/>
          <a:p>
            <a:r>
              <a:rPr lang="es-CO" dirty="0">
                <a:latin typeface="Calibri" panose="020F0502020204030204" pitchFamily="34" charset="0"/>
              </a:rPr>
              <a:t>TEORÍA</a:t>
            </a: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5601379"/>
              </p:ext>
            </p:extLst>
          </p:nvPr>
        </p:nvGraphicFramePr>
        <p:xfrm>
          <a:off x="1934645" y="1484784"/>
          <a:ext cx="8227457" cy="45247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utoShape 2" descr="data:image/jpeg;base64,/9j/4AAQSkZJRgABAQAAAQABAAD/2wCEAAkGBxQSEhUUEhQUFRUVFxgYGBcXFhkVFhcYFhUWGRUYGBgYHCggHBolHBcXITEhJSkrLi4uGB8zODMsNygtLisBCgoKDg0OGhAQGiwkHhwsLCwsLCwsLCwsLCwsLCwsLCwsLCwsLCwsLCwsLCwsLCwrLCwsLCwsLDcsLCwsKywrN//AABEIAQoAvQMBIgACEQEDEQH/xAAcAAABBQEBAQAAAAAAAAAAAAAFAQIDBAYABwj/xAA/EAABAgQEAwUGBAUDBAMAAAABAhEAAyExBBJBUQVhcRMigZGhBjJSsdHwQpLB4RQjYnKCBzPxFRaiwiRTsv/EABoBAQEAAwEBAAAAAAAAAAAAAAABAgMEBQb/xAArEQACAgEDAwQCAAcAAAAAAAAAAQIRAxIhMQQUUQUTQWFS8CIyQmJxgaH/2gAMAwEAAhEDEQA/APPQkl2Dtfk9oUJOXNYO3jyi3JxKUuDLIClqLuzJIAYOKkBx/kd6Q46fmIZGRIHcFQKkkqtV3vy5RsMSvCgw1zC11F67UiAcYY8K8KqWoAFixdi1KM/zEQCQjwqkEUII6hoRKDWlr8m32gUV44mOSk1Ogvyct84QwA5454RKSbA0vyjoAUGFeF7NWxs9tN4RKSbAmj0D03pAghMPEMCCQSKgQ5KCz0A5kCvIGp8IpR55Q0mHSpJU7fhDmrW23hoQWfm3OsCDTCgxIcIoAqagAL7vZt6AxFACpMOJiQSNHFnoepPyMcqSAk5iy3onoQ786+kUELxcwM4pdvu8VkyXSVWA8yTVh4V5Rd4fw5cxGZIJDkUD2a/nAFbGM812KjMKQ5chIKiW/wDEecSY5ScspSQp2YFTVCT8IFWJvrasD1qJJJuS56m8LNnFbZi7Bhag2pEsBSepExkS6nNSn+4VADWyQnN6HpVnTCpRE1RGUEDKkEOLD+3nFRJbVrjzDH0MdApaUv8AkgZi+cOks3ullDXf8xi7MxSVoEqU+ZWUFahlAQAVLYCwzMeiQIFGcSkJfuguBatnpe+sMSWtTSALUxJmKYLC1KUUgmndf3yT7oqb7GEXMQGS6slSSn3lFyEmpswFDz3isRCQBelrSmQqneUoDM4cZaszuzcrxPh56MoUspJRmKJY7qXCRlzciqu58IHKm90JypFXzAqcsGqCW1uAIjB84gC8mVlVN7+YGXUhwVZu8QG0dJfkNqigjKoJSArOSxIL0pZIDk3oIhmTColSiSTcm8ckkWeAC3ay0zVhebKkBISKuQWqQaBno5Ol4d2RStaknMQgqU2VgshR8Ehn09YDND0LIdqOGLbRSF8SGSSQTllJCjoCZgISTvkIHntEKE/y1KagV5Plo7XZ4rh21a7adY4IVleuV/B2p6RKKXuGk51KQgsEqP4lZKHYi9amkJgcShI7wOYksbJS4ICjqWdVB1rFPslEEgU3hewISFkMCSAdyKlvSBCfESClIKlVNUpapSwAVSzt6c4iE0lKU0vyHSp+sRzUsbg0Bpaot1EO7I0oa251akUF3E4xQWXYlgn3swFirKQWu9YiUUrUEpASSzqUWDkkkl6AVYf2i5hsnAzFKCAklROUCjOGzVswdzEcySQVJN0u9djUiALE2eAQEMUpKmzBwdAWN3YQS4KpSZdqElu8E7c9/wBN4CmWWCtCSBzb9IeJTAOLhx5mCDFThP5a1G6VAa6e9WzW8uVZDgAEpUc1ctBVRcly2gCQw5vtFdM8CWpOVySC70Df023rziNM4gFiQ99/vSBSReGcuAEJUCpIUqw2c1Jt5xImSlpTZSVO4dVdncACuxivOnqW2YuwYcukLicQVtRICU5QACzXJqSXJJPjAFhcrKCUjMDlQDcEkBSyn/JgIhGHIK3pkBB2BzBI9TCIxK+6Ao90uBcAl6gGxrD0pWoMXYnMS1yAQK6mp11MQWLNKCsg5gAtqVGQUAYMc1LvrHYwjtXDs4qqrWqze62hiaXwwl7p21Nd2t8oLYb2aURVLFiWFzR3HntVjaLRQLjxL/CQS6iSLaBIDU5ktVi2joCkBKFpZnUoj3i6SUAaC48xBtPs7VspelNbjam1C1wzxUPs+s1SHAfkaatdrXtSMWKBipY7PMH99q7NvqQ3rFpUhPZD3SshASBd1uSpRdywADbkxFP4dMSNSAfnq3h6jeKYSdotELOJBByqYZBa7m9ef0hZsoOApWVpYNnc6DTlFVRJLmpLknUvcwqlElzU/sw/TygCylWWWP6195r5UZaeaif8RE0qZL7GYliS4KXLGpYOx51oR0cRRJ8vt4cmcoApCjlLOl6FrPAF3BT0hP4is5gA1AWIRXU5jZutoWfhBLSSpQUQpKQB3hmKSZj9CGfeKQmENyt4RylmBCbEdmEpCcxWQ6lOQB/SAb9Ys4hYT2WaWnRSgCSrK/dDqJoz0tA0rLwuc8vIQAe4diQo5gsS1AZascku8xXe7pKioJrV6wLWR2ijmcd5lH8TuBQDV4rBRZnpeOeALWImglQCQwZKDXupS1qtWpJOpMWscs5ZedNQgaqfoXOn6wPRNUAwJ+zDkrJuSepJig6Xh3DN3ispckjKyXJI5B3iulBJA+Jmelyz10vF3Dv2S2SojNVh7oMtYc7VIraKCFsQzUbpfmCPSBSzPwmWZkd9iGruaaUPlEa5BSooIchh0LAq8qiLE/GFMx0ZCwYEJAAJAzFLAPWz7wa4DwszGWt8yzQqNxWwZ/wqbxpEBV4RwJUwgZSa6OTzZvnGz4dwFKKLQP7jTo5TXwPKC3BOH9mzhnFADnfMMxJDCrC53eDUyUCwABFHPzuOXr5xmSBGA4ClHJqsHTQEu6WGYcxuTq0GsPw7+kMb0BDC4DiwoRze0SYQuctBl0HMUIA0ofOCYUB5VgpBgKbwFKnzAMQQX0ub6D9DECeEhIYgHUqa7hg4sqlDd2PSD06da/LrYesNSRbVg5F/vb9IakNzOr4FLU7oSX1PeJOxOhGjelooYj2QkrDmWNnZj1Upi55V1rG27MNS7a389IaJDNTnQs5qKU5xUzFnlXE/YApDyyAWNCXHIBr/AHSMNisMqWopVceUfQmLwzvrd3Lankw35R5n7bcJSXmISyg5U1QXJrQdadXNoyYW5hpuGUlnHvWqD5gGHHClzlBISQknm7fPZ4a7EHUW8LRGS5rqfmYxIX+KYbs1hKgwCR3mPeo6iAa3ozaQ3HYPswFfEWCTcEJSVO2xJFPhMR41STlyqCmSASElNna9TQs/KFncQWsMpjzYakGlKe6LfrACYxIJBQkhKqJD1LM/i7w7CYU9plXLWcp7yUguOrAwzHYvtCnusAkJABoAHYCmx562tDsFNSFkzHIY/hC3Jv7xDdYAfgeHGY4BZbgANzqVHQAP5GK4l1FaFTA7tciH4fFrQCEqYEgnmQCz/SF/jT3GA/lpKUhgRV3UxF6vXUPACiUlRITmZwzse6dS0W8HhZagS6m6hPqRUm9LOIponhKWAJJJKnYCxSAPMkn0ifDYxSUhKcoAJL5XJdru8QA1UclLmEME+EYXOa216fT7NIpUghwHhDkKUkrL6B0p3J58tnOxj0HheAAAKQKtXLlLAijUeiTXYawM4Jw4UqXFmDD3QACQz35aHnGywmFSA5c924qDcFmBJoTQbPGOrc2NbESUBKbGh0owOwNLNfd3iaTMSoi9wedSDV9anbpDcWdsoL6ub+9UHnrsbQFn4wIZns5e4pU18PPnCQSD/wDEZVAaBgf8CQfPN6QuMn94aPXyI+sAUcQ7RZWguDpqCBUNvU01pFicSWuwseR09I1GekKKxQAvZ79P2iuMbUVLk25kNb7pAkTiaHU26MS/KHT0Ze8QSA9tH+wIKvJdOxqcEqlTTr6naLZxCbOGN6hvu0Y/CT1KckmrmjsIM4WW4Yn1HKNj2NTQUIo4IpztALi8jNc8w51Y5a11IHjBsqqzWOutTpfeB/GBmom7alxy/Wu7RmjDg8Yx+Bly5k0KDJYFLkD3qnKNVNQDRwYD4lKaBN65mqHLFh0qPCNT7bYMfxAUvuhWrMMrO5/qLKFL05Rlps4HMyQnMR1A26bwYZIrB/ywsHRy4YAPlFb1U7b5VbGExeFCSkJUF5g9K3LCo1NT5Q9HEldwKAKEN3WAfKCASWqQ+sKnGJD5U5QZhU/LvZRuwBB6wIIcLlSskhSgQlk1bUnoLOHtpEEnDqUCUgMm5KkpHmpQc8hFiXMUJJYrAfchBdqUoel/JopNEBZwssKSqssHTOoA6Gg8DXnDcPhFzASkUSHJJCQOWZRZ+TxLh0kSlqKTlNlaO6WFr3oDrrFMEi2oY9NujwAS4ThgpKyokAggFkkPq5KhUX69IZg+HTZgJRLWobhJI87RFIKMis3vAFtySlk6aGum/KIRW4f9N4oIDGz9leEqWHU4llif6mIcJPgneMng5GdYBs4fpr6OfDSPU/Z/CBkpDgskDoMxCRs6a2qTcGojZmgxg5SUMAkoyk6+9cXe9HZ2EFgsBLEsWpQa+H7RXEtISHcBquSwO9y1TpzekdiFNbSnXnTW23zfU2bEUsUvKGvS99jV+etD1gHNQpSsoFyXOzefPaCuKCjsPTnpWK2BQApSlKJyjm3L3oyT+SkeBSiWohLO7cx+8Hilg7Nsb9LPGGVxBSVOiWpepagrG04PihPlJKQRoQbjl/zHJzuzpaoYUmCvDJKTRQcGhB1HjFKYC9QepIEE8Gm2v6eMWPJjO6M/MwwkzVyw4CVUJ+EgFJryIgphMS4D/LVqgn94ZxuVmnZkirAE9Pn0P/E2Cl9D8wXNwXP30bq+DmLskhVXDDfw3huKLJfXQswBNjX6aRaUQwIYW+94HYqYmpDi7DmXZmLs5EZJmtnnP+oKXlZmdlAltyQl61AYWO4PXz0x6Z7Sd+XMSb2rYZnykhvrVPIR5lFsSQkdCtHRTEUmEhI54AUQoifE4JctKVKDBdvnrFdIcxALEiIib7vFiTJUagFukUD+GlpoOxB+Yj1Tgkp5SanMLt+IAApDPozu9Co9I8rl/wAudX8Km10Ia0eqcAxCcqH2ALEK/qqGBaprX3hzaM2IOycTm091ww96pIJL09das5hFTAbN0OnMPb/gDlWn4YmjnN8VmoLFNw2hYEAbxTnFSR3VmmtGp4N/z5YSje6M4stz8MVOz+BHhXpzgdxCQqVKUkghSmbo+uusNw2JUjMXJb3XtSpJFiSxv9Yt8YxyZyZRS2cqAWl6gtUHnaNOVtRo241cl9ATG4kSkS0pUhDpzrWqoAJ7tNzXyMP4VxTsZpSVIUFsUrRVCnoCNq6bvFXG4JPaZpstU5A7hQO6pIA7pRWh0vvvEuOSlfeTLEtIKUpSKkMG7xeqwKnrq0a6VG/e6DPtBxMIl5hRz4+H28VeC4fFyyjEKC0pURmSVUUklqvY8j6wR9pOCpOHlTUA55aAsh7jU1eoIEC+F4EjDzFYeZOIJzzUzj3XCgQAXLqHx6gVixjW5hKVqkbjByc81exAIHQ18aiFXOQFZVMFC4o8V5eMyTJCgGM1SktQsnLmLkUuE1gLxcpnTSoOQbX2IIG1npG+G6OaS3NPNxAa/wClRtz8YqYicAHLsKj+pq0e/oaQN4fJYJZyCK0c1A30rzvF6ckFLnQW5XYB96aU8jsSNbPP/bPEBKSPcKnTR3JJY9LtcWFBGHw2DBcLKQAoAqd8oerVqaADqY0/t6hQWHJJNK7B7jeo+xGLVFrcjZbKuzImJAGcKKEkPlSTlBL31iGQjPMFAHLsAwAAc5R0t4QyZPKmzH3QAKAMAGAoLUhFzCS56Uow0A5C0DEtTykLBIzOMy2tmU5bZg7REO7LJYZlqIBawSElTDRyoeRhqZ5CMgtmzHmQGA6CvnEa5pLPoSfzM/y9YAkmo7oLq2qBlGrA5ifQRICl0dmFhQuczF3JLFqMNeXWIl4glASXoeVsrAMNq+cMlqYg8929RAE05XfUVhSjzVV2FSWrrBPhWHJR+DxTm/8AYN5QGWpySdS8WJOLUlLAt0ABL7lnMAQzC6i7l2606x6n7M4gpAADpb3T+EgkbOouHLv038pVfxjeey/ExkS9S7MHzHKrMS7VDmg9XcwM4no01PcYDKGDVbXSuh8fKBs/DU3Y1Aq2zc2I+7WMFjitIqCRRxc0FQN3Oj/rEOOnZgwzc3FnrWgPnESMgTiiwoW0cGopfwFfKB5ICcyAygXVfLmQwLep6GJsfMc3sKeO33+6cPSVoKGNFkkjVwzc6H0jR1KSSZ1dPyR4dKphUokgG+j0YgHakWGSooSkABJ0swNAPXzMDMYZk/MJZIlpLKXoatlSeUFuGSkpmkJDAAC9Hb945d0dDrejchuzRyDEcoE4fhyULUJSgoAsU/iS9x5W/WC2DmBgkkVjO8fkGRN/iZVwcsxI/EEsym+IJrzCTG1b8HKuWgnxMuhZCS/YzchsR3xmbmzeUAcEQoA6Kc8i5eL/ALQ8UM3Dy5skAgvLmnVImhPeHilvEQM4cSLVZn2pc9GMdeLdWap7bM0OEAIYV3d1C1aftBJgE1IHoG0YP9vpA3CLcirg2PJqU08N4XG4lwxJfrXlVJcbeJ0jYzSYP/UCYFS6PQnoRRvDb7B85jY/6gcTCpglJLhIBJ3Jc1q76+UZvhWAM+YEPlFSpZDhIAJJNR08YiVsjKMdB3iUnBS0KTKUudN+MlkpOrJSGZtCTAuRgpkwEolrUBchJKQ13Nh5wohWjjF/heEQsqVNXklywFKP4i9koGpMaSQmQClPYJSpKDNL17KW1Cp7rP6xko2SzHAOOnp1izhuGzZiSpEtSkpuRamlbm1njQT8WhWGISgSkTpoQncpBeZMUfTwhuOn4hU3Jh0qTKkWbuo7oclRND01i6UhYI4fworn9jMJQQ+Zk5iGAJF2FDcmkVcQhKVqCDmSFEAnUA0MXMDxyZK7QgIUZvvFacx+bNyaKAU7mla/YEYWUiJi1gccZZB0BB9a10BD+JJ1MVFGOgWz0LhnFAsAkpL5XJJTlUNCARWoF6VbWDqZgWkV8LF9RlNd6nrHmPC+IKQoVNmpQ8jTYn189tgMckAAkJoXdTqD+8QkUDh9PWIZomx82gAur9/K14LDh61JTIlUBH8xY/CnUDmSYC43EISrcgO5oTZRfmxtyjTI9oECV3DX/h32teNE1qkr+DfGWmO3LHYzhbSTLSGZLJA029RGWwGPVKmlE9BlzA17KZgSk66Ujd4THJXlIq9ju4fp96xQ43wmXicoJZQIyrDFr0L3B25xJRT2YhklFlZPGkhq1+7Qb4TJmTkkrQUpKnGf3lUIfLoC5Z/KKPB/ZmTKIWXUoamwPRzGsw84WtGEMdFy5U/5TJ43gv8ACnKkvInkoykh0KUCQAT+GlNm6MElSly1ZVpUgP7xSUh6UL7gj/iL/tWs/wASt1uCEqQCSUgFOW3UK84p4TjZR3VgqBGVj30qAct0qaGLHL7cmjJ4nOKY9OKKXqxd9y3Jg7s1PCM97S+0uRkpd2L6C7pI3ve1OdDPEeFImy1KwkwpmAP2Ky6FahKFKFPFxpHmvEcHiB3psqagbqQQKcyP1jp1qXByyi48lWfPK1KUbqP36RouBTEyMJNnrQF9osS0pNApqnwd/KMuBBvA+0syTKTLQiWchOVSgS2Ykvl3cmrxnF0a2Q8Xxc9aUdpL7KXUoSJfZp2cOHNNYur9okCSiXkXMISkHtFlMsMGYS5eXN4wH4hxKbPVmmqKj4ADoBSIsLhVzDllpUtWyQ5aAOkrSFpUtOZIUCU7gGoi1ieLrWZ1AO2IzbhINEDk0XZfs0tNcRMlSE/1qBPkKesXMHwbDkOgYnEndCRKl8++tqeMCWZpc5SgkEkhIZI0A1b0iYY6cU5BMWU2YH05xp8SlOHQVJw2DlkBwJs4zZh6AX84FK9qsT+Ey5f9ktI+bw2KB1oIuCOoI+YhUmJ8dxGbOIM1ZW1A7UfpFcRARGEeOXeGvAo9Kmt90gjJ4sRQilr8qt5no9IGxf4Vw5U5QaiQQ6jboNzCrCYfw2ZSXV7ugFWHPnyNqRVXjCgjUPvUH7eCauHzEJPZoSt/whTKI6fpADDyCta8wIqzG4JqdKEfWMpQTVGUZtcGh4ZxouMqihQPuqsaXHO32YO4TjygQkpIY1VcXLBg9A4v1q8Y+ZhWAzB6AlSWeocOLsxDeO7RZ4fiVyz3D2g2c5hyOvhXpHPKEo8G6M4y2kb3C8fMxkoSpQIuA1g5d2q4tzEVcdxyZL/3Dlc8gbigD7MH5Xihg+KTwkZQkAi63SE66iumuoh+B4c8ztVvNmaTJrJlix7qanlRrUIiRU39CWiPG45C5k9ZUpICAkV1N6F2OnWr1eJ8Pwo3WP5bA5XIKjzNwnmPOCapKcqlGYkMe8D+JbPYHupsGH1jP8X40coBc7JtlBsVHwIA+WuM6b0xW/k2Y5SStvYN4LHJQvJIkgu7gJKlCoynMXLXFT01gqjFzQO8oZVUaix4gln5dYwuD4oUL7hIcO7sxGUbENWzNTnE8/iq1F15qmuUhRPSobwEYSxzjuVThL5NRxDg2CxIInyZeYj35ackwcwU36F4879p/YGfh3XJefJFcyWzp5KRc9QPKNZwoTJPfWVFVzmugG1P15cqk5PtGElKVXL6d7K5qRoLC0I5WuSSxJ8HiJTE2FxcyW5lqKCoMSGBbZ41PtHwYTETcRJSkdkodohPwzO8F+BzAjmIyBjqTs42qOWoqLqJJ3Jc+ZieZjpigEmYthQDMQANgBSK8dGRBANY544mGwA6JEGIxCpgCNaw9x5wzMNx5x6kMQ7g5qbgN8oj/iCaAKbW1PSOHvV+LOztf7jzbDyytQSmpNgI9C4T7MgS09stu7RAJAc1JISxJPW28Nxk4Z0P+FyxbWgenWn1huI4pQso/e51jswy1x1VVmicFCVFqchMn/ZWlStEhCZaQpwHUpiogAu0dI4GvENM7SUCSXX2TqJFCySajZSiT0tGdx2OIIY/Zr82g/wXjaUoEtRAIej1cnnGrLKSexcUVKVM0eF4PhZYYyxMPxKJH/ilkjwEEZAwiQ38PJSDr2aHL6kkOesB0YnNYxLiJ6Eg9qFhLe8kW+kc6yT8nX7UfBfl8JlO6QAv8JT3kEad0kmWrTuuLdIhkT0klxalTY+OvKM8nGqQXlzStGlClTddT5QTkcblzu7MftBeYGzDYKFMwDNXwjdjzv5NOTBXATmcMkrVnUmp1BZx/ULfrGX9reFhCllFBMEsgVuhYSuu+VSD1PjGoRMUhIJOZBspNjt0NqHweK3tBhEzpCXfuLSojcHukdHILf0x0OUVFyRzpPVpZ58ZuUgJ7xynW1U35xclYhSWIqQQW6bc+ekE1cNRnSMgHdXZIB/BsOsT/wDTUfCrzUfnHH38eGmdPbST5AvF+PzZ6gFUATWpJVlNASwo5e1+kUpBCJpWySFGj1DsygRoX9COkaHEcISQrK4URc26GlqwIw/C5j5Vy1EPYinXN938IzjnxTi1wYTx5Iuw/wADmJlysStdRNQrS6a5Ra7kx5p2C/gX+U+GkekdiQm1hRIs4GtKw9C1N3ipxyp4U8I1S62MXUVwZLpm1uzzX+FX8C/yK+kIMOv4F/lP0j05c1rlXTXpaEQtyKHX08Iw79/iZdovJ5mcLM+Bf5T9IacIv4F/lV9I9MXMZ6KP2OXOEVNA0VdrtDvn+I7VeTzYYWZ8C/yn6Q9OBm//AFr/ACmPTMvWFkK7tTvtvDv2/wCkPpF5NMPZ2V8c38/7Rx9npPxTPz/tBVEOKY8V5JeTotnmvt9wPs1IXKzkFOUuXYg92ra5jGXRgJtMwbqoB+jx7i3IGAvtlwv+Kwyk5mKD2iX905UqBB2DEx6XS+oadOOS/wBnPkw27PIcWClQcpJ2CgflYxGmTrXf3nD3fQadY5Empi7KkR7lJnJuX8HxZQooE8wRXwLQRk8cWoGUgh1fhWnbY1gImQ9IvSJFQ9QDrGmXTxfBvjnkuSzMCgWKWKmsrKdnDXPXaCZwyVJAIAy+61CKuWPrzhJEtKbM55uW66RZlTB9/tGWPEoqmYZc2tqhnDCqQo58y0EH3TvoUt19LQRlYgGUp6ApU7+JAfyipNm7Qzh00KnJSsjLmBIf3iFUT0ev2YkoqCbRNbk1YeVwCR2ksZVMUzPxm4MtvmYs/wDbmH+FX5z9YtzP92X0mf8Ap9ItiPl3kltudwKHs7I+FX51fWHf9vSPhV+Y/WCgjox9yXkbgv8A7ekfCr86vrCp4BI+E/mV9YJx0X3JeQDf+gyPgP5lQ3/oEj4T+ZX1goY6HuS8gFngEj4VfmV9Y4ez8j4T+dX1grHGHuS8i2Cv+gyPgP5lfWFHApA/AfzK+sEoWGuQtkAEOhoh0RrcqEERzpIWFJUHCgQehvEqYVoi2doM8S9rOHHCYlUoqzChBZu6bPzZvIwMlz1ghiFbAnewjZ/6qYP/AORKmN76CD/gTT/yjFTJQe3iOsfUdNkc8UWzgyRqTCGHx51QX1qDrFhfE1t3UeZ+kB1TFpsX68vLeGKxkwn3vJI36R0Wa6Co4tPBsltmI/WCGD4nOV+BIHxFbAeYjOjFrYHPVyD3U0AAY21c+UOl5lvmUTyJpppaGotGnxHF5bMpZWdpSbvuuwaCHscgLxCOzkKGXvFSinLQhze7mM1gsM5AA0I2a/0j0HhSP4fCzpw94ooeZJPzKR4Ry9XPTif2bMUdU0kGMTxeSmalOYFSczpFS5DAbPygph56VpCklwbfeh5R4+BzeNx7GcQKlrQbKSmYP7i6V+ZSD/kY8bL00VDblHsZumUFaNYDCvDYUCOKjkFhIRUckUgQWFMNh0AcBHRwhHgDoaoxyjDc0ZIooTCZYUmHAxHyBsJCqENSYxFmS/1Ow4OEC9ZU1LdFukj1B8I8rlzc1I9u9p+E/wAXhlygWUWKat3kl0g9bR4p/DdiVFVSCUhOxBZQV0LjqI930yaePT4OXOv4rJTLGuh+kRKlgVPL9W+QhqpxIqKn7EOlSFCswsnQXKtQ3mK849NGgrmYKM+t7APTnZovYFNK8vk/6QMUrMot0HhBjC4dSkd0OSwZwDcnXk0WKIEeGd5bbt0F/wB49BxOFJ4esXLFQ6A09BGU4FhBJyqmt3jlTru5j0sJDMzhmbcNbpHmeqZNOmP3Z09NtLV4PHkmNb7CIJnE6Jlsf8lEj5RDjfY9ZWexXKKDYLWUqTyIym0av2e4QMLLyuFLUXWoWJ0AerCOLLmjo2+T2M+eLhS+Qq8dHCOJjzzgEhYa8KDEsHQrx0cYoOhIR46KBrRwTCkQ5oAjKocDEYI3Pl+8PpufL943vpcngwU0Ohqo6m/p+8cRz9P3idrk8F1ojnzsiFLYnKCphcsHYR4XjOIqVMUtKAApa1l65ipRJ8BpHt2OxXZIWtSgAgE+6fDXePE0y5yi93JLFNBWzAdY9X03C4anL6OfPJOqF7VKw6UgHbn0ihNUVm9zU7AwTVwrV8h5VBEQYhCZQOc51F2SAydKqrXpyj1KOco4ZIcrZg9v8mI8niUpUupURTdtP0EOm4VZCSO8ijEbm5Iu/KLScOwGZQQH2zE7Mm5PKloUB3DeK2lqdncKJLpNWblVm58o9k4Diu1kIVqwB6gR5VhOEmcp0yTLToVrCCaXyMWv+8ejex0ky8OUKPeStQZrD8OtaFwY4PUMfuY0lymbsLqQalO9RaxKX8lW9HiwYZm5+n7x2b7b948btcng6daHQhhCrn6fvHPz9P3i9rk8f9GtHQ4CIz19P3jgobny/eJ2k/1jWiSOMI45+X7wmYc/L94va5P1jWjoc0Nzjn5fvHZxzjLtJ/rHuIc8LEZWOcJ2g5w7Sf6xrRDDnhsylYz/AB/jH8PLMxTsGYbqNkx6PJpQX4nxWVh0GZNWEpHiSdABck7CMRj/APUhZLYeSkD4phcn/FLAeJPSMjiMSvEzM05bOaZicqQdA9KDeD+FwuBkMZk8zlCuWUkKD9SGIjbHH5M6RWmrxmPIzqUpPwoAyivwj9YnxnswMOgKmqykmhINCKsVCqTzjsX7WT/dkCXLTXKvIJaiDooqOWB+F4TiMQtw6ir3lJDSxuVLAy+Txs2XA/yQrx66oWHAPvprTmRQi1RA8Sc9qvy8H9Y9J4f7NSpSQFJ7RQqVKqH/AKUmg9YI/wAOE+6kDoAPk0F1FGmUE3seTYOYUUVQHqH5eVIs/wAYEFwHXuXAHnXyj0jFYYLosBQ2UH+cZfjfsw/fw4ZQvLJ7p/tJ90+nSKszlwFBLkzw4nNP4yP7e75G4gxwDjPZrcrmuWc9qpSuVCkhqmhe8AcThygssKlq+FaSnyNiOcQJOxB6EH5Ri2zfUfg9gwvFJigDKmImg/gmMiYB/dLBT5iL/D+KCYcpRMlLH4JiSkkalJNFDmI8XkYmZLolSk9C3nvBPDe0s5DBX8wC2f8AD0LOOrxi4p/BjpPZHhQYynsT7RLxQWmYKoYhQLuNQSzPGpBjW1RiKYUGEJhrxAOJjiqGPDVGAJAqEKoYLQkUD3hrxwhSqICQ1iHE4GXNSUTEJWk3BFDEy7+MKfvzjG6YM+fYnCj/AGzPlC7ImOH5BYU3hHS/YbBu6u2Wf6ppH/4AjQrtDAfvxi62WyrgeA4STWXh5YPxEZ1fmW5ggog0YeGnQQww1OsTUwNmSExGJAa8SzIjiEIVYZO8MPDxv6ROBHLi2wV18LQoMpiNiHitN9mcMoMZaD/gn6QUTaFEVSYaM9M9hsKfd7RH9iyB5KcRJhPYzCS6lCph3mLKvSg9IPIsIQmMtchQ1CEoSEoSlIGgAA9IV4RURiMbBLmhuaEMIqFgc8cTCCEVCwLmjiYjEOVCwOK4QKhh+/OGmAP/2Q=="/>
          <p:cNvSpPr>
            <a:spLocks noChangeAspect="1" noChangeArrowheads="1"/>
          </p:cNvSpPr>
          <p:nvPr/>
        </p:nvSpPr>
        <p:spPr bwMode="auto">
          <a:xfrm>
            <a:off x="1679137" y="-143532"/>
            <a:ext cx="304721" cy="304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s-CO" sz="1799"/>
          </a:p>
        </p:txBody>
      </p:sp>
      <p:sp>
        <p:nvSpPr>
          <p:cNvPr id="6" name="AutoShape 4" descr="data:image/jpeg;base64,/9j/4AAQSkZJRgABAQAAAQABAAD/2wCEAAkGBxQSEhUUEhQUFRUVFxgYGBcXFhkVFhcYFhUWGRUYGBgYHCggHBolHBcXITEhJSkrLi4uGB8zODMsNygtLisBCgoKDg0OGhAQGiwkHhwsLCwsLCwsLCwsLCwsLCwsLCwsLCwsLCwsLCwsLCwsLCwrLCwsLCwsLDcsLCwsKywrN//AABEIAQoAvQMBIgACEQEDEQH/xAAcAAABBQEBAQAAAAAAAAAAAAAFAQIDBAYABwj/xAA/EAABAgQEAwUGBAUDBAMAAAABAhEAAyExBBJBUQVhcRMigZGhBjJSsdHwQpLB4RQjYnKCBzPxFRaiwiRTsv/EABoBAQEAAwEBAAAAAAAAAAAAAAABAgMEBQb/xAArEQACAgEDAwQCAAcAAAAAAAAAAQIRAxIhMQQUUQUTQWFS8CIyQmJxgaH/2gAMAwEAAhEDEQA/APPQkl2Dtfk9oUJOXNYO3jyi3JxKUuDLIClqLuzJIAYOKkBx/kd6Q46fmIZGRIHcFQKkkqtV3vy5RsMSvCgw1zC11F67UiAcYY8K8KqWoAFixdi1KM/zEQCQjwqkEUII6hoRKDWlr8m32gUV44mOSk1Ogvyct84QwA5454RKSbA0vyjoAUGFeF7NWxs9tN4RKSbAmj0D03pAghMPEMCCQSKgQ5KCz0A5kCvIGp8IpR55Q0mHSpJU7fhDmrW23hoQWfm3OsCDTCgxIcIoAqagAL7vZt6AxFACpMOJiQSNHFnoepPyMcqSAk5iy3onoQ786+kUELxcwM4pdvu8VkyXSVWA8yTVh4V5Rd4fw5cxGZIJDkUD2a/nAFbGM812KjMKQ5chIKiW/wDEecSY5ScspSQp2YFTVCT8IFWJvrasD1qJJJuS56m8LNnFbZi7Bhag2pEsBSepExkS6nNSn+4VADWyQnN6HpVnTCpRE1RGUEDKkEOLD+3nFRJbVrjzDH0MdApaUv8AkgZi+cOks3ullDXf8xi7MxSVoEqU+ZWUFahlAQAVLYCwzMeiQIFGcSkJfuguBatnpe+sMSWtTSALUxJmKYLC1KUUgmndf3yT7oqb7GEXMQGS6slSSn3lFyEmpswFDz3isRCQBelrSmQqneUoDM4cZaszuzcrxPh56MoUspJRmKJY7qXCRlzciqu58IHKm90JypFXzAqcsGqCW1uAIjB84gC8mVlVN7+YGXUhwVZu8QG0dJfkNqigjKoJSArOSxIL0pZIDk3oIhmTColSiSTcm8ckkWeAC3ay0zVhebKkBISKuQWqQaBno5Ol4d2RStaknMQgqU2VgshR8Ehn09YDND0LIdqOGLbRSF8SGSSQTllJCjoCZgISTvkIHntEKE/y1KagV5Plo7XZ4rh21a7adY4IVleuV/B2p6RKKXuGk51KQgsEqP4lZKHYi9amkJgcShI7wOYksbJS4ICjqWdVB1rFPslEEgU3hewISFkMCSAdyKlvSBCfESClIKlVNUpapSwAVSzt6c4iE0lKU0vyHSp+sRzUsbg0Bpaot1EO7I0oa251akUF3E4xQWXYlgn3swFirKQWu9YiUUrUEpASSzqUWDkkkl6AVYf2i5hsnAzFKCAklROUCjOGzVswdzEcySQVJN0u9djUiALE2eAQEMUpKmzBwdAWN3YQS4KpSZdqElu8E7c9/wBN4CmWWCtCSBzb9IeJTAOLhx5mCDFThP5a1G6VAa6e9WzW8uVZDgAEpUc1ctBVRcly2gCQw5vtFdM8CWpOVySC70Df023rziNM4gFiQ99/vSBSReGcuAEJUCpIUqw2c1Jt5xImSlpTZSVO4dVdncACuxivOnqW2YuwYcukLicQVtRICU5QACzXJqSXJJPjAFhcrKCUjMDlQDcEkBSyn/JgIhGHIK3pkBB2BzBI9TCIxK+6Ao90uBcAl6gGxrD0pWoMXYnMS1yAQK6mp11MQWLNKCsg5gAtqVGQUAYMc1LvrHYwjtXDs4qqrWqze62hiaXwwl7p21Nd2t8oLYb2aURVLFiWFzR3HntVjaLRQLjxL/CQS6iSLaBIDU5ktVi2joCkBKFpZnUoj3i6SUAaC48xBtPs7VspelNbjam1C1wzxUPs+s1SHAfkaatdrXtSMWKBipY7PMH99q7NvqQ3rFpUhPZD3SshASBd1uSpRdywADbkxFP4dMSNSAfnq3h6jeKYSdotELOJBByqYZBa7m9ef0hZsoOApWVpYNnc6DTlFVRJLmpLknUvcwqlElzU/sw/TygCylWWWP6195r5UZaeaif8RE0qZL7GYliS4KXLGpYOx51oR0cRRJ8vt4cmcoApCjlLOl6FrPAF3BT0hP4is5gA1AWIRXU5jZutoWfhBLSSpQUQpKQB3hmKSZj9CGfeKQmENyt4RylmBCbEdmEpCcxWQ6lOQB/SAb9Ys4hYT2WaWnRSgCSrK/dDqJoz0tA0rLwuc8vIQAe4diQo5gsS1AZascku8xXe7pKioJrV6wLWR2ijmcd5lH8TuBQDV4rBRZnpeOeALWImglQCQwZKDXupS1qtWpJOpMWscs5ZedNQgaqfoXOn6wPRNUAwJ+zDkrJuSepJig6Xh3DN3ispckjKyXJI5B3iulBJA+Jmelyz10vF3Dv2S2SojNVh7oMtYc7VIraKCFsQzUbpfmCPSBSzPwmWZkd9iGruaaUPlEa5BSooIchh0LAq8qiLE/GFMx0ZCwYEJAAJAzFLAPWz7wa4DwszGWt8yzQqNxWwZ/wqbxpEBV4RwJUwgZSa6OTzZvnGz4dwFKKLQP7jTo5TXwPKC3BOH9mzhnFADnfMMxJDCrC53eDUyUCwABFHPzuOXr5xmSBGA4ClHJqsHTQEu6WGYcxuTq0GsPw7+kMb0BDC4DiwoRze0SYQuctBl0HMUIA0ofOCYUB5VgpBgKbwFKnzAMQQX0ub6D9DECeEhIYgHUqa7hg4sqlDd2PSD06da/LrYesNSRbVg5F/vb9IakNzOr4FLU7oSX1PeJOxOhGjelooYj2QkrDmWNnZj1Upi55V1rG27MNS7a389IaJDNTnQs5qKU5xUzFnlXE/YApDyyAWNCXHIBr/AHSMNisMqWopVceUfQmLwzvrd3Lankw35R5n7bcJSXmISyg5U1QXJrQdadXNoyYW5hpuGUlnHvWqD5gGHHClzlBISQknm7fPZ4a7EHUW8LRGS5rqfmYxIX+KYbs1hKgwCR3mPeo6iAa3ozaQ3HYPswFfEWCTcEJSVO2xJFPhMR41STlyqCmSASElNna9TQs/KFncQWsMpjzYakGlKe6LfrACYxIJBQkhKqJD1LM/i7w7CYU9plXLWcp7yUguOrAwzHYvtCnusAkJABoAHYCmx562tDsFNSFkzHIY/hC3Jv7xDdYAfgeHGY4BZbgANzqVHQAP5GK4l1FaFTA7tciH4fFrQCEqYEgnmQCz/SF/jT3GA/lpKUhgRV3UxF6vXUPACiUlRITmZwzse6dS0W8HhZagS6m6hPqRUm9LOIponhKWAJJJKnYCxSAPMkn0ifDYxSUhKcoAJL5XJdru8QA1UclLmEME+EYXOa216fT7NIpUghwHhDkKUkrL6B0p3J58tnOxj0HheAAAKQKtXLlLAijUeiTXYawM4Jw4UqXFmDD3QACQz35aHnGywmFSA5c924qDcFmBJoTQbPGOrc2NbESUBKbGh0owOwNLNfd3iaTMSoi9wedSDV9anbpDcWdsoL6ub+9UHnrsbQFn4wIZns5e4pU18PPnCQSD/wDEZVAaBgf8CQfPN6QuMn94aPXyI+sAUcQ7RZWguDpqCBUNvU01pFicSWuwseR09I1GekKKxQAvZ79P2iuMbUVLk25kNb7pAkTiaHU26MS/KHT0Ze8QSA9tH+wIKvJdOxqcEqlTTr6naLZxCbOGN6hvu0Y/CT1KckmrmjsIM4WW4Yn1HKNj2NTQUIo4IpztALi8jNc8w51Y5a11IHjBsqqzWOutTpfeB/GBmom7alxy/Wu7RmjDg8Yx+Bly5k0KDJYFLkD3qnKNVNQDRwYD4lKaBN65mqHLFh0qPCNT7bYMfxAUvuhWrMMrO5/qLKFL05Rlps4HMyQnMR1A26bwYZIrB/ywsHRy4YAPlFb1U7b5VbGExeFCSkJUF5g9K3LCo1NT5Q9HEldwKAKEN3WAfKCASWqQ+sKnGJD5U5QZhU/LvZRuwBB6wIIcLlSskhSgQlk1bUnoLOHtpEEnDqUCUgMm5KkpHmpQc8hFiXMUJJYrAfchBdqUoel/JopNEBZwssKSqssHTOoA6Gg8DXnDcPhFzASkUSHJJCQOWZRZ+TxLh0kSlqKTlNlaO6WFr3oDrrFMEi2oY9NujwAS4ThgpKyokAggFkkPq5KhUX69IZg+HTZgJRLWobhJI87RFIKMis3vAFtySlk6aGum/KIRW4f9N4oIDGz9leEqWHU4llif6mIcJPgneMng5GdYBs4fpr6OfDSPU/Z/CBkpDgskDoMxCRs6a2qTcGojZmgxg5SUMAkoyk6+9cXe9HZ2EFgsBLEsWpQa+H7RXEtISHcBquSwO9y1TpzekdiFNbSnXnTW23zfU2bEUsUvKGvS99jV+etD1gHNQpSsoFyXOzefPaCuKCjsPTnpWK2BQApSlKJyjm3L3oyT+SkeBSiWohLO7cx+8Hilg7Nsb9LPGGVxBSVOiWpepagrG04PihPlJKQRoQbjl/zHJzuzpaoYUmCvDJKTRQcGhB1HjFKYC9QepIEE8Gm2v6eMWPJjO6M/MwwkzVyw4CVUJ+EgFJryIgphMS4D/LVqgn94ZxuVmnZkirAE9Pn0P/E2Cl9D8wXNwXP30bq+DmLskhVXDDfw3huKLJfXQswBNjX6aRaUQwIYW+94HYqYmpDi7DmXZmLs5EZJmtnnP+oKXlZmdlAltyQl61AYWO4PXz0x6Z7Sd+XMSb2rYZnykhvrVPIR5lFsSQkdCtHRTEUmEhI54AUQoifE4JctKVKDBdvnrFdIcxALEiIib7vFiTJUagFukUD+GlpoOxB+Yj1Tgkp5SanMLt+IAApDPozu9Co9I8rl/wAudX8Km10Ia0eqcAxCcqH2ALEK/qqGBaprX3hzaM2IOycTm091ww96pIJL09das5hFTAbN0OnMPb/gDlWn4YmjnN8VmoLFNw2hYEAbxTnFSR3VmmtGp4N/z5YSje6M4stz8MVOz+BHhXpzgdxCQqVKUkghSmbo+uusNw2JUjMXJb3XtSpJFiSxv9Yt8YxyZyZRS2cqAWl6gtUHnaNOVtRo241cl9ATG4kSkS0pUhDpzrWqoAJ7tNzXyMP4VxTsZpSVIUFsUrRVCnoCNq6bvFXG4JPaZpstU5A7hQO6pIA7pRWh0vvvEuOSlfeTLEtIKUpSKkMG7xeqwKnrq0a6VG/e6DPtBxMIl5hRz4+H28VeC4fFyyjEKC0pURmSVUUklqvY8j6wR9pOCpOHlTUA55aAsh7jU1eoIEC+F4EjDzFYeZOIJzzUzj3XCgQAXLqHx6gVixjW5hKVqkbjByc81exAIHQ18aiFXOQFZVMFC4o8V5eMyTJCgGM1SktQsnLmLkUuE1gLxcpnTSoOQbX2IIG1npG+G6OaS3NPNxAa/wClRtz8YqYicAHLsKj+pq0e/oaQN4fJYJZyCK0c1A30rzvF6ckFLnQW5XYB96aU8jsSNbPP/bPEBKSPcKnTR3JJY9LtcWFBGHw2DBcLKQAoAqd8oerVqaADqY0/t6hQWHJJNK7B7jeo+xGLVFrcjZbKuzImJAGcKKEkPlSTlBL31iGQjPMFAHLsAwAAc5R0t4QyZPKmzH3QAKAMAGAoLUhFzCS56Uow0A5C0DEtTykLBIzOMy2tmU5bZg7REO7LJYZlqIBawSElTDRyoeRhqZ5CMgtmzHmQGA6CvnEa5pLPoSfzM/y9YAkmo7oLq2qBlGrA5ifQRICl0dmFhQuczF3JLFqMNeXWIl4glASXoeVsrAMNq+cMlqYg8929RAE05XfUVhSjzVV2FSWrrBPhWHJR+DxTm/8AYN5QGWpySdS8WJOLUlLAt0ABL7lnMAQzC6i7l2606x6n7M4gpAADpb3T+EgkbOouHLv038pVfxjeey/ExkS9S7MHzHKrMS7VDmg9XcwM4no01PcYDKGDVbXSuh8fKBs/DU3Y1Aq2zc2I+7WMFjitIqCRRxc0FQN3Oj/rEOOnZgwzc3FnrWgPnESMgTiiwoW0cGopfwFfKB5ICcyAygXVfLmQwLep6GJsfMc3sKeO33+6cPSVoKGNFkkjVwzc6H0jR1KSSZ1dPyR4dKphUokgG+j0YgHakWGSooSkABJ0swNAPXzMDMYZk/MJZIlpLKXoatlSeUFuGSkpmkJDAAC9Hb945d0dDrejchuzRyDEcoE4fhyULUJSgoAsU/iS9x5W/WC2DmBgkkVjO8fkGRN/iZVwcsxI/EEsym+IJrzCTG1b8HKuWgnxMuhZCS/YzchsR3xmbmzeUAcEQoA6Kc8i5eL/ALQ8UM3Dy5skAgvLmnVImhPeHilvEQM4cSLVZn2pc9GMdeLdWap7bM0OEAIYV3d1C1aftBJgE1IHoG0YP9vpA3CLcirg2PJqU08N4XG4lwxJfrXlVJcbeJ0jYzSYP/UCYFS6PQnoRRvDb7B85jY/6gcTCpglJLhIBJ3Jc1q76+UZvhWAM+YEPlFSpZDhIAJJNR08YiVsjKMdB3iUnBS0KTKUudN+MlkpOrJSGZtCTAuRgpkwEolrUBchJKQ13Nh5wohWjjF/heEQsqVNXklywFKP4i9koGpMaSQmQClPYJSpKDNL17KW1Cp7rP6xko2SzHAOOnp1izhuGzZiSpEtSkpuRamlbm1njQT8WhWGISgSkTpoQncpBeZMUfTwhuOn4hU3Jh0qTKkWbuo7oclRND01i6UhYI4fworn9jMJQQ+Zk5iGAJF2FDcmkVcQhKVqCDmSFEAnUA0MXMDxyZK7QgIUZvvFacx+bNyaKAU7mla/YEYWUiJi1gccZZB0BB9a10BD+JJ1MVFGOgWz0LhnFAsAkpL5XJJTlUNCARWoF6VbWDqZgWkV8LF9RlNd6nrHmPC+IKQoVNmpQ8jTYn189tgMckAAkJoXdTqD+8QkUDh9PWIZomx82gAur9/K14LDh61JTIlUBH8xY/CnUDmSYC43EISrcgO5oTZRfmxtyjTI9oECV3DX/h32teNE1qkr+DfGWmO3LHYzhbSTLSGZLJA029RGWwGPVKmlE9BlzA17KZgSk66Ujd4THJXlIq9ju4fp96xQ43wmXicoJZQIyrDFr0L3B25xJRT2YhklFlZPGkhq1+7Qb4TJmTkkrQUpKnGf3lUIfLoC5Z/KKPB/ZmTKIWXUoamwPRzGsw84WtGEMdFy5U/5TJ43gv8ACnKkvInkoykh0KUCQAT+GlNm6MElSly1ZVpUgP7xSUh6UL7gj/iL/tWs/wASt1uCEqQCSUgFOW3UK84p4TjZR3VgqBGVj30qAct0qaGLHL7cmjJ4nOKY9OKKXqxd9y3Jg7s1PCM97S+0uRkpd2L6C7pI3ve1OdDPEeFImy1KwkwpmAP2Ky6FahKFKFPFxpHmvEcHiB3psqagbqQQKcyP1jp1qXByyi48lWfPK1KUbqP36RouBTEyMJNnrQF9osS0pNApqnwd/KMuBBvA+0syTKTLQiWchOVSgS2Ykvl3cmrxnF0a2Q8Xxc9aUdpL7KXUoSJfZp2cOHNNYur9okCSiXkXMISkHtFlMsMGYS5eXN4wH4hxKbPVmmqKj4ADoBSIsLhVzDllpUtWyQ5aAOkrSFpUtOZIUCU7gGoi1ieLrWZ1AO2IzbhINEDk0XZfs0tNcRMlSE/1qBPkKesXMHwbDkOgYnEndCRKl8++tqeMCWZpc5SgkEkhIZI0A1b0iYY6cU5BMWU2YH05xp8SlOHQVJw2DlkBwJs4zZh6AX84FK9qsT+Ey5f9ktI+bw2KB1oIuCOoI+YhUmJ8dxGbOIM1ZW1A7UfpFcRARGEeOXeGvAo9Kmt90gjJ4sRQilr8qt5no9IGxf4Vw5U5QaiQQ6jboNzCrCYfw2ZSXV7ugFWHPnyNqRVXjCgjUPvUH7eCauHzEJPZoSt/whTKI6fpADDyCta8wIqzG4JqdKEfWMpQTVGUZtcGh4ZxouMqihQPuqsaXHO32YO4TjygQkpIY1VcXLBg9A4v1q8Y+ZhWAzB6AlSWeocOLsxDeO7RZ4fiVyz3D2g2c5hyOvhXpHPKEo8G6M4y2kb3C8fMxkoSpQIuA1g5d2q4tzEVcdxyZL/3Dlc8gbigD7MH5Xihg+KTwkZQkAi63SE66iumuoh+B4c8ztVvNmaTJrJlix7qanlRrUIiRU39CWiPG45C5k9ZUpICAkV1N6F2OnWr1eJ8Pwo3WP5bA5XIKjzNwnmPOCapKcqlGYkMe8D+JbPYHupsGH1jP8X40coBc7JtlBsVHwIA+WuM6b0xW/k2Y5SStvYN4LHJQvJIkgu7gJKlCoynMXLXFT01gqjFzQO8oZVUaix4gln5dYwuD4oUL7hIcO7sxGUbENWzNTnE8/iq1F15qmuUhRPSobwEYSxzjuVThL5NRxDg2CxIInyZeYj35ackwcwU36F4879p/YGfh3XJefJFcyWzp5KRc9QPKNZwoTJPfWVFVzmugG1P15cqk5PtGElKVXL6d7K5qRoLC0I5WuSSxJ8HiJTE2FxcyW5lqKCoMSGBbZ41PtHwYTETcRJSkdkodohPwzO8F+BzAjmIyBjqTs42qOWoqLqJJ3Jc+ZieZjpigEmYthQDMQANgBSK8dGRBANY544mGwA6JEGIxCpgCNaw9x5wzMNx5x6kMQ7g5qbgN8oj/iCaAKbW1PSOHvV+LOztf7jzbDyytQSmpNgI9C4T7MgS09stu7RAJAc1JISxJPW28Nxk4Z0P+FyxbWgenWn1huI4pQso/e51jswy1x1VVmicFCVFqchMn/ZWlStEhCZaQpwHUpiogAu0dI4GvENM7SUCSXX2TqJFCySajZSiT0tGdx2OIIY/Zr82g/wXjaUoEtRAIej1cnnGrLKSexcUVKVM0eF4PhZYYyxMPxKJH/ilkjwEEZAwiQ38PJSDr2aHL6kkOesB0YnNYxLiJ6Eg9qFhLe8kW+kc6yT8nX7UfBfl8JlO6QAv8JT3kEad0kmWrTuuLdIhkT0klxalTY+OvKM8nGqQXlzStGlClTddT5QTkcblzu7MftBeYGzDYKFMwDNXwjdjzv5NOTBXATmcMkrVnUmp1BZx/ULfrGX9reFhCllFBMEsgVuhYSuu+VSD1PjGoRMUhIJOZBspNjt0NqHweK3tBhEzpCXfuLSojcHukdHILf0x0OUVFyRzpPVpZ58ZuUgJ7xynW1U35xclYhSWIqQQW6bc+ekE1cNRnSMgHdXZIB/BsOsT/wDTUfCrzUfnHH38eGmdPbST5AvF+PzZ6gFUATWpJVlNASwo5e1+kUpBCJpWySFGj1DsygRoX9COkaHEcISQrK4URc26GlqwIw/C5j5Vy1EPYinXN938IzjnxTi1wYTx5Iuw/wADmJlysStdRNQrS6a5Ra7kx5p2C/gX+U+GkekdiQm1hRIs4GtKw9C1N3ipxyp4U8I1S62MXUVwZLpm1uzzX+FX8C/yK+kIMOv4F/lP0j05c1rlXTXpaEQtyKHX08Iw79/iZdovJ5mcLM+Bf5T9IacIv4F/lV9I9MXMZ6KP2OXOEVNA0VdrtDvn+I7VeTzYYWZ8C/yn6Q9OBm//AFr/ACmPTMvWFkK7tTvtvDv2/wCkPpF5NMPZ2V8c38/7Rx9npPxTPz/tBVEOKY8V5JeTotnmvt9wPs1IXKzkFOUuXYg92ra5jGXRgJtMwbqoB+jx7i3IGAvtlwv+Kwyk5mKD2iX905UqBB2DEx6XS+oadOOS/wBnPkw27PIcWClQcpJ2CgflYxGmTrXf3nD3fQadY5Empi7KkR7lJnJuX8HxZQooE8wRXwLQRk8cWoGUgh1fhWnbY1gImQ9IvSJFQ9QDrGmXTxfBvjnkuSzMCgWKWKmsrKdnDXPXaCZwyVJAIAy+61CKuWPrzhJEtKbM55uW66RZlTB9/tGWPEoqmYZc2tqhnDCqQo58y0EH3TvoUt19LQRlYgGUp6ApU7+JAfyipNm7Qzh00KnJSsjLmBIf3iFUT0ev2YkoqCbRNbk1YeVwCR2ksZVMUzPxm4MtvmYs/wDbmH+FX5z9YtzP92X0mf8Ap9ItiPl3kltudwKHs7I+FX51fWHf9vSPhV+Y/WCgjox9yXkbgv8A7ekfCr86vrCp4BI+E/mV9YJx0X3JeQDf+gyPgP5lQ3/oEj4T+ZX1goY6HuS8gFngEj4VfmV9Y4ez8j4T+dX1grHGHuS8i2Cv+gyPgP5lfWFHApA/AfzK+sEoWGuQtkAEOhoh0RrcqEERzpIWFJUHCgQehvEqYVoi2doM8S9rOHHCYlUoqzChBZu6bPzZvIwMlz1ghiFbAnewjZ/6qYP/AORKmN76CD/gTT/yjFTJQe3iOsfUdNkc8UWzgyRqTCGHx51QX1qDrFhfE1t3UeZ+kB1TFpsX68vLeGKxkwn3vJI36R0Wa6Co4tPBsltmI/WCGD4nOV+BIHxFbAeYjOjFrYHPVyD3U0AAY21c+UOl5lvmUTyJpppaGotGnxHF5bMpZWdpSbvuuwaCHscgLxCOzkKGXvFSinLQhze7mM1gsM5AA0I2a/0j0HhSP4fCzpw94ooeZJPzKR4Ry9XPTif2bMUdU0kGMTxeSmalOYFSczpFS5DAbPygph56VpCklwbfeh5R4+BzeNx7GcQKlrQbKSmYP7i6V+ZSD/kY8bL00VDblHsZumUFaNYDCvDYUCOKjkFhIRUckUgQWFMNh0AcBHRwhHgDoaoxyjDc0ZIooTCZYUmHAxHyBsJCqENSYxFmS/1Ow4OEC9ZU1LdFukj1B8I8rlzc1I9u9p+E/wAXhlygWUWKat3kl0g9bR4p/DdiVFVSCUhOxBZQV0LjqI930yaePT4OXOv4rJTLGuh+kRKlgVPL9W+QhqpxIqKn7EOlSFCswsnQXKtQ3mK849NGgrmYKM+t7APTnZovYFNK8vk/6QMUrMot0HhBjC4dSkd0OSwZwDcnXk0WKIEeGd5bbt0F/wB49BxOFJ4esXLFQ6A09BGU4FhBJyqmt3jlTru5j0sJDMzhmbcNbpHmeqZNOmP3Z09NtLV4PHkmNb7CIJnE6Jlsf8lEj5RDjfY9ZWexXKKDYLWUqTyIym0av2e4QMLLyuFLUXWoWJ0AerCOLLmjo2+T2M+eLhS+Qq8dHCOJjzzgEhYa8KDEsHQrx0cYoOhIR46KBrRwTCkQ5oAjKocDEYI3Pl+8PpufL943vpcngwU0Ohqo6m/p+8cRz9P3idrk8F1ojnzsiFLYnKCphcsHYR4XjOIqVMUtKAApa1l65ipRJ8BpHt2OxXZIWtSgAgE+6fDXePE0y5yi93JLFNBWzAdY9X03C4anL6OfPJOqF7VKw6UgHbn0ihNUVm9zU7AwTVwrV8h5VBEQYhCZQOc51F2SAydKqrXpyj1KOco4ZIcrZg9v8mI8niUpUupURTdtP0EOm4VZCSO8ijEbm5Iu/KLScOwGZQQH2zE7Mm5PKloUB3DeK2lqdncKJLpNWblVm58o9k4Diu1kIVqwB6gR5VhOEmcp0yTLToVrCCaXyMWv+8ejex0ky8OUKPeStQZrD8OtaFwY4PUMfuY0lymbsLqQalO9RaxKX8lW9HiwYZm5+n7x2b7b948btcng6daHQhhCrn6fvHPz9P3i9rk8f9GtHQ4CIz19P3jgobny/eJ2k/1jWiSOMI45+X7wmYc/L94va5P1jWjoc0Nzjn5fvHZxzjLtJ/rHuIc8LEZWOcJ2g5w7Sf6xrRDDnhsylYz/AB/jH8PLMxTsGYbqNkx6PJpQX4nxWVh0GZNWEpHiSdABck7CMRj/APUhZLYeSkD4phcn/FLAeJPSMjiMSvEzM05bOaZicqQdA9KDeD+FwuBkMZk8zlCuWUkKD9SGIjbHH5M6RWmrxmPIzqUpPwoAyivwj9YnxnswMOgKmqykmhINCKsVCqTzjsX7WT/dkCXLTXKvIJaiDooqOWB+F4TiMQtw6ir3lJDSxuVLAy+Txs2XA/yQrx66oWHAPvprTmRQi1RA8Sc9qvy8H9Y9J4f7NSpSQFJ7RQqVKqH/AKUmg9YI/wAOE+6kDoAPk0F1FGmUE3seTYOYUUVQHqH5eVIs/wAYEFwHXuXAHnXyj0jFYYLosBQ2UH+cZfjfsw/fw4ZQvLJ7p/tJ90+nSKszlwFBLkzw4nNP4yP7e75G4gxwDjPZrcrmuWc9qpSuVCkhqmhe8AcThygssKlq+FaSnyNiOcQJOxB6EH5Ri2zfUfg9gwvFJigDKmImg/gmMiYB/dLBT5iL/D+KCYcpRMlLH4JiSkkalJNFDmI8XkYmZLolSk9C3nvBPDe0s5DBX8wC2f8AD0LOOrxi4p/BjpPZHhQYynsT7RLxQWmYKoYhQLuNQSzPGpBjW1RiKYUGEJhrxAOJjiqGPDVGAJAqEKoYLQkUD3hrxwhSqICQ1iHE4GXNSUTEJWk3BFDEy7+MKfvzjG6YM+fYnCj/AGzPlC7ImOH5BYU3hHS/YbBu6u2Wf6ppH/4AjQrtDAfvxi62WyrgeA4STWXh5YPxEZ1fmW5ggog0YeGnQQww1OsTUwNmSExGJAa8SzIjiEIVYZO8MPDxv6ROBHLi2wV18LQoMpiNiHitN9mcMoMZaD/gn6QUTaFEVSYaM9M9hsKfd7RH9iyB5KcRJhPYzCS6lCph3mLKvSg9IPIsIQmMtchQ1CEoSEoSlIGgAA9IV4RURiMbBLmhuaEMIqFgc8cTCCEVCwLmjiYjEOVCwOK4QKhh+/OGmAP/2Q=="/>
          <p:cNvSpPr>
            <a:spLocks noChangeAspect="1" noChangeArrowheads="1"/>
          </p:cNvSpPr>
          <p:nvPr/>
        </p:nvSpPr>
        <p:spPr bwMode="auto">
          <a:xfrm>
            <a:off x="1934646" y="722981"/>
            <a:ext cx="304721" cy="304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s-CO" sz="1799"/>
          </a:p>
        </p:txBody>
      </p:sp>
      <p:sp>
        <p:nvSpPr>
          <p:cNvPr id="7" name="AutoShape 6" descr="data:image/jpeg;base64,/9j/4AAQSkZJRgABAQAAAQABAAD/2wCEAAkGBxQSEhUUEhQUFRUVFxgYGBcXFhkVFhcYFhUWGRUYGBgYHCggHBolHBcXITEhJSkrLi4uGB8zODMsNygtLisBCgoKDg0OGhAQGiwkHhwsLCwsLCwsLCwsLCwsLCwsLCwsLCwsLCwsLCwsLCwsLCwrLCwsLCwsLDcsLCwsKywrN//AABEIAQoAvQMBIgACEQEDEQH/xAAcAAABBQEBAQAAAAAAAAAAAAAFAQIDBAYABwj/xAA/EAABAgQEAwUGBAUDBAMAAAABAhEAAyExBBJBUQVhcRMigZGhBjJSsdHwQpLB4RQjYnKCBzPxFRaiwiRTsv/EABoBAQEAAwEBAAAAAAAAAAAAAAABAgMEBQb/xAArEQACAgEDAwQCAAcAAAAAAAAAAQIRAxIhMQQUUQUTQWFS8CIyQmJxgaH/2gAMAwEAAhEDEQA/APPQkl2Dtfk9oUJOXNYO3jyi3JxKUuDLIClqLuzJIAYOKkBx/kd6Q46fmIZGRIHcFQKkkqtV3vy5RsMSvCgw1zC11F67UiAcYY8K8KqWoAFixdi1KM/zEQCQjwqkEUII6hoRKDWlr8m32gUV44mOSk1Ogvyct84QwA5454RKSbA0vyjoAUGFeF7NWxs9tN4RKSbAmj0D03pAghMPEMCCQSKgQ5KCz0A5kCvIGp8IpR55Q0mHSpJU7fhDmrW23hoQWfm3OsCDTCgxIcIoAqagAL7vZt6AxFACpMOJiQSNHFnoepPyMcqSAk5iy3onoQ786+kUELxcwM4pdvu8VkyXSVWA8yTVh4V5Rd4fw5cxGZIJDkUD2a/nAFbGM812KjMKQ5chIKiW/wDEecSY5ScspSQp2YFTVCT8IFWJvrasD1qJJJuS56m8LNnFbZi7Bhag2pEsBSepExkS6nNSn+4VADWyQnN6HpVnTCpRE1RGUEDKkEOLD+3nFRJbVrjzDH0MdApaUv8AkgZi+cOks3ullDXf8xi7MxSVoEqU+ZWUFahlAQAVLYCwzMeiQIFGcSkJfuguBatnpe+sMSWtTSALUxJmKYLC1KUUgmndf3yT7oqb7GEXMQGS6slSSn3lFyEmpswFDz3isRCQBelrSmQqneUoDM4cZaszuzcrxPh56MoUspJRmKJY7qXCRlzciqu58IHKm90JypFXzAqcsGqCW1uAIjB84gC8mVlVN7+YGXUhwVZu8QG0dJfkNqigjKoJSArOSxIL0pZIDk3oIhmTColSiSTcm8ckkWeAC3ay0zVhebKkBISKuQWqQaBno5Ol4d2RStaknMQgqU2VgshR8Ehn09YDND0LIdqOGLbRSF8SGSSQTllJCjoCZgISTvkIHntEKE/y1KagV5Plo7XZ4rh21a7adY4IVleuV/B2p6RKKXuGk51KQgsEqP4lZKHYi9amkJgcShI7wOYksbJS4ICjqWdVB1rFPslEEgU3hewISFkMCSAdyKlvSBCfESClIKlVNUpapSwAVSzt6c4iE0lKU0vyHSp+sRzUsbg0Bpaot1EO7I0oa251akUF3E4xQWXYlgn3swFirKQWu9YiUUrUEpASSzqUWDkkkl6AVYf2i5hsnAzFKCAklROUCjOGzVswdzEcySQVJN0u9djUiALE2eAQEMUpKmzBwdAWN3YQS4KpSZdqElu8E7c9/wBN4CmWWCtCSBzb9IeJTAOLhx5mCDFThP5a1G6VAa6e9WzW8uVZDgAEpUc1ctBVRcly2gCQw5vtFdM8CWpOVySC70Df023rziNM4gFiQ99/vSBSReGcuAEJUCpIUqw2c1Jt5xImSlpTZSVO4dVdncACuxivOnqW2YuwYcukLicQVtRICU5QACzXJqSXJJPjAFhcrKCUjMDlQDcEkBSyn/JgIhGHIK3pkBB2BzBI9TCIxK+6Ao90uBcAl6gGxrD0pWoMXYnMS1yAQK6mp11MQWLNKCsg5gAtqVGQUAYMc1LvrHYwjtXDs4qqrWqze62hiaXwwl7p21Nd2t8oLYb2aURVLFiWFzR3HntVjaLRQLjxL/CQS6iSLaBIDU5ktVi2joCkBKFpZnUoj3i6SUAaC48xBtPs7VspelNbjam1C1wzxUPs+s1SHAfkaatdrXtSMWKBipY7PMH99q7NvqQ3rFpUhPZD3SshASBd1uSpRdywADbkxFP4dMSNSAfnq3h6jeKYSdotELOJBByqYZBa7m9ef0hZsoOApWVpYNnc6DTlFVRJLmpLknUvcwqlElzU/sw/TygCylWWWP6195r5UZaeaif8RE0qZL7GYliS4KXLGpYOx51oR0cRRJ8vt4cmcoApCjlLOl6FrPAF3BT0hP4is5gA1AWIRXU5jZutoWfhBLSSpQUQpKQB3hmKSZj9CGfeKQmENyt4RylmBCbEdmEpCcxWQ6lOQB/SAb9Ys4hYT2WaWnRSgCSrK/dDqJoz0tA0rLwuc8vIQAe4diQo5gsS1AZascku8xXe7pKioJrV6wLWR2ijmcd5lH8TuBQDV4rBRZnpeOeALWImglQCQwZKDXupS1qtWpJOpMWscs5ZedNQgaqfoXOn6wPRNUAwJ+zDkrJuSepJig6Xh3DN3ispckjKyXJI5B3iulBJA+Jmelyz10vF3Dv2S2SojNVh7oMtYc7VIraKCFsQzUbpfmCPSBSzPwmWZkd9iGruaaUPlEa5BSooIchh0LAq8qiLE/GFMx0ZCwYEJAAJAzFLAPWz7wa4DwszGWt8yzQqNxWwZ/wqbxpEBV4RwJUwgZSa6OTzZvnGz4dwFKKLQP7jTo5TXwPKC3BOH9mzhnFADnfMMxJDCrC53eDUyUCwABFHPzuOXr5xmSBGA4ClHJqsHTQEu6WGYcxuTq0GsPw7+kMb0BDC4DiwoRze0SYQuctBl0HMUIA0ofOCYUB5VgpBgKbwFKnzAMQQX0ub6D9DECeEhIYgHUqa7hg4sqlDd2PSD06da/LrYesNSRbVg5F/vb9IakNzOr4FLU7oSX1PeJOxOhGjelooYj2QkrDmWNnZj1Upi55V1rG27MNS7a389IaJDNTnQs5qKU5xUzFnlXE/YApDyyAWNCXHIBr/AHSMNisMqWopVceUfQmLwzvrd3Lankw35R5n7bcJSXmISyg5U1QXJrQdadXNoyYW5hpuGUlnHvWqD5gGHHClzlBISQknm7fPZ4a7EHUW8LRGS5rqfmYxIX+KYbs1hKgwCR3mPeo6iAa3ozaQ3HYPswFfEWCTcEJSVO2xJFPhMR41STlyqCmSASElNna9TQs/KFncQWsMpjzYakGlKe6LfrACYxIJBQkhKqJD1LM/i7w7CYU9plXLWcp7yUguOrAwzHYvtCnusAkJABoAHYCmx562tDsFNSFkzHIY/hC3Jv7xDdYAfgeHGY4BZbgANzqVHQAP5GK4l1FaFTA7tciH4fFrQCEqYEgnmQCz/SF/jT3GA/lpKUhgRV3UxF6vXUPACiUlRITmZwzse6dS0W8HhZagS6m6hPqRUm9LOIponhKWAJJJKnYCxSAPMkn0ifDYxSUhKcoAJL5XJdru8QA1UclLmEME+EYXOa216fT7NIpUghwHhDkKUkrL6B0p3J58tnOxj0HheAAAKQKtXLlLAijUeiTXYawM4Jw4UqXFmDD3QACQz35aHnGywmFSA5c924qDcFmBJoTQbPGOrc2NbESUBKbGh0owOwNLNfd3iaTMSoi9wedSDV9anbpDcWdsoL6ub+9UHnrsbQFn4wIZns5e4pU18PPnCQSD/wDEZVAaBgf8CQfPN6QuMn94aPXyI+sAUcQ7RZWguDpqCBUNvU01pFicSWuwseR09I1GekKKxQAvZ79P2iuMbUVLk25kNb7pAkTiaHU26MS/KHT0Ze8QSA9tH+wIKvJdOxqcEqlTTr6naLZxCbOGN6hvu0Y/CT1KckmrmjsIM4WW4Yn1HKNj2NTQUIo4IpztALi8jNc8w51Y5a11IHjBsqqzWOutTpfeB/GBmom7alxy/Wu7RmjDg8Yx+Bly5k0KDJYFLkD3qnKNVNQDRwYD4lKaBN65mqHLFh0qPCNT7bYMfxAUvuhWrMMrO5/qLKFL05Rlps4HMyQnMR1A26bwYZIrB/ywsHRy4YAPlFb1U7b5VbGExeFCSkJUF5g9K3LCo1NT5Q9HEldwKAKEN3WAfKCASWqQ+sKnGJD5U5QZhU/LvZRuwBB6wIIcLlSskhSgQlk1bUnoLOHtpEEnDqUCUgMm5KkpHmpQc8hFiXMUJJYrAfchBdqUoel/JopNEBZwssKSqssHTOoA6Gg8DXnDcPhFzASkUSHJJCQOWZRZ+TxLh0kSlqKTlNlaO6WFr3oDrrFMEi2oY9NujwAS4ThgpKyokAggFkkPq5KhUX69IZg+HTZgJRLWobhJI87RFIKMis3vAFtySlk6aGum/KIRW4f9N4oIDGz9leEqWHU4llif6mIcJPgneMng5GdYBs4fpr6OfDSPU/Z/CBkpDgskDoMxCRs6a2qTcGojZmgxg5SUMAkoyk6+9cXe9HZ2EFgsBLEsWpQa+H7RXEtISHcBquSwO9y1TpzekdiFNbSnXnTW23zfU2bEUsUvKGvS99jV+etD1gHNQpSsoFyXOzefPaCuKCjsPTnpWK2BQApSlKJyjm3L3oyT+SkeBSiWohLO7cx+8Hilg7Nsb9LPGGVxBSVOiWpepagrG04PihPlJKQRoQbjl/zHJzuzpaoYUmCvDJKTRQcGhB1HjFKYC9QepIEE8Gm2v6eMWPJjO6M/MwwkzVyw4CVUJ+EgFJryIgphMS4D/LVqgn94ZxuVmnZkirAE9Pn0P/E2Cl9D8wXNwXP30bq+DmLskhVXDDfw3huKLJfXQswBNjX6aRaUQwIYW+94HYqYmpDi7DmXZmLs5EZJmtnnP+oKXlZmdlAltyQl61AYWO4PXz0x6Z7Sd+XMSb2rYZnykhvrVPIR5lFsSQkdCtHRTEUmEhI54AUQoifE4JctKVKDBdvnrFdIcxALEiIib7vFiTJUagFukUD+GlpoOxB+Yj1Tgkp5SanMLt+IAApDPozu9Co9I8rl/wAudX8Km10Ia0eqcAxCcqH2ALEK/qqGBaprX3hzaM2IOycTm091ww96pIJL09das5hFTAbN0OnMPb/gDlWn4YmjnN8VmoLFNw2hYEAbxTnFSR3VmmtGp4N/z5YSje6M4stz8MVOz+BHhXpzgdxCQqVKUkghSmbo+uusNw2JUjMXJb3XtSpJFiSxv9Yt8YxyZyZRS2cqAWl6gtUHnaNOVtRo241cl9ATG4kSkS0pUhDpzrWqoAJ7tNzXyMP4VxTsZpSVIUFsUrRVCnoCNq6bvFXG4JPaZpstU5A7hQO6pIA7pRWh0vvvEuOSlfeTLEtIKUpSKkMG7xeqwKnrq0a6VG/e6DPtBxMIl5hRz4+H28VeC4fFyyjEKC0pURmSVUUklqvY8j6wR9pOCpOHlTUA55aAsh7jU1eoIEC+F4EjDzFYeZOIJzzUzj3XCgQAXLqHx6gVixjW5hKVqkbjByc81exAIHQ18aiFXOQFZVMFC4o8V5eMyTJCgGM1SktQsnLmLkUuE1gLxcpnTSoOQbX2IIG1npG+G6OaS3NPNxAa/wClRtz8YqYicAHLsKj+pq0e/oaQN4fJYJZyCK0c1A30rzvF6ckFLnQW5XYB96aU8jsSNbPP/bPEBKSPcKnTR3JJY9LtcWFBGHw2DBcLKQAoAqd8oerVqaADqY0/t6hQWHJJNK7B7jeo+xGLVFrcjZbKuzImJAGcKKEkPlSTlBL31iGQjPMFAHLsAwAAc5R0t4QyZPKmzH3QAKAMAGAoLUhFzCS56Uow0A5C0DEtTykLBIzOMy2tmU5bZg7REO7LJYZlqIBawSElTDRyoeRhqZ5CMgtmzHmQGA6CvnEa5pLPoSfzM/y9YAkmo7oLq2qBlGrA5ifQRICl0dmFhQuczF3JLFqMNeXWIl4glASXoeVsrAMNq+cMlqYg8929RAE05XfUVhSjzVV2FSWrrBPhWHJR+DxTm/8AYN5QGWpySdS8WJOLUlLAt0ABL7lnMAQzC6i7l2606x6n7M4gpAADpb3T+EgkbOouHLv038pVfxjeey/ExkS9S7MHzHKrMS7VDmg9XcwM4no01PcYDKGDVbXSuh8fKBs/DU3Y1Aq2zc2I+7WMFjitIqCRRxc0FQN3Oj/rEOOnZgwzc3FnrWgPnESMgTiiwoW0cGopfwFfKB5ICcyAygXVfLmQwLep6GJsfMc3sKeO33+6cPSVoKGNFkkjVwzc6H0jR1KSSZ1dPyR4dKphUokgG+j0YgHakWGSooSkABJ0swNAPXzMDMYZk/MJZIlpLKXoatlSeUFuGSkpmkJDAAC9Hb945d0dDrejchuzRyDEcoE4fhyULUJSgoAsU/iS9x5W/WC2DmBgkkVjO8fkGRN/iZVwcsxI/EEsym+IJrzCTG1b8HKuWgnxMuhZCS/YzchsR3xmbmzeUAcEQoA6Kc8i5eL/ALQ8UM3Dy5skAgvLmnVImhPeHilvEQM4cSLVZn2pc9GMdeLdWap7bM0OEAIYV3d1C1aftBJgE1IHoG0YP9vpA3CLcirg2PJqU08N4XG4lwxJfrXlVJcbeJ0jYzSYP/UCYFS6PQnoRRvDb7B85jY/6gcTCpglJLhIBJ3Jc1q76+UZvhWAM+YEPlFSpZDhIAJJNR08YiVsjKMdB3iUnBS0KTKUudN+MlkpOrJSGZtCTAuRgpkwEolrUBchJKQ13Nh5wohWjjF/heEQsqVNXklywFKP4i9koGpMaSQmQClPYJSpKDNL17KW1Cp7rP6xko2SzHAOOnp1izhuGzZiSpEtSkpuRamlbm1njQT8WhWGISgSkTpoQncpBeZMUfTwhuOn4hU3Jh0qTKkWbuo7oclRND01i6UhYI4fworn9jMJQQ+Zk5iGAJF2FDcmkVcQhKVqCDmSFEAnUA0MXMDxyZK7QgIUZvvFacx+bNyaKAU7mla/YEYWUiJi1gccZZB0BB9a10BD+JJ1MVFGOgWz0LhnFAsAkpL5XJJTlUNCARWoF6VbWDqZgWkV8LF9RlNd6nrHmPC+IKQoVNmpQ8jTYn189tgMckAAkJoXdTqD+8QkUDh9PWIZomx82gAur9/K14LDh61JTIlUBH8xY/CnUDmSYC43EISrcgO5oTZRfmxtyjTI9oECV3DX/h32teNE1qkr+DfGWmO3LHYzhbSTLSGZLJA029RGWwGPVKmlE9BlzA17KZgSk66Ujd4THJXlIq9ju4fp96xQ43wmXicoJZQIyrDFr0L3B25xJRT2YhklFlZPGkhq1+7Qb4TJmTkkrQUpKnGf3lUIfLoC5Z/KKPB/ZmTKIWXUoamwPRzGsw84WtGEMdFy5U/5TJ43gv8ACnKkvInkoykh0KUCQAT+GlNm6MElSly1ZVpUgP7xSUh6UL7gj/iL/tWs/wASt1uCEqQCSUgFOW3UK84p4TjZR3VgqBGVj30qAct0qaGLHL7cmjJ4nOKY9OKKXqxd9y3Jg7s1PCM97S+0uRkpd2L6C7pI3ve1OdDPEeFImy1KwkwpmAP2Ky6FahKFKFPFxpHmvEcHiB3psqagbqQQKcyP1jp1qXByyi48lWfPK1KUbqP36RouBTEyMJNnrQF9osS0pNApqnwd/KMuBBvA+0syTKTLQiWchOVSgS2Ykvl3cmrxnF0a2Q8Xxc9aUdpL7KXUoSJfZp2cOHNNYur9okCSiXkXMISkHtFlMsMGYS5eXN4wH4hxKbPVmmqKj4ADoBSIsLhVzDllpUtWyQ5aAOkrSFpUtOZIUCU7gGoi1ieLrWZ1AO2IzbhINEDk0XZfs0tNcRMlSE/1qBPkKesXMHwbDkOgYnEndCRKl8++tqeMCWZpc5SgkEkhIZI0A1b0iYY6cU5BMWU2YH05xp8SlOHQVJw2DlkBwJs4zZh6AX84FK9qsT+Ey5f9ktI+bw2KB1oIuCOoI+YhUmJ8dxGbOIM1ZW1A7UfpFcRARGEeOXeGvAo9Kmt90gjJ4sRQilr8qt5no9IGxf4Vw5U5QaiQQ6jboNzCrCYfw2ZSXV7ugFWHPnyNqRVXjCgjUPvUH7eCauHzEJPZoSt/whTKI6fpADDyCta8wIqzG4JqdKEfWMpQTVGUZtcGh4ZxouMqihQPuqsaXHO32YO4TjygQkpIY1VcXLBg9A4v1q8Y+ZhWAzB6AlSWeocOLsxDeO7RZ4fiVyz3D2g2c5hyOvhXpHPKEo8G6M4y2kb3C8fMxkoSpQIuA1g5d2q4tzEVcdxyZL/3Dlc8gbigD7MH5Xihg+KTwkZQkAi63SE66iumuoh+B4c8ztVvNmaTJrJlix7qanlRrUIiRU39CWiPG45C5k9ZUpICAkV1N6F2OnWr1eJ8Pwo3WP5bA5XIKjzNwnmPOCapKcqlGYkMe8D+JbPYHupsGH1jP8X40coBc7JtlBsVHwIA+WuM6b0xW/k2Y5SStvYN4LHJQvJIkgu7gJKlCoynMXLXFT01gqjFzQO8oZVUaix4gln5dYwuD4oUL7hIcO7sxGUbENWzNTnE8/iq1F15qmuUhRPSobwEYSxzjuVThL5NRxDg2CxIInyZeYj35ackwcwU36F4879p/YGfh3XJefJFcyWzp5KRc9QPKNZwoTJPfWVFVzmugG1P15cqk5PtGElKVXL6d7K5qRoLC0I5WuSSxJ8HiJTE2FxcyW5lqKCoMSGBbZ41PtHwYTETcRJSkdkodohPwzO8F+BzAjmIyBjqTs42qOWoqLqJJ3Jc+ZieZjpigEmYthQDMQANgBSK8dGRBANY544mGwA6JEGIxCpgCNaw9x5wzMNx5x6kMQ7g5qbgN8oj/iCaAKbW1PSOHvV+LOztf7jzbDyytQSmpNgI9C4T7MgS09stu7RAJAc1JISxJPW28Nxk4Z0P+FyxbWgenWn1huI4pQso/e51jswy1x1VVmicFCVFqchMn/ZWlStEhCZaQpwHUpiogAu0dI4GvENM7SUCSXX2TqJFCySajZSiT0tGdx2OIIY/Zr82g/wXjaUoEtRAIej1cnnGrLKSexcUVKVM0eF4PhZYYyxMPxKJH/ilkjwEEZAwiQ38PJSDr2aHL6kkOesB0YnNYxLiJ6Eg9qFhLe8kW+kc6yT8nX7UfBfl8JlO6QAv8JT3kEad0kmWrTuuLdIhkT0klxalTY+OvKM8nGqQXlzStGlClTddT5QTkcblzu7MftBeYGzDYKFMwDNXwjdjzv5NOTBXATmcMkrVnUmp1BZx/ULfrGX9reFhCllFBMEsgVuhYSuu+VSD1PjGoRMUhIJOZBspNjt0NqHweK3tBhEzpCXfuLSojcHukdHILf0x0OUVFyRzpPVpZ58ZuUgJ7xynW1U35xclYhSWIqQQW6bc+ekE1cNRnSMgHdXZIB/BsOsT/wDTUfCrzUfnHH38eGmdPbST5AvF+PzZ6gFUATWpJVlNASwo5e1+kUpBCJpWySFGj1DsygRoX9COkaHEcISQrK4URc26GlqwIw/C5j5Vy1EPYinXN938IzjnxTi1wYTx5Iuw/wADmJlysStdRNQrS6a5Ra7kx5p2C/gX+U+GkekdiQm1hRIs4GtKw9C1N3ipxyp4U8I1S62MXUVwZLpm1uzzX+FX8C/yK+kIMOv4F/lP0j05c1rlXTXpaEQtyKHX08Iw79/iZdovJ5mcLM+Bf5T9IacIv4F/lV9I9MXMZ6KP2OXOEVNA0VdrtDvn+I7VeTzYYWZ8C/yn6Q9OBm//AFr/ACmPTMvWFkK7tTvtvDv2/wCkPpF5NMPZ2V8c38/7Rx9npPxTPz/tBVEOKY8V5JeTotnmvt9wPs1IXKzkFOUuXYg92ra5jGXRgJtMwbqoB+jx7i3IGAvtlwv+Kwyk5mKD2iX905UqBB2DEx6XS+oadOOS/wBnPkw27PIcWClQcpJ2CgflYxGmTrXf3nD3fQadY5Empi7KkR7lJnJuX8HxZQooE8wRXwLQRk8cWoGUgh1fhWnbY1gImQ9IvSJFQ9QDrGmXTxfBvjnkuSzMCgWKWKmsrKdnDXPXaCZwyVJAIAy+61CKuWPrzhJEtKbM55uW66RZlTB9/tGWPEoqmYZc2tqhnDCqQo58y0EH3TvoUt19LQRlYgGUp6ApU7+JAfyipNm7Qzh00KnJSsjLmBIf3iFUT0ev2YkoqCbRNbk1YeVwCR2ksZVMUzPxm4MtvmYs/wDbmH+FX5z9YtzP92X0mf8Ap9ItiPl3kltudwKHs7I+FX51fWHf9vSPhV+Y/WCgjox9yXkbgv8A7ekfCr86vrCp4BI+E/mV9YJx0X3JeQDf+gyPgP5lQ3/oEj4T+ZX1goY6HuS8gFngEj4VfmV9Y4ez8j4T+dX1grHGHuS8i2Cv+gyPgP5lfWFHApA/AfzK+sEoWGuQtkAEOhoh0RrcqEERzpIWFJUHCgQehvEqYVoi2doM8S9rOHHCYlUoqzChBZu6bPzZvIwMlz1ghiFbAnewjZ/6qYP/AORKmN76CD/gTT/yjFTJQe3iOsfUdNkc8UWzgyRqTCGHx51QX1qDrFhfE1t3UeZ+kB1TFpsX68vLeGKxkwn3vJI36R0Wa6Co4tPBsltmI/WCGD4nOV+BIHxFbAeYjOjFrYHPVyD3U0AAY21c+UOl5lvmUTyJpppaGotGnxHF5bMpZWdpSbvuuwaCHscgLxCOzkKGXvFSinLQhze7mM1gsM5AA0I2a/0j0HhSP4fCzpw94ooeZJPzKR4Ry9XPTif2bMUdU0kGMTxeSmalOYFSczpFS5DAbPygph56VpCklwbfeh5R4+BzeNx7GcQKlrQbKSmYP7i6V+ZSD/kY8bL00VDblHsZumUFaNYDCvDYUCOKjkFhIRUckUgQWFMNh0AcBHRwhHgDoaoxyjDc0ZIooTCZYUmHAxHyBsJCqENSYxFmS/1Ow4OEC9ZU1LdFukj1B8I8rlzc1I9u9p+E/wAXhlygWUWKat3kl0g9bR4p/DdiVFVSCUhOxBZQV0LjqI930yaePT4OXOv4rJTLGuh+kRKlgVPL9W+QhqpxIqKn7EOlSFCswsnQXKtQ3mK849NGgrmYKM+t7APTnZovYFNK8vk/6QMUrMot0HhBjC4dSkd0OSwZwDcnXk0WKIEeGd5bbt0F/wB49BxOFJ4esXLFQ6A09BGU4FhBJyqmt3jlTru5j0sJDMzhmbcNbpHmeqZNOmP3Z09NtLV4PHkmNb7CIJnE6Jlsf8lEj5RDjfY9ZWexXKKDYLWUqTyIym0av2e4QMLLyuFLUXWoWJ0AerCOLLmjo2+T2M+eLhS+Qq8dHCOJjzzgEhYa8KDEsHQrx0cYoOhIR46KBrRwTCkQ5oAjKocDEYI3Pl+8PpufL943vpcngwU0Ohqo6m/p+8cRz9P3idrk8F1ojnzsiFLYnKCphcsHYR4XjOIqVMUtKAApa1l65ipRJ8BpHt2OxXZIWtSgAgE+6fDXePE0y5yi93JLFNBWzAdY9X03C4anL6OfPJOqF7VKw6UgHbn0ihNUVm9zU7AwTVwrV8h5VBEQYhCZQOc51F2SAydKqrXpyj1KOco4ZIcrZg9v8mI8niUpUupURTdtP0EOm4VZCSO8ijEbm5Iu/KLScOwGZQQH2zE7Mm5PKloUB3DeK2lqdncKJLpNWblVm58o9k4Diu1kIVqwB6gR5VhOEmcp0yTLToVrCCaXyMWv+8ejex0ky8OUKPeStQZrD8OtaFwY4PUMfuY0lymbsLqQalO9RaxKX8lW9HiwYZm5+n7x2b7b948btcng6daHQhhCrn6fvHPz9P3i9rk8f9GtHQ4CIz19P3jgobny/eJ2k/1jWiSOMI45+X7wmYc/L94va5P1jWjoc0Nzjn5fvHZxzjLtJ/rHuIc8LEZWOcJ2g5w7Sf6xrRDDnhsylYz/AB/jH8PLMxTsGYbqNkx6PJpQX4nxWVh0GZNWEpHiSdABck7CMRj/APUhZLYeSkD4phcn/FLAeJPSMjiMSvEzM05bOaZicqQdA9KDeD+FwuBkMZk8zlCuWUkKD9SGIjbHH5M6RWmrxmPIzqUpPwoAyivwj9YnxnswMOgKmqykmhINCKsVCqTzjsX7WT/dkCXLTXKvIJaiDooqOWB+F4TiMQtw6ir3lJDSxuVLAy+Txs2XA/yQrx66oWHAPvprTmRQi1RA8Sc9qvy8H9Y9J4f7NSpSQFJ7RQqVKqH/AKUmg9YI/wAOE+6kDoAPk0F1FGmUE3seTYOYUUVQHqH5eVIs/wAYEFwHXuXAHnXyj0jFYYLosBQ2UH+cZfjfsw/fw4ZQvLJ7p/tJ90+nSKszlwFBLkzw4nNP4yP7e75G4gxwDjPZrcrmuWc9qpSuVCkhqmhe8AcThygssKlq+FaSnyNiOcQJOxB6EH5Ri2zfUfg9gwvFJigDKmImg/gmMiYB/dLBT5iL/D+KCYcpRMlLH4JiSkkalJNFDmI8XkYmZLolSk9C3nvBPDe0s5DBX8wC2f8AD0LOOrxi4p/BjpPZHhQYynsT7RLxQWmYKoYhQLuNQSzPGpBjW1RiKYUGEJhrxAOJjiqGPDVGAJAqEKoYLQkUD3hrxwhSqICQ1iHE4GXNSUTEJWk3BFDEy7+MKfvzjG6YM+fYnCj/AGzPlC7ImOH5BYU3hHS/YbBu6u2Wf6ppH/4AjQrtDAfvxi62WyrgeA4STWXh5YPxEZ1fmW5ggog0YeGnQQww1OsTUwNmSExGJAa8SzIjiEIVYZO8MPDxv6ROBHLi2wV18LQoMpiNiHitN9mcMoMZaD/gn6QUTaFEVSYaM9M9hsKfd7RH9iyB5KcRJhPYzCS6lCph3mLKvSg9IPIsIQmMtchQ1CEoSEoSlIGgAA9IV4RURiMbBLmhuaEMIqFgc8cTCCEVCwLmjiYjEOVCwOK4QKhh+/OGmAP/2Q=="/>
          <p:cNvSpPr>
            <a:spLocks noChangeAspect="1" noChangeArrowheads="1"/>
          </p:cNvSpPr>
          <p:nvPr/>
        </p:nvSpPr>
        <p:spPr bwMode="auto">
          <a:xfrm>
            <a:off x="2087007" y="875342"/>
            <a:ext cx="304721" cy="304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s-CO" sz="1799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5197" y="1027701"/>
            <a:ext cx="1743291" cy="203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728" y="3239558"/>
            <a:ext cx="1886417" cy="1015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773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4297776-1BBD-464C-B552-5283A99F02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>
                                            <p:graphicEl>
                                              <a:dgm id="{14297776-1BBD-464C-B552-5283A99F02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>
                                            <p:graphicEl>
                                              <a:dgm id="{14297776-1BBD-464C-B552-5283A99F02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E4001EC-C220-4C25-8B72-AFE0013831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">
                                            <p:graphicEl>
                                              <a:dgm id="{EE4001EC-C220-4C25-8B72-AFE0013831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">
                                            <p:graphicEl>
                                              <a:dgm id="{EE4001EC-C220-4C25-8B72-AFE0013831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714615C-E0EC-45E3-896F-5C02528B5F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">
                                            <p:graphicEl>
                                              <a:dgm id="{B714615C-E0EC-45E3-896F-5C02528B5F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">
                                            <p:graphicEl>
                                              <a:dgm id="{B714615C-E0EC-45E3-896F-5C02528B5F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03EE851-E90A-4FFF-B8DE-8664A2B727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">
                                            <p:graphicEl>
                                              <a:dgm id="{403EE851-E90A-4FFF-B8DE-8664A2B727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">
                                            <p:graphicEl>
                                              <a:dgm id="{403EE851-E90A-4FFF-B8DE-8664A2B727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3200" dirty="0">
                <a:latin typeface="Calibri" panose="020F0502020204030204" pitchFamily="34" charset="0"/>
                <a:cs typeface="Segoe UI" pitchFamily="34" charset="0"/>
              </a:rPr>
              <a:t>Lista de Asistencia</a:t>
            </a:r>
          </a:p>
          <a:p>
            <a:r>
              <a:rPr lang="es-MX" sz="3200" dirty="0">
                <a:latin typeface="Calibri" panose="020F0502020204030204" pitchFamily="34" charset="0"/>
                <a:cs typeface="Segoe UI" pitchFamily="34" charset="0"/>
              </a:rPr>
              <a:t>¿Como van con sus TOG?</a:t>
            </a:r>
          </a:p>
          <a:p>
            <a:r>
              <a:rPr lang="es-MX" sz="3200" dirty="0">
                <a:latin typeface="Calibri" panose="020F0502020204030204" pitchFamily="34" charset="0"/>
                <a:cs typeface="Segoe UI" pitchFamily="34" charset="0"/>
              </a:rPr>
              <a:t>Dudas</a:t>
            </a:r>
          </a:p>
          <a:p>
            <a:r>
              <a:rPr lang="es-MX" sz="3200" dirty="0">
                <a:latin typeface="Calibri" panose="020F0502020204030204" pitchFamily="34" charset="0"/>
                <a:cs typeface="Segoe UI" pitchFamily="34" charset="0"/>
              </a:rPr>
              <a:t>Estado del Arte</a:t>
            </a:r>
          </a:p>
          <a:p>
            <a:endParaRPr lang="es-MX" sz="3200" dirty="0">
              <a:latin typeface="Calibri" panose="020F0502020204030204" pitchFamily="34" charset="0"/>
              <a:cs typeface="Segoe UI" pitchFamily="34" charset="0"/>
            </a:endParaRPr>
          </a:p>
          <a:p>
            <a:endParaRPr lang="es-MX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Calibri" panose="020F0502020204030204" pitchFamily="34" charset="0"/>
              </a:rPr>
              <a:t>¡Bienvenidos!</a:t>
            </a:r>
          </a:p>
        </p:txBody>
      </p:sp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17948" y="283494"/>
            <a:ext cx="8227457" cy="705906"/>
          </a:xfrm>
        </p:spPr>
        <p:txBody>
          <a:bodyPr>
            <a:normAutofit/>
          </a:bodyPr>
          <a:lstStyle/>
          <a:p>
            <a:r>
              <a:rPr lang="es-CO" dirty="0">
                <a:latin typeface="Calibri" panose="020F0502020204030204" pitchFamily="34" charset="0"/>
              </a:rPr>
              <a:t>MARCO TEÓRICO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0683" y="1125700"/>
            <a:ext cx="8227457" cy="4524784"/>
          </a:xfrm>
        </p:spPr>
        <p:txBody>
          <a:bodyPr/>
          <a:lstStyle/>
          <a:p>
            <a:pPr marL="0" indent="0" algn="ctr">
              <a:buNone/>
            </a:pPr>
            <a:r>
              <a:rPr lang="es-CO" sz="4000" b="1" dirty="0">
                <a:solidFill>
                  <a:prstClr val="black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¿QUÉ ES?</a:t>
            </a:r>
          </a:p>
          <a:p>
            <a:pPr marL="0" indent="0" algn="ctr">
              <a:buNone/>
            </a:pPr>
            <a:endParaRPr lang="es-CO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6 Elipse"/>
          <p:cNvSpPr/>
          <p:nvPr/>
        </p:nvSpPr>
        <p:spPr>
          <a:xfrm>
            <a:off x="2061964" y="2060848"/>
            <a:ext cx="8278764" cy="3671452"/>
          </a:xfrm>
          <a:prstGeom prst="ellipse">
            <a:avLst/>
          </a:prstGeom>
          <a:gradFill flip="none" rotWithShape="0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3000000" scaled="0"/>
            <a:tileRect/>
          </a:gradFill>
          <a:effectLst>
            <a:innerShdw blurRad="63500" dist="50800" dir="16200000">
              <a:prstClr val="black">
                <a:alpha val="50000"/>
              </a:prstClr>
            </a:innerShdw>
          </a:effectLst>
          <a:scene3d>
            <a:camera prst="isometricOffAxis2Left">
              <a:rot lat="0" lon="0" rev="0"/>
            </a:camera>
            <a:lightRig rig="threePt" dir="t"/>
          </a:scene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2200" b="1" dirty="0">
                <a:solidFill>
                  <a:prstClr val="black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ANÁLISIS SISTEMÁTICO Y SINTÉTICO DE LAS </a:t>
            </a:r>
          </a:p>
          <a:p>
            <a:pPr algn="ctr"/>
            <a:r>
              <a:rPr lang="es-CO" sz="2200" b="1" dirty="0">
                <a:solidFill>
                  <a:prstClr val="black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PRINCIPALES TEÓRIAS QUE EXPLICAN EL </a:t>
            </a:r>
          </a:p>
          <a:p>
            <a:pPr algn="ctr"/>
            <a:r>
              <a:rPr lang="es-CO" sz="2200" b="1" dirty="0">
                <a:solidFill>
                  <a:prstClr val="black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TEMA QUE SE ESTÁ INVESTIGANDO</a:t>
            </a:r>
          </a:p>
        </p:txBody>
      </p:sp>
    </p:spTree>
    <p:extLst>
      <p:ext uri="{BB962C8B-B14F-4D97-AF65-F5344CB8AC3E}">
        <p14:creationId xmlns:p14="http://schemas.microsoft.com/office/powerpoint/2010/main" val="283130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91025" y="117495"/>
            <a:ext cx="8227457" cy="1142702"/>
          </a:xfrm>
        </p:spPr>
        <p:txBody>
          <a:bodyPr>
            <a:normAutofit/>
          </a:bodyPr>
          <a:lstStyle/>
          <a:p>
            <a:r>
              <a:rPr lang="es-CO" dirty="0">
                <a:latin typeface="Calibri" panose="020F0502020204030204" pitchFamily="34" charset="0"/>
              </a:rPr>
              <a:t>¿PARA QUE SIRVE EL MARCO TEÓRICO?</a:t>
            </a: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9318550"/>
              </p:ext>
            </p:extLst>
          </p:nvPr>
        </p:nvGraphicFramePr>
        <p:xfrm>
          <a:off x="1739063" y="1628800"/>
          <a:ext cx="8710698" cy="42473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215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91025" y="117495"/>
            <a:ext cx="8227457" cy="1142702"/>
          </a:xfrm>
        </p:spPr>
        <p:txBody>
          <a:bodyPr>
            <a:normAutofit/>
          </a:bodyPr>
          <a:lstStyle/>
          <a:p>
            <a:r>
              <a:rPr lang="es-CO" dirty="0">
                <a:latin typeface="Calibri" panose="020F0502020204030204" pitchFamily="34" charset="0"/>
              </a:rPr>
              <a:t>¿PARA QUE SIRVE EL MARCO TEÓRICO?</a:t>
            </a: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6267612"/>
              </p:ext>
            </p:extLst>
          </p:nvPr>
        </p:nvGraphicFramePr>
        <p:xfrm>
          <a:off x="1749404" y="1556792"/>
          <a:ext cx="8710698" cy="42473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8708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80682" y="341044"/>
            <a:ext cx="8227457" cy="633917"/>
          </a:xfrm>
        </p:spPr>
        <p:txBody>
          <a:bodyPr/>
          <a:lstStyle/>
          <a:p>
            <a:r>
              <a:rPr lang="es-CO" dirty="0">
                <a:latin typeface="Calibri" panose="020F0502020204030204" pitchFamily="34" charset="0"/>
              </a:rPr>
              <a:t>REGLAS</a:t>
            </a: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2656203"/>
              </p:ext>
            </p:extLst>
          </p:nvPr>
        </p:nvGraphicFramePr>
        <p:xfrm>
          <a:off x="1980683" y="1340768"/>
          <a:ext cx="8227457" cy="45247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360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E2C5495-1890-4DE6-92C1-1C151E5472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>
                                            <p:graphicEl>
                                              <a:dgm id="{5E2C5495-1890-4DE6-92C1-1C151E5472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>
                                            <p:graphicEl>
                                              <a:dgm id="{5E2C5495-1890-4DE6-92C1-1C151E5472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90622B2-8069-4C04-A18A-F84F4CE440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">
                                            <p:graphicEl>
                                              <a:dgm id="{A90622B2-8069-4C04-A18A-F84F4CE440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">
                                            <p:graphicEl>
                                              <a:dgm id="{A90622B2-8069-4C04-A18A-F84F4CE440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F1B182A-2C45-418E-94BB-74E2E3472B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">
                                            <p:graphicEl>
                                              <a:dgm id="{7F1B182A-2C45-418E-94BB-74E2E3472B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">
                                            <p:graphicEl>
                                              <a:dgm id="{7F1B182A-2C45-418E-94BB-74E2E3472B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907845B-F0AB-4D40-9EB1-394AE01B67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">
                                            <p:graphicEl>
                                              <a:dgm id="{5907845B-F0AB-4D40-9EB1-394AE01B67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">
                                            <p:graphicEl>
                                              <a:dgm id="{5907845B-F0AB-4D40-9EB1-394AE01B67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577B712-C79F-44C2-A7B9-E524CC8F13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4">
                                            <p:graphicEl>
                                              <a:dgm id="{7577B712-C79F-44C2-A7B9-E524CC8F13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4">
                                            <p:graphicEl>
                                              <a:dgm id="{7577B712-C79F-44C2-A7B9-E524CC8F13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35DAF0B-44C6-4C06-A1A8-C7CD10F982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4">
                                            <p:graphicEl>
                                              <a:dgm id="{135DAF0B-44C6-4C06-A1A8-C7CD10F982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">
                                            <p:graphicEl>
                                              <a:dgm id="{135DAF0B-44C6-4C06-A1A8-C7CD10F982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20A9575-14C4-4BC9-8D11-5E5C96065E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4">
                                            <p:graphicEl>
                                              <a:dgm id="{620A9575-14C4-4BC9-8D11-5E5C96065E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4">
                                            <p:graphicEl>
                                              <a:dgm id="{620A9575-14C4-4BC9-8D11-5E5C96065E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DBC7411-6D40-43AB-9704-04C865595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4">
                                            <p:graphicEl>
                                              <a:dgm id="{1DBC7411-6D40-43AB-9704-04C865595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4">
                                            <p:graphicEl>
                                              <a:dgm id="{1DBC7411-6D40-43AB-9704-04C865595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80683" y="332656"/>
            <a:ext cx="8227457" cy="633917"/>
          </a:xfrm>
        </p:spPr>
        <p:txBody>
          <a:bodyPr/>
          <a:lstStyle/>
          <a:p>
            <a:r>
              <a:rPr lang="es-CO" dirty="0">
                <a:latin typeface="Calibri" panose="020F0502020204030204" pitchFamily="34" charset="0"/>
              </a:rPr>
              <a:t>REGLAS</a:t>
            </a: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6345424"/>
              </p:ext>
            </p:extLst>
          </p:nvPr>
        </p:nvGraphicFramePr>
        <p:xfrm>
          <a:off x="2061964" y="1268760"/>
          <a:ext cx="8227457" cy="45247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6541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E2C5495-1890-4DE6-92C1-1C151E5472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>
                                            <p:graphicEl>
                                              <a:dgm id="{5E2C5495-1890-4DE6-92C1-1C151E5472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>
                                            <p:graphicEl>
                                              <a:dgm id="{5E2C5495-1890-4DE6-92C1-1C151E5472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90622B2-8069-4C04-A18A-F84F4CE440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">
                                            <p:graphicEl>
                                              <a:dgm id="{A90622B2-8069-4C04-A18A-F84F4CE440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">
                                            <p:graphicEl>
                                              <a:dgm id="{A90622B2-8069-4C04-A18A-F84F4CE440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6E8C9B1-D965-425C-B375-6F7EFBD9C0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">
                                            <p:graphicEl>
                                              <a:dgm id="{36E8C9B1-D965-425C-B375-6F7EFBD9C0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">
                                            <p:graphicEl>
                                              <a:dgm id="{36E8C9B1-D965-425C-B375-6F7EFBD9C0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B08F04E-3713-4F98-A916-174D4D5F82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">
                                            <p:graphicEl>
                                              <a:dgm id="{3B08F04E-3713-4F98-A916-174D4D5F82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">
                                            <p:graphicEl>
                                              <a:dgm id="{3B08F04E-3713-4F98-A916-174D4D5F82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577B712-C79F-44C2-A7B9-E524CC8F13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4">
                                            <p:graphicEl>
                                              <a:dgm id="{7577B712-C79F-44C2-A7B9-E524CC8F13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4">
                                            <p:graphicEl>
                                              <a:dgm id="{7577B712-C79F-44C2-A7B9-E524CC8F13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35DAF0B-44C6-4C06-A1A8-C7CD10F982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4">
                                            <p:graphicEl>
                                              <a:dgm id="{135DAF0B-44C6-4C06-A1A8-C7CD10F982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">
                                            <p:graphicEl>
                                              <a:dgm id="{135DAF0B-44C6-4C06-A1A8-C7CD10F982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20A9575-14C4-4BC9-8D11-5E5C96065E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4">
                                            <p:graphicEl>
                                              <a:dgm id="{620A9575-14C4-4BC9-8D11-5E5C96065E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4">
                                            <p:graphicEl>
                                              <a:dgm id="{620A9575-14C4-4BC9-8D11-5E5C96065E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DBC7411-6D40-43AB-9704-04C865595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4">
                                            <p:graphicEl>
                                              <a:dgm id="{1DBC7411-6D40-43AB-9704-04C865595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4">
                                            <p:graphicEl>
                                              <a:dgm id="{1DBC7411-6D40-43AB-9704-04C865595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45940" y="548680"/>
            <a:ext cx="8227457" cy="705906"/>
          </a:xfrm>
        </p:spPr>
        <p:txBody>
          <a:bodyPr>
            <a:normAutofit/>
          </a:bodyPr>
          <a:lstStyle/>
          <a:p>
            <a:r>
              <a:rPr lang="es-CO" dirty="0">
                <a:latin typeface="Calibri" panose="020F0502020204030204" pitchFamily="34" charset="0"/>
              </a:rPr>
              <a:t>SOBRE LAS REFERENCIAS</a:t>
            </a: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0719490"/>
              </p:ext>
            </p:extLst>
          </p:nvPr>
        </p:nvGraphicFramePr>
        <p:xfrm>
          <a:off x="2020666" y="1628800"/>
          <a:ext cx="8227457" cy="45247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7578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77954" y="404664"/>
            <a:ext cx="8227457" cy="705906"/>
          </a:xfrm>
        </p:spPr>
        <p:txBody>
          <a:bodyPr>
            <a:normAutofit/>
          </a:bodyPr>
          <a:lstStyle/>
          <a:p>
            <a:r>
              <a:rPr lang="es-CO" dirty="0">
                <a:latin typeface="Calibri" panose="020F0502020204030204" pitchFamily="34" charset="0"/>
              </a:rPr>
              <a:t>ELABORACIÓN</a:t>
            </a: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2137733"/>
              </p:ext>
            </p:extLst>
          </p:nvPr>
        </p:nvGraphicFramePr>
        <p:xfrm>
          <a:off x="1980683" y="1412776"/>
          <a:ext cx="8227457" cy="4607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419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76894" y="170961"/>
            <a:ext cx="8227457" cy="705906"/>
          </a:xfrm>
        </p:spPr>
        <p:txBody>
          <a:bodyPr>
            <a:normAutofit/>
          </a:bodyPr>
          <a:lstStyle/>
          <a:p>
            <a:r>
              <a:rPr lang="es-CO" dirty="0">
                <a:latin typeface="Calibri" panose="020F0502020204030204" pitchFamily="34" charset="0"/>
              </a:rPr>
              <a:t>MÉTODO DEL MAPEO</a:t>
            </a:r>
          </a:p>
        </p:txBody>
      </p:sp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3193940"/>
              </p:ext>
            </p:extLst>
          </p:nvPr>
        </p:nvGraphicFramePr>
        <p:xfrm>
          <a:off x="1749385" y="1582773"/>
          <a:ext cx="8710698" cy="42361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1631079" y="1039069"/>
            <a:ext cx="44633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200" b="1" dirty="0">
                <a:solidFill>
                  <a:prstClr val="black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CLIMA ORGANIZACIONAL</a:t>
            </a:r>
          </a:p>
        </p:txBody>
      </p:sp>
    </p:spTree>
    <p:extLst>
      <p:ext uri="{BB962C8B-B14F-4D97-AF65-F5344CB8AC3E}">
        <p14:creationId xmlns:p14="http://schemas.microsoft.com/office/powerpoint/2010/main" val="210650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80683" y="227943"/>
            <a:ext cx="8227457" cy="764505"/>
          </a:xfrm>
        </p:spPr>
        <p:txBody>
          <a:bodyPr>
            <a:normAutofit/>
          </a:bodyPr>
          <a:lstStyle/>
          <a:p>
            <a:r>
              <a:rPr lang="es-CO" dirty="0">
                <a:latin typeface="Calibri" panose="020F0502020204030204" pitchFamily="34" charset="0"/>
              </a:rPr>
              <a:t>MARCO CONCEPTUAL</a:t>
            </a: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5536163"/>
              </p:ext>
            </p:extLst>
          </p:nvPr>
        </p:nvGraphicFramePr>
        <p:xfrm>
          <a:off x="1991025" y="1340768"/>
          <a:ext cx="8421973" cy="45247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41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2" y="1828800"/>
            <a:ext cx="9277672" cy="4191000"/>
          </a:xfrm>
        </p:spPr>
        <p:txBody>
          <a:bodyPr>
            <a:normAutofit/>
          </a:bodyPr>
          <a:lstStyle/>
          <a:p>
            <a:r>
              <a:rPr lang="es-ES" b="1" dirty="0">
                <a:latin typeface="Calibri" panose="020F0502020204030204" pitchFamily="34" charset="0"/>
              </a:rPr>
              <a:t>Iniciar su Marco </a:t>
            </a:r>
            <a:r>
              <a:rPr lang="es-ES" b="1" dirty="0" err="1">
                <a:latin typeface="Calibri" panose="020F0502020204030204" pitchFamily="34" charset="0"/>
              </a:rPr>
              <a:t>Teorico</a:t>
            </a:r>
            <a:endParaRPr lang="es-ES" b="1" dirty="0">
              <a:latin typeface="Calibri" panose="020F0502020204030204" pitchFamily="34" charset="0"/>
            </a:endParaRPr>
          </a:p>
          <a:p>
            <a:pPr marL="457200" lvl="2">
              <a:spcBef>
                <a:spcPts val="1800"/>
              </a:spcBef>
            </a:pPr>
            <a:r>
              <a:rPr lang="es-ES" sz="1400" dirty="0">
                <a:solidFill>
                  <a:srgbClr val="FF0000"/>
                </a:solidFill>
                <a:latin typeface="Calibri" panose="020F0502020204030204" pitchFamily="34" charset="0"/>
              </a:rPr>
              <a:t>Juntarse con su Asesor de TOG para determinar el Marco </a:t>
            </a:r>
            <a:r>
              <a:rPr lang="es-ES" sz="1400" dirty="0" err="1">
                <a:solidFill>
                  <a:srgbClr val="FF0000"/>
                </a:solidFill>
                <a:latin typeface="Calibri" panose="020F0502020204030204" pitchFamily="34" charset="0"/>
              </a:rPr>
              <a:t>Teorico</a:t>
            </a:r>
            <a:r>
              <a:rPr lang="es-ES" sz="1400" dirty="0">
                <a:solidFill>
                  <a:srgbClr val="FF0000"/>
                </a:solidFill>
                <a:latin typeface="Calibri" panose="020F0502020204030204" pitchFamily="34" charset="0"/>
              </a:rPr>
              <a:t> de su proyecto e iniciar con la documentación pertinente.</a:t>
            </a:r>
          </a:p>
          <a:p>
            <a:pPr marL="457200" lvl="2">
              <a:spcBef>
                <a:spcPts val="1800"/>
              </a:spcBef>
            </a:pPr>
            <a:r>
              <a:rPr lang="es-ES" sz="1400" dirty="0">
                <a:solidFill>
                  <a:srgbClr val="FF0000"/>
                </a:solidFill>
                <a:latin typeface="Calibri" panose="020F0502020204030204" pitchFamily="34" charset="0"/>
              </a:rPr>
              <a:t>El asesor de TOG, será el encargado de poner las reglas de acuerdo a este apartado.</a:t>
            </a:r>
          </a:p>
          <a:p>
            <a:pPr lvl="1"/>
            <a:endParaRPr lang="es-ES" sz="16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Calibri" panose="020F0502020204030204" pitchFamily="34" charset="0"/>
              </a:rPr>
              <a:t>Tarea </a:t>
            </a:r>
          </a:p>
        </p:txBody>
      </p:sp>
    </p:spTree>
    <p:extLst>
      <p:ext uri="{BB962C8B-B14F-4D97-AF65-F5344CB8AC3E}">
        <p14:creationId xmlns:p14="http://schemas.microsoft.com/office/powerpoint/2010/main" val="200171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852" y="2564904"/>
            <a:ext cx="8686801" cy="1066800"/>
          </a:xfrm>
        </p:spPr>
        <p:txBody>
          <a:bodyPr>
            <a:noAutofit/>
          </a:bodyPr>
          <a:lstStyle/>
          <a:p>
            <a:r>
              <a:rPr lang="es-MX" sz="7200" dirty="0">
                <a:latin typeface="Calibri" panose="020F0502020204030204" pitchFamily="34" charset="0"/>
              </a:rPr>
              <a:t>Estado del Arte</a:t>
            </a:r>
          </a:p>
        </p:txBody>
      </p:sp>
      <p:pic>
        <p:nvPicPr>
          <p:cNvPr id="1028" name="Picture 4" descr="http://royalbank.qwriting.qc.cuny.edu/files/2013/11/blog-13.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596" y="2276872"/>
            <a:ext cx="2727400" cy="302376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374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http://www.wolf-howl.com/wp-content/uploads/thank-you-sept-200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2044" y="1916832"/>
            <a:ext cx="5715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5226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20343" y="332862"/>
            <a:ext cx="8227457" cy="1007906"/>
          </a:xfrm>
        </p:spPr>
        <p:txBody>
          <a:bodyPr>
            <a:normAutofit/>
            <a:scene3d>
              <a:camera prst="perspectiveLeft"/>
              <a:lightRig rig="threePt" dir="t"/>
            </a:scene3d>
          </a:bodyPr>
          <a:lstStyle/>
          <a:p>
            <a:r>
              <a:rPr lang="es-CO" dirty="0">
                <a:latin typeface="Calibri" panose="020F0502020204030204" pitchFamily="34" charset="0"/>
              </a:rPr>
              <a:t>EL PROTOCOLO</a:t>
            </a: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3402785"/>
              </p:ext>
            </p:extLst>
          </p:nvPr>
        </p:nvGraphicFramePr>
        <p:xfrm>
          <a:off x="1413892" y="1340768"/>
          <a:ext cx="8494731" cy="45247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4794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80682" y="332656"/>
            <a:ext cx="8227457" cy="764505"/>
          </a:xfrm>
        </p:spPr>
        <p:txBody>
          <a:bodyPr/>
          <a:lstStyle/>
          <a:p>
            <a:r>
              <a:rPr lang="es-CO" dirty="0">
                <a:latin typeface="Calibri" panose="020F0502020204030204" pitchFamily="34" charset="0"/>
              </a:rPr>
              <a:t>MARCO DE REFERENCIA</a:t>
            </a: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6617123"/>
              </p:ext>
            </p:extLst>
          </p:nvPr>
        </p:nvGraphicFramePr>
        <p:xfrm>
          <a:off x="1980683" y="1340768"/>
          <a:ext cx="8227457" cy="45247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716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F1317DB-2D15-4B5F-ACF5-48D67FDB69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graphicEl>
                                              <a:dgm id="{8F1317DB-2D15-4B5F-ACF5-48D67FDB694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graphicEl>
                                              <a:dgm id="{8F1317DB-2D15-4B5F-ACF5-48D67FDB69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graphicEl>
                                              <a:dgm id="{8F1317DB-2D15-4B5F-ACF5-48D67FDB69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3DBDBD4-97E8-4240-9DCE-571A42915D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graphicEl>
                                              <a:dgm id="{93DBDBD4-97E8-4240-9DCE-571A42915D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graphicEl>
                                              <a:dgm id="{93DBDBD4-97E8-4240-9DCE-571A42915D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graphicEl>
                                              <a:dgm id="{93DBDBD4-97E8-4240-9DCE-571A42915D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330C8A5-7ECD-4A22-A812-78BBA41B84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graphicEl>
                                              <a:dgm id="{8330C8A5-7ECD-4A22-A812-78BBA41B84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graphicEl>
                                              <a:dgm id="{8330C8A5-7ECD-4A22-A812-78BBA41B84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graphicEl>
                                              <a:dgm id="{8330C8A5-7ECD-4A22-A812-78BBA41B84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91EBF31-F3C8-4C3B-A7D1-C767600EF3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graphicEl>
                                              <a:dgm id="{691EBF31-F3C8-4C3B-A7D1-C767600EF32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graphicEl>
                                              <a:dgm id="{691EBF31-F3C8-4C3B-A7D1-C767600EF3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graphicEl>
                                              <a:dgm id="{691EBF31-F3C8-4C3B-A7D1-C767600EF3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AF7BD8F-3126-41F2-A1B7-9A43099F6E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graphicEl>
                                              <a:dgm id="{8AF7BD8F-3126-41F2-A1B7-9A43099F6E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graphicEl>
                                              <a:dgm id="{8AF7BD8F-3126-41F2-A1B7-9A43099F6E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graphicEl>
                                              <a:dgm id="{8AF7BD8F-3126-41F2-A1B7-9A43099F6E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45940" y="260648"/>
            <a:ext cx="8227457" cy="692516"/>
          </a:xfrm>
        </p:spPr>
        <p:txBody>
          <a:bodyPr>
            <a:normAutofit/>
          </a:bodyPr>
          <a:lstStyle/>
          <a:p>
            <a:r>
              <a:rPr lang="es-CO" dirty="0">
                <a:latin typeface="Calibri" panose="020F0502020204030204" pitchFamily="34" charset="0"/>
              </a:rPr>
              <a:t>ESTADO DEL ARTE</a:t>
            </a: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365187"/>
              </p:ext>
            </p:extLst>
          </p:nvPr>
        </p:nvGraphicFramePr>
        <p:xfrm>
          <a:off x="1845940" y="1166608"/>
          <a:ext cx="8710698" cy="45247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948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59938" y="323659"/>
            <a:ext cx="8227457" cy="705906"/>
          </a:xfrm>
        </p:spPr>
        <p:txBody>
          <a:bodyPr>
            <a:normAutofit/>
          </a:bodyPr>
          <a:lstStyle/>
          <a:p>
            <a:r>
              <a:rPr lang="es-CO" dirty="0">
                <a:latin typeface="Calibri" panose="020F0502020204030204" pitchFamily="34" charset="0"/>
              </a:rPr>
              <a:t>ESTADO DEL ARTE</a:t>
            </a: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7949466"/>
              </p:ext>
            </p:extLst>
          </p:nvPr>
        </p:nvGraphicFramePr>
        <p:xfrm>
          <a:off x="1845940" y="1268760"/>
          <a:ext cx="8227457" cy="45247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319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CB485E8-5B28-4E03-88AA-EF508F4CDE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graphicEl>
                                              <a:dgm id="{6CB485E8-5B28-4E03-88AA-EF508F4CDE9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graphicEl>
                                              <a:dgm id="{6CB485E8-5B28-4E03-88AA-EF508F4CDE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graphicEl>
                                              <a:dgm id="{6CB485E8-5B28-4E03-88AA-EF508F4CDE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3620CE1-9791-4A11-9544-A3351DD9AD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graphicEl>
                                              <a:dgm id="{73620CE1-9791-4A11-9544-A3351DD9AD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graphicEl>
                                              <a:dgm id="{73620CE1-9791-4A11-9544-A3351DD9AD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graphicEl>
                                              <a:dgm id="{73620CE1-9791-4A11-9544-A3351DD9AD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AEA63D2-0FBD-4505-B790-1D50A58F95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graphicEl>
                                              <a:dgm id="{9AEA63D2-0FBD-4505-B790-1D50A58F95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graphicEl>
                                              <a:dgm id="{9AEA63D2-0FBD-4505-B790-1D50A58F95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graphicEl>
                                              <a:dgm id="{9AEA63D2-0FBD-4505-B790-1D50A58F95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831C186-32D6-4F46-B407-26B1BFFE20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graphicEl>
                                              <a:dgm id="{E831C186-32D6-4F46-B407-26B1BFFE20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graphicEl>
                                              <a:dgm id="{E831C186-32D6-4F46-B407-26B1BFFE20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graphicEl>
                                              <a:dgm id="{E831C186-32D6-4F46-B407-26B1BFFE20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1A74E4F-E42D-44CF-AA7F-0243F7566B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graphicEl>
                                              <a:dgm id="{51A74E4F-E42D-44CF-AA7F-0243F7566B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graphicEl>
                                              <a:dgm id="{51A74E4F-E42D-44CF-AA7F-0243F7566B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graphicEl>
                                              <a:dgm id="{51A74E4F-E42D-44CF-AA7F-0243F7566B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FA5DDC5-8445-4F13-87B0-A24D7B6C2B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graphicEl>
                                              <a:dgm id="{BFA5DDC5-8445-4F13-87B0-A24D7B6C2B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graphicEl>
                                              <a:dgm id="{BFA5DDC5-8445-4F13-87B0-A24D7B6C2B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graphicEl>
                                              <a:dgm id="{BFA5DDC5-8445-4F13-87B0-A24D7B6C2B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45940" y="358531"/>
            <a:ext cx="8227457" cy="633917"/>
          </a:xfrm>
        </p:spPr>
        <p:txBody>
          <a:bodyPr/>
          <a:lstStyle/>
          <a:p>
            <a:r>
              <a:rPr lang="es-CO" dirty="0">
                <a:latin typeface="Calibri" panose="020F0502020204030204" pitchFamily="34" charset="0"/>
              </a:rPr>
              <a:t>ESTADO DEL ARTE</a:t>
            </a: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726397"/>
              </p:ext>
            </p:extLst>
          </p:nvPr>
        </p:nvGraphicFramePr>
        <p:xfrm>
          <a:off x="1967201" y="1340768"/>
          <a:ext cx="8493962" cy="45247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3122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5FBCFCB-E1A8-4D30-AA22-F51D9EE5D8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graphicEl>
                                              <a:dgm id="{65FBCFCB-E1A8-4D30-AA22-F51D9EE5D84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graphicEl>
                                              <a:dgm id="{65FBCFCB-E1A8-4D30-AA22-F51D9EE5D8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graphicEl>
                                              <a:dgm id="{65FBCFCB-E1A8-4D30-AA22-F51D9EE5D8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67AAAE9-DFCD-4C84-A00E-B573ABDE87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graphicEl>
                                              <a:dgm id="{867AAAE9-DFCD-4C84-A00E-B573ABDE87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graphicEl>
                                              <a:dgm id="{867AAAE9-DFCD-4C84-A00E-B573ABDE87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graphicEl>
                                              <a:dgm id="{867AAAE9-DFCD-4C84-A00E-B573ABDE87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4003BD3-B8DD-4A87-8DAE-8045B99F6A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graphicEl>
                                              <a:dgm id="{34003BD3-B8DD-4A87-8DAE-8045B99F6A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graphicEl>
                                              <a:dgm id="{34003BD3-B8DD-4A87-8DAE-8045B99F6A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graphicEl>
                                              <a:dgm id="{34003BD3-B8DD-4A87-8DAE-8045B99F6A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BCD8500-C8B7-4CBA-BB49-08738B424F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graphicEl>
                                              <a:dgm id="{0BCD8500-C8B7-4CBA-BB49-08738B424F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graphicEl>
                                              <a:dgm id="{0BCD8500-C8B7-4CBA-BB49-08738B424F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graphicEl>
                                              <a:dgm id="{0BCD8500-C8B7-4CBA-BB49-08738B424F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042D13E-F20B-4AC0-A53A-0D94D8FE26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graphicEl>
                                              <a:dgm id="{F042D13E-F20B-4AC0-A53A-0D94D8FE264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graphicEl>
                                              <a:dgm id="{F042D13E-F20B-4AC0-A53A-0D94D8FE26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graphicEl>
                                              <a:dgm id="{F042D13E-F20B-4AC0-A53A-0D94D8FE26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FBEDB42-D362-44F1-AE0F-020245AFAD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graphicEl>
                                              <a:dgm id="{1FBEDB42-D362-44F1-AE0F-020245AFAD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graphicEl>
                                              <a:dgm id="{1FBEDB42-D362-44F1-AE0F-020245AFAD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graphicEl>
                                              <a:dgm id="{1FBEDB42-D362-44F1-AE0F-020245AFAD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6FDEEA7-6A67-4E9A-9E8B-2DAC3FFA5E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>
                                            <p:graphicEl>
                                              <a:dgm id="{56FDEEA7-6A67-4E9A-9E8B-2DAC3FFA5E2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graphicEl>
                                              <a:dgm id="{56FDEEA7-6A67-4E9A-9E8B-2DAC3FFA5E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graphicEl>
                                              <a:dgm id="{56FDEEA7-6A67-4E9A-9E8B-2DAC3FFA5E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80683" y="332656"/>
            <a:ext cx="8227457" cy="651583"/>
          </a:xfrm>
        </p:spPr>
        <p:txBody>
          <a:bodyPr>
            <a:normAutofit/>
          </a:bodyPr>
          <a:lstStyle/>
          <a:p>
            <a:r>
              <a:rPr lang="es-CO" dirty="0">
                <a:latin typeface="Calibri" panose="020F0502020204030204" pitchFamily="34" charset="0"/>
              </a:rPr>
              <a:t>ESTADO DEL ARTE</a:t>
            </a: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0913318"/>
              </p:ext>
            </p:extLst>
          </p:nvPr>
        </p:nvGraphicFramePr>
        <p:xfrm>
          <a:off x="1811052" y="1268760"/>
          <a:ext cx="8566720" cy="45247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969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3A4176F-B036-44E0-9D5F-495ABEA3C9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4">
                                            <p:graphicEl>
                                              <a:dgm id="{E3A4176F-B036-44E0-9D5F-495ABEA3C97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DD17E7B-D22A-4A35-90A9-2FB1259E3A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4">
                                            <p:graphicEl>
                                              <a:dgm id="{4DD17E7B-D22A-4A35-90A9-2FB1259E3A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FAAE4CB-1FA2-4B14-B8E1-676A751E7C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4">
                                            <p:graphicEl>
                                              <a:dgm id="{BFAAE4CB-1FA2-4B14-B8E1-676A751E7CC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DA55AFB-0B28-4CA2-9F8D-0E7CF8CF30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4">
                                            <p:graphicEl>
                                              <a:dgm id="{FDA55AFB-0B28-4CA2-9F8D-0E7CF8CF305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" id="{8652783A-F43B-4C47-8F3C-48F967BE0382}" vid="{232EED29-0899-40B2-8969-E379F11A5395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0E1DFAE-A563-49ED-B827-D954CB21C6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presentation</Template>
  <TotalTime>0</TotalTime>
  <Words>1012</Words>
  <Application>Microsoft Office PowerPoint</Application>
  <PresentationFormat>Custom</PresentationFormat>
  <Paragraphs>159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SimHei</vt:lpstr>
      <vt:lpstr>Agency FB</vt:lpstr>
      <vt:lpstr>Arial</vt:lpstr>
      <vt:lpstr>Arial Narrow</vt:lpstr>
      <vt:lpstr>Calibri</vt:lpstr>
      <vt:lpstr>Century Gothic</vt:lpstr>
      <vt:lpstr>Palatino Linotype</vt:lpstr>
      <vt:lpstr>Segoe UI</vt:lpstr>
      <vt:lpstr>Times New Roman</vt:lpstr>
      <vt:lpstr>Business strategy presentation</vt:lpstr>
      <vt:lpstr>IDI 1</vt:lpstr>
      <vt:lpstr>¡Bienvenidos!</vt:lpstr>
      <vt:lpstr>Estado del Arte</vt:lpstr>
      <vt:lpstr>EL PROTOCOLO</vt:lpstr>
      <vt:lpstr>MARCO DE REFERENCIA</vt:lpstr>
      <vt:lpstr>ESTADO DEL ARTE</vt:lpstr>
      <vt:lpstr>ESTADO DEL ARTE</vt:lpstr>
      <vt:lpstr>ESTADO DEL ARTE</vt:lpstr>
      <vt:lpstr>ESTADO DEL ARTE</vt:lpstr>
      <vt:lpstr>ESTADO DEL ARTE</vt:lpstr>
      <vt:lpstr>PROCEDIMIENTO PARA REDACTAR LOS ANTECEDENTES</vt:lpstr>
      <vt:lpstr>CUADRO RESUMEN DE ANTECEDENTES</vt:lpstr>
      <vt:lpstr>Tarea </vt:lpstr>
      <vt:lpstr>PowerPoint Presentation</vt:lpstr>
      <vt:lpstr>IDI 1</vt:lpstr>
      <vt:lpstr>¡Bienvenidos!</vt:lpstr>
      <vt:lpstr>MARCO TEÓRICO</vt:lpstr>
      <vt:lpstr>LA TEORÍA…..</vt:lpstr>
      <vt:lpstr>TEORÍA</vt:lpstr>
      <vt:lpstr>MARCO TEÓRICO</vt:lpstr>
      <vt:lpstr>¿PARA QUE SIRVE EL MARCO TEÓRICO?</vt:lpstr>
      <vt:lpstr>¿PARA QUE SIRVE EL MARCO TEÓRICO?</vt:lpstr>
      <vt:lpstr>REGLAS</vt:lpstr>
      <vt:lpstr>REGLAS</vt:lpstr>
      <vt:lpstr>SOBRE LAS REFERENCIAS</vt:lpstr>
      <vt:lpstr>ELABORACIÓN</vt:lpstr>
      <vt:lpstr>MÉTODO DEL MAPEO</vt:lpstr>
      <vt:lpstr>MARCO CONCEPTUAL</vt:lpstr>
      <vt:lpstr>Tarea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2014-08-15T19:58:15Z</dcterms:created>
  <dcterms:modified xsi:type="dcterms:W3CDTF">2018-09-11T22:30:34Z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TC034606639991</vt:lpwstr>
  </property>
</Properties>
</file>