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30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73A37-173D-4396-B662-4828067FDAF8}" v="56" dt="2022-10-25T03:25:12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scarlospaucara@gmail.com" userId="401fca049698a0e3" providerId="LiveId" clId="{90E73A37-173D-4396-B662-4828067FDAF8}"/>
    <pc:docChg chg="undo custSel addSld delSld modSld">
      <pc:chgData name="florescarlospaucara@gmail.com" userId="401fca049698a0e3" providerId="LiveId" clId="{90E73A37-173D-4396-B662-4828067FDAF8}" dt="2022-10-25T04:23:16.958" v="400" actId="21"/>
      <pc:docMkLst>
        <pc:docMk/>
      </pc:docMkLst>
      <pc:sldChg chg="addSp delSp modSp mod delAnim">
        <pc:chgData name="florescarlospaucara@gmail.com" userId="401fca049698a0e3" providerId="LiveId" clId="{90E73A37-173D-4396-B662-4828067FDAF8}" dt="2022-10-25T04:22:21.896" v="384" actId="478"/>
        <pc:sldMkLst>
          <pc:docMk/>
          <pc:sldMk cId="1946576508" sldId="305"/>
        </pc:sldMkLst>
        <pc:picChg chg="add del mod">
          <ac:chgData name="florescarlospaucara@gmail.com" userId="401fca049698a0e3" providerId="LiveId" clId="{90E73A37-173D-4396-B662-4828067FDAF8}" dt="2022-10-25T04:22:21.896" v="384" actId="478"/>
          <ac:picMkLst>
            <pc:docMk/>
            <pc:sldMk cId="1946576508" sldId="305"/>
            <ac:picMk id="7" creationId="{AD3DFED8-6D3B-D39D-0CCA-D412C4F87A17}"/>
          </ac:picMkLst>
        </pc:picChg>
      </pc:sldChg>
      <pc:sldChg chg="addSp delSp modSp mod delAnim">
        <pc:chgData name="florescarlospaucara@gmail.com" userId="401fca049698a0e3" providerId="LiveId" clId="{90E73A37-173D-4396-B662-4828067FDAF8}" dt="2022-10-25T04:22:32.706" v="386" actId="21"/>
        <pc:sldMkLst>
          <pc:docMk/>
          <pc:sldMk cId="651443823" sldId="311"/>
        </pc:sldMkLst>
        <pc:picChg chg="add del mod">
          <ac:chgData name="florescarlospaucara@gmail.com" userId="401fca049698a0e3" providerId="LiveId" clId="{90E73A37-173D-4396-B662-4828067FDAF8}" dt="2022-10-25T04:22:32.706" v="386" actId="21"/>
          <ac:picMkLst>
            <pc:docMk/>
            <pc:sldMk cId="651443823" sldId="311"/>
            <ac:picMk id="4" creationId="{9E1C4AFE-7623-C226-A8B4-E32D2334F97D}"/>
          </ac:picMkLst>
        </pc:picChg>
      </pc:sldChg>
      <pc:sldChg chg="addSp delSp modSp mod delAnim">
        <pc:chgData name="florescarlospaucara@gmail.com" userId="401fca049698a0e3" providerId="LiveId" clId="{90E73A37-173D-4396-B662-4828067FDAF8}" dt="2022-10-25T04:22:27.136" v="385" actId="21"/>
        <pc:sldMkLst>
          <pc:docMk/>
          <pc:sldMk cId="1581810981" sldId="312"/>
        </pc:sldMkLst>
        <pc:spChg chg="mod">
          <ac:chgData name="florescarlospaucara@gmail.com" userId="401fca049698a0e3" providerId="LiveId" clId="{90E73A37-173D-4396-B662-4828067FDAF8}" dt="2022-10-25T01:01:02.774" v="4" actId="207"/>
          <ac:spMkLst>
            <pc:docMk/>
            <pc:sldMk cId="1581810981" sldId="312"/>
            <ac:spMk id="4" creationId="{2C19E910-F271-7E1C-D088-F3EBF95EF9E2}"/>
          </ac:spMkLst>
        </pc:spChg>
        <pc:picChg chg="add del mod">
          <ac:chgData name="florescarlospaucara@gmail.com" userId="401fca049698a0e3" providerId="LiveId" clId="{90E73A37-173D-4396-B662-4828067FDAF8}" dt="2022-10-25T04:22:27.136" v="385" actId="21"/>
          <ac:picMkLst>
            <pc:docMk/>
            <pc:sldMk cId="1581810981" sldId="312"/>
            <ac:picMk id="3" creationId="{7FD12427-FF93-426B-82B9-CFF3F2C0A5E7}"/>
          </ac:picMkLst>
        </pc:picChg>
        <pc:picChg chg="add del">
          <ac:chgData name="florescarlospaucara@gmail.com" userId="401fca049698a0e3" providerId="LiveId" clId="{90E73A37-173D-4396-B662-4828067FDAF8}" dt="2022-10-25T01:01:19.909" v="6" actId="478"/>
          <ac:picMkLst>
            <pc:docMk/>
            <pc:sldMk cId="1581810981" sldId="312"/>
            <ac:picMk id="3" creationId="{A16B28D3-9960-B636-74CF-16F21992CEA8}"/>
          </ac:picMkLst>
        </pc:picChg>
        <pc:picChg chg="add mod">
          <ac:chgData name="florescarlospaucara@gmail.com" userId="401fca049698a0e3" providerId="LiveId" clId="{90E73A37-173D-4396-B662-4828067FDAF8}" dt="2022-10-25T01:01:40.467" v="12" actId="14100"/>
          <ac:picMkLst>
            <pc:docMk/>
            <pc:sldMk cId="1581810981" sldId="312"/>
            <ac:picMk id="6" creationId="{93226D93-36EA-77B6-FF67-220E75A130A5}"/>
          </ac:picMkLst>
        </pc:picChg>
        <pc:picChg chg="add mod">
          <ac:chgData name="florescarlospaucara@gmail.com" userId="401fca049698a0e3" providerId="LiveId" clId="{90E73A37-173D-4396-B662-4828067FDAF8}" dt="2022-10-25T01:03:13.251" v="23" actId="14100"/>
          <ac:picMkLst>
            <pc:docMk/>
            <pc:sldMk cId="1581810981" sldId="312"/>
            <ac:picMk id="8" creationId="{02ACC46C-2961-FDF2-B49F-689C90DE2F45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2:36.823" v="387" actId="21"/>
        <pc:sldMkLst>
          <pc:docMk/>
          <pc:sldMk cId="1553171246" sldId="313"/>
        </pc:sldMkLst>
        <pc:spChg chg="del">
          <ac:chgData name="florescarlospaucara@gmail.com" userId="401fca049698a0e3" providerId="LiveId" clId="{90E73A37-173D-4396-B662-4828067FDAF8}" dt="2022-10-25T01:03:28.321" v="25" actId="21"/>
          <ac:spMkLst>
            <pc:docMk/>
            <pc:sldMk cId="1553171246" sldId="313"/>
            <ac:spMk id="2" creationId="{291D4859-E410-722E-5F54-926999E82E92}"/>
          </ac:spMkLst>
        </pc:spChg>
        <pc:spChg chg="del">
          <ac:chgData name="florescarlospaucara@gmail.com" userId="401fca049698a0e3" providerId="LiveId" clId="{90E73A37-173D-4396-B662-4828067FDAF8}" dt="2022-10-25T01:03:33.193" v="26" actId="21"/>
          <ac:spMkLst>
            <pc:docMk/>
            <pc:sldMk cId="1553171246" sldId="313"/>
            <ac:spMk id="3" creationId="{B97113C7-A31E-6161-0B3D-8BD3CD0BCC59}"/>
          </ac:spMkLst>
        </pc:spChg>
        <pc:spChg chg="add mod">
          <ac:chgData name="florescarlospaucara@gmail.com" userId="401fca049698a0e3" providerId="LiveId" clId="{90E73A37-173D-4396-B662-4828067FDAF8}" dt="2022-10-25T01:04:44.977" v="38" actId="207"/>
          <ac:spMkLst>
            <pc:docMk/>
            <pc:sldMk cId="1553171246" sldId="313"/>
            <ac:spMk id="5" creationId="{4C2520CA-478B-A37B-081D-6E8C84A8A4F0}"/>
          </ac:spMkLst>
        </pc:spChg>
        <pc:picChg chg="add del mod">
          <ac:chgData name="florescarlospaucara@gmail.com" userId="401fca049698a0e3" providerId="LiveId" clId="{90E73A37-173D-4396-B662-4828067FDAF8}" dt="2022-10-25T04:22:36.823" v="387" actId="21"/>
          <ac:picMkLst>
            <pc:docMk/>
            <pc:sldMk cId="1553171246" sldId="313"/>
            <ac:picMk id="3" creationId="{6187275F-D120-7573-B777-5390C6F86DD0}"/>
          </ac:picMkLst>
        </pc:picChg>
        <pc:picChg chg="add del mod">
          <ac:chgData name="florescarlospaucara@gmail.com" userId="401fca049698a0e3" providerId="LiveId" clId="{90E73A37-173D-4396-B662-4828067FDAF8}" dt="2022-10-25T01:04:05.798" v="29" actId="21"/>
          <ac:picMkLst>
            <pc:docMk/>
            <pc:sldMk cId="1553171246" sldId="313"/>
            <ac:picMk id="4" creationId="{5D12FC41-4885-9094-0CFA-0BF749EFBFEB}"/>
          </ac:picMkLst>
        </pc:picChg>
        <pc:picChg chg="add mod">
          <ac:chgData name="florescarlospaucara@gmail.com" userId="401fca049698a0e3" providerId="LiveId" clId="{90E73A37-173D-4396-B662-4828067FDAF8}" dt="2022-10-25T01:05:56.643" v="44" actId="14100"/>
          <ac:picMkLst>
            <pc:docMk/>
            <pc:sldMk cId="1553171246" sldId="313"/>
            <ac:picMk id="7" creationId="{60E5F8E7-A808-925B-0C75-2EF7FAF15343}"/>
          </ac:picMkLst>
        </pc:picChg>
        <pc:picChg chg="add mod">
          <ac:chgData name="florescarlospaucara@gmail.com" userId="401fca049698a0e3" providerId="LiveId" clId="{90E73A37-173D-4396-B662-4828067FDAF8}" dt="2022-10-25T01:07:05.400" v="50" actId="14100"/>
          <ac:picMkLst>
            <pc:docMk/>
            <pc:sldMk cId="1553171246" sldId="313"/>
            <ac:picMk id="9" creationId="{DD4F307B-3FF7-E5AB-60D9-DC589A114996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2:41.593" v="388" actId="21"/>
        <pc:sldMkLst>
          <pc:docMk/>
          <pc:sldMk cId="684589368" sldId="314"/>
        </pc:sldMkLst>
        <pc:spChg chg="del">
          <ac:chgData name="florescarlospaucara@gmail.com" userId="401fca049698a0e3" providerId="LiveId" clId="{90E73A37-173D-4396-B662-4828067FDAF8}" dt="2022-10-25T01:07:13.365" v="52" actId="21"/>
          <ac:spMkLst>
            <pc:docMk/>
            <pc:sldMk cId="684589368" sldId="314"/>
            <ac:spMk id="2" creationId="{85FCB0D6-AE2D-A976-D59E-5B26AC037D9D}"/>
          </ac:spMkLst>
        </pc:spChg>
        <pc:spChg chg="del">
          <ac:chgData name="florescarlospaucara@gmail.com" userId="401fca049698a0e3" providerId="LiveId" clId="{90E73A37-173D-4396-B662-4828067FDAF8}" dt="2022-10-25T01:07:16.160" v="53" actId="21"/>
          <ac:spMkLst>
            <pc:docMk/>
            <pc:sldMk cId="684589368" sldId="314"/>
            <ac:spMk id="3" creationId="{88D99E87-89DC-E94D-9815-77FC54E5E0A0}"/>
          </ac:spMkLst>
        </pc:spChg>
        <pc:spChg chg="add del mod">
          <ac:chgData name="florescarlospaucara@gmail.com" userId="401fca049698a0e3" providerId="LiveId" clId="{90E73A37-173D-4396-B662-4828067FDAF8}" dt="2022-10-25T01:11:46.328" v="70" actId="21"/>
          <ac:spMkLst>
            <pc:docMk/>
            <pc:sldMk cId="684589368" sldId="314"/>
            <ac:spMk id="4" creationId="{87F19E86-264E-7EC0-425E-AED1A3C2034F}"/>
          </ac:spMkLst>
        </pc:spChg>
        <pc:picChg chg="add del mod">
          <ac:chgData name="florescarlospaucara@gmail.com" userId="401fca049698a0e3" providerId="LiveId" clId="{90E73A37-173D-4396-B662-4828067FDAF8}" dt="2022-10-25T04:22:41.593" v="388" actId="21"/>
          <ac:picMkLst>
            <pc:docMk/>
            <pc:sldMk cId="684589368" sldId="314"/>
            <ac:picMk id="3" creationId="{6F190E33-D764-DBC6-E6BF-1AB61564353E}"/>
          </ac:picMkLst>
        </pc:picChg>
        <pc:picChg chg="add mod">
          <ac:chgData name="florescarlospaucara@gmail.com" userId="401fca049698a0e3" providerId="LiveId" clId="{90E73A37-173D-4396-B662-4828067FDAF8}" dt="2022-10-25T01:11:22.211" v="65" actId="14100"/>
          <ac:picMkLst>
            <pc:docMk/>
            <pc:sldMk cId="684589368" sldId="314"/>
            <ac:picMk id="6" creationId="{F5E70100-9269-0A8A-B2D6-376016168D23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2:44.353" v="389" actId="21"/>
        <pc:sldMkLst>
          <pc:docMk/>
          <pc:sldMk cId="1816596951" sldId="315"/>
        </pc:sldMkLst>
        <pc:spChg chg="del">
          <ac:chgData name="florescarlospaucara@gmail.com" userId="401fca049698a0e3" providerId="LiveId" clId="{90E73A37-173D-4396-B662-4828067FDAF8}" dt="2022-10-25T01:11:32.577" v="67" actId="21"/>
          <ac:spMkLst>
            <pc:docMk/>
            <pc:sldMk cId="1816596951" sldId="315"/>
            <ac:spMk id="2" creationId="{76684FC8-F3EA-E025-886C-5853CA93FC3E}"/>
          </ac:spMkLst>
        </pc:spChg>
        <pc:spChg chg="del">
          <ac:chgData name="florescarlospaucara@gmail.com" userId="401fca049698a0e3" providerId="LiveId" clId="{90E73A37-173D-4396-B662-4828067FDAF8}" dt="2022-10-25T01:11:35.011" v="68" actId="21"/>
          <ac:spMkLst>
            <pc:docMk/>
            <pc:sldMk cId="1816596951" sldId="315"/>
            <ac:spMk id="3" creationId="{F230F59A-C458-9B53-5D51-50AA66578766}"/>
          </ac:spMkLst>
        </pc:spChg>
        <pc:spChg chg="add mod">
          <ac:chgData name="florescarlospaucara@gmail.com" userId="401fca049698a0e3" providerId="LiveId" clId="{90E73A37-173D-4396-B662-4828067FDAF8}" dt="2022-10-25T01:12:19.172" v="76" actId="207"/>
          <ac:spMkLst>
            <pc:docMk/>
            <pc:sldMk cId="1816596951" sldId="315"/>
            <ac:spMk id="4" creationId="{BEDFBBFE-A081-7C35-293F-4E84EF15D393}"/>
          </ac:spMkLst>
        </pc:spChg>
        <pc:picChg chg="add del mod">
          <ac:chgData name="florescarlospaucara@gmail.com" userId="401fca049698a0e3" providerId="LiveId" clId="{90E73A37-173D-4396-B662-4828067FDAF8}" dt="2022-10-25T04:22:44.353" v="389" actId="21"/>
          <ac:picMkLst>
            <pc:docMk/>
            <pc:sldMk cId="1816596951" sldId="315"/>
            <ac:picMk id="3" creationId="{267D4BBC-D5DB-78D6-62C9-0E4EB39898D1}"/>
          </ac:picMkLst>
        </pc:picChg>
        <pc:picChg chg="add mod">
          <ac:chgData name="florescarlospaucara@gmail.com" userId="401fca049698a0e3" providerId="LiveId" clId="{90E73A37-173D-4396-B662-4828067FDAF8}" dt="2022-10-25T01:13:59.171" v="82" actId="14100"/>
          <ac:picMkLst>
            <pc:docMk/>
            <pc:sldMk cId="1816596951" sldId="315"/>
            <ac:picMk id="6" creationId="{FD31F5C2-12D6-A2EE-F279-9FF1357C3E9F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2:47.875" v="390" actId="21"/>
        <pc:sldMkLst>
          <pc:docMk/>
          <pc:sldMk cId="962301745" sldId="316"/>
        </pc:sldMkLst>
        <pc:spChg chg="del">
          <ac:chgData name="florescarlospaucara@gmail.com" userId="401fca049698a0e3" providerId="LiveId" clId="{90E73A37-173D-4396-B662-4828067FDAF8}" dt="2022-10-25T01:14:14.823" v="84" actId="21"/>
          <ac:spMkLst>
            <pc:docMk/>
            <pc:sldMk cId="962301745" sldId="316"/>
            <ac:spMk id="2" creationId="{A1408C45-5644-16B2-DB03-A0CB5C88B34A}"/>
          </ac:spMkLst>
        </pc:spChg>
        <pc:spChg chg="del">
          <ac:chgData name="florescarlospaucara@gmail.com" userId="401fca049698a0e3" providerId="LiveId" clId="{90E73A37-173D-4396-B662-4828067FDAF8}" dt="2022-10-25T01:14:17.578" v="85" actId="21"/>
          <ac:spMkLst>
            <pc:docMk/>
            <pc:sldMk cId="962301745" sldId="316"/>
            <ac:spMk id="3" creationId="{49E7EA64-FBBC-5C6A-9D50-4488B6823888}"/>
          </ac:spMkLst>
        </pc:spChg>
        <pc:spChg chg="add mod">
          <ac:chgData name="florescarlospaucara@gmail.com" userId="401fca049698a0e3" providerId="LiveId" clId="{90E73A37-173D-4396-B662-4828067FDAF8}" dt="2022-10-25T01:14:43.514" v="88" actId="207"/>
          <ac:spMkLst>
            <pc:docMk/>
            <pc:sldMk cId="962301745" sldId="316"/>
            <ac:spMk id="4" creationId="{FDEA82CF-85E1-9ECF-C384-E4B7C8A80426}"/>
          </ac:spMkLst>
        </pc:spChg>
        <pc:spChg chg="add mod">
          <ac:chgData name="florescarlospaucara@gmail.com" userId="401fca049698a0e3" providerId="LiveId" clId="{90E73A37-173D-4396-B662-4828067FDAF8}" dt="2022-10-25T01:17:28.237" v="101" actId="14100"/>
          <ac:spMkLst>
            <pc:docMk/>
            <pc:sldMk cId="962301745" sldId="316"/>
            <ac:spMk id="8" creationId="{2C78CDE8-C42B-33CD-5C02-B220AE1ED943}"/>
          </ac:spMkLst>
        </pc:spChg>
        <pc:spChg chg="add del mod">
          <ac:chgData name="florescarlospaucara@gmail.com" userId="401fca049698a0e3" providerId="LiveId" clId="{90E73A37-173D-4396-B662-4828067FDAF8}" dt="2022-10-25T01:30:53.367" v="135"/>
          <ac:spMkLst>
            <pc:docMk/>
            <pc:sldMk cId="962301745" sldId="316"/>
            <ac:spMk id="9" creationId="{EDA2F8C2-FC88-DB9E-BD9F-524209B5121F}"/>
          </ac:spMkLst>
        </pc:spChg>
        <pc:picChg chg="add del mod">
          <ac:chgData name="florescarlospaucara@gmail.com" userId="401fca049698a0e3" providerId="LiveId" clId="{90E73A37-173D-4396-B662-4828067FDAF8}" dt="2022-10-25T04:22:47.875" v="390" actId="21"/>
          <ac:picMkLst>
            <pc:docMk/>
            <pc:sldMk cId="962301745" sldId="316"/>
            <ac:picMk id="3" creationId="{2059858E-3423-FCEE-F508-57AED52680A0}"/>
          </ac:picMkLst>
        </pc:picChg>
        <pc:picChg chg="add mod">
          <ac:chgData name="florescarlospaucara@gmail.com" userId="401fca049698a0e3" providerId="LiveId" clId="{90E73A37-173D-4396-B662-4828067FDAF8}" dt="2022-10-25T01:16:46.604" v="94" actId="1076"/>
          <ac:picMkLst>
            <pc:docMk/>
            <pc:sldMk cId="962301745" sldId="316"/>
            <ac:picMk id="6" creationId="{9F97D2E1-D704-81F0-A04B-535FAC210015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2:50.905" v="391" actId="21"/>
        <pc:sldMkLst>
          <pc:docMk/>
          <pc:sldMk cId="3381150238" sldId="317"/>
        </pc:sldMkLst>
        <pc:spChg chg="del">
          <ac:chgData name="florescarlospaucara@gmail.com" userId="401fca049698a0e3" providerId="LiveId" clId="{90E73A37-173D-4396-B662-4828067FDAF8}" dt="2022-10-25T01:17:38.585" v="103" actId="21"/>
          <ac:spMkLst>
            <pc:docMk/>
            <pc:sldMk cId="3381150238" sldId="317"/>
            <ac:spMk id="2" creationId="{EB58CA19-9FD4-FCDE-7D40-A94B8629BF58}"/>
          </ac:spMkLst>
        </pc:spChg>
        <pc:spChg chg="del">
          <ac:chgData name="florescarlospaucara@gmail.com" userId="401fca049698a0e3" providerId="LiveId" clId="{90E73A37-173D-4396-B662-4828067FDAF8}" dt="2022-10-25T01:17:41.372" v="104" actId="21"/>
          <ac:spMkLst>
            <pc:docMk/>
            <pc:sldMk cId="3381150238" sldId="317"/>
            <ac:spMk id="3" creationId="{9AFB6EA5-B624-D8E6-734A-639C8E181615}"/>
          </ac:spMkLst>
        </pc:spChg>
        <pc:spChg chg="add mod">
          <ac:chgData name="florescarlospaucara@gmail.com" userId="401fca049698a0e3" providerId="LiveId" clId="{90E73A37-173D-4396-B662-4828067FDAF8}" dt="2022-10-25T01:30:04.743" v="130" actId="20577"/>
          <ac:spMkLst>
            <pc:docMk/>
            <pc:sldMk cId="3381150238" sldId="317"/>
            <ac:spMk id="4" creationId="{BC818C19-F07E-7D0A-FE57-6E8CA3B2DA62}"/>
          </ac:spMkLst>
        </pc:spChg>
        <pc:picChg chg="add del mod">
          <ac:chgData name="florescarlospaucara@gmail.com" userId="401fca049698a0e3" providerId="LiveId" clId="{90E73A37-173D-4396-B662-4828067FDAF8}" dt="2022-10-25T04:22:50.905" v="391" actId="21"/>
          <ac:picMkLst>
            <pc:docMk/>
            <pc:sldMk cId="3381150238" sldId="317"/>
            <ac:picMk id="3" creationId="{3870C16C-FABD-B317-9BA3-39309C711FCB}"/>
          </ac:picMkLst>
        </pc:picChg>
        <pc:picChg chg="add mod">
          <ac:chgData name="florescarlospaucara@gmail.com" userId="401fca049698a0e3" providerId="LiveId" clId="{90E73A37-173D-4396-B662-4828067FDAF8}" dt="2022-10-25T01:29:58.009" v="129" actId="14100"/>
          <ac:picMkLst>
            <pc:docMk/>
            <pc:sldMk cId="3381150238" sldId="317"/>
            <ac:picMk id="6" creationId="{B3E0D587-F293-BA17-65B2-1ADDCB50BD55}"/>
          </ac:picMkLst>
        </pc:picChg>
        <pc:picChg chg="add mod">
          <ac:chgData name="florescarlospaucara@gmail.com" userId="401fca049698a0e3" providerId="LiveId" clId="{90E73A37-173D-4396-B662-4828067FDAF8}" dt="2022-10-25T01:29:34.219" v="122" actId="14100"/>
          <ac:picMkLst>
            <pc:docMk/>
            <pc:sldMk cId="3381150238" sldId="317"/>
            <ac:picMk id="8" creationId="{E825DD00-2A3C-A2D0-AF73-8ABC7981907A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2:53.536" v="392" actId="21"/>
        <pc:sldMkLst>
          <pc:docMk/>
          <pc:sldMk cId="291699831" sldId="318"/>
        </pc:sldMkLst>
        <pc:spChg chg="del">
          <ac:chgData name="florescarlospaucara@gmail.com" userId="401fca049698a0e3" providerId="LiveId" clId="{90E73A37-173D-4396-B662-4828067FDAF8}" dt="2022-10-25T01:30:18.344" v="132" actId="21"/>
          <ac:spMkLst>
            <pc:docMk/>
            <pc:sldMk cId="291699831" sldId="318"/>
            <ac:spMk id="2" creationId="{43F4A85E-D81B-C026-A80E-0737E16194CD}"/>
          </ac:spMkLst>
        </pc:spChg>
        <pc:spChg chg="del">
          <ac:chgData name="florescarlospaucara@gmail.com" userId="401fca049698a0e3" providerId="LiveId" clId="{90E73A37-173D-4396-B662-4828067FDAF8}" dt="2022-10-25T01:30:20.520" v="133" actId="21"/>
          <ac:spMkLst>
            <pc:docMk/>
            <pc:sldMk cId="291699831" sldId="318"/>
            <ac:spMk id="3" creationId="{EBA12EA8-C72D-85E4-2DE2-031E1BE2FDA2}"/>
          </ac:spMkLst>
        </pc:spChg>
        <pc:spChg chg="add mod">
          <ac:chgData name="florescarlospaucara@gmail.com" userId="401fca049698a0e3" providerId="LiveId" clId="{90E73A37-173D-4396-B662-4828067FDAF8}" dt="2022-10-25T01:33:15.005" v="157" actId="207"/>
          <ac:spMkLst>
            <pc:docMk/>
            <pc:sldMk cId="291699831" sldId="318"/>
            <ac:spMk id="4" creationId="{CDA48DC7-2B52-A475-68D2-A09131067295}"/>
          </ac:spMkLst>
        </pc:spChg>
        <pc:picChg chg="add del mod">
          <ac:chgData name="florescarlospaucara@gmail.com" userId="401fca049698a0e3" providerId="LiveId" clId="{90E73A37-173D-4396-B662-4828067FDAF8}" dt="2022-10-25T04:22:53.536" v="392" actId="21"/>
          <ac:picMkLst>
            <pc:docMk/>
            <pc:sldMk cId="291699831" sldId="318"/>
            <ac:picMk id="3" creationId="{756C38A1-3F89-46F8-F150-B6527D7984C3}"/>
          </ac:picMkLst>
        </pc:picChg>
        <pc:picChg chg="add mod">
          <ac:chgData name="florescarlospaucara@gmail.com" userId="401fca049698a0e3" providerId="LiveId" clId="{90E73A37-173D-4396-B662-4828067FDAF8}" dt="2022-10-25T01:36:32.139" v="166" actId="14100"/>
          <ac:picMkLst>
            <pc:docMk/>
            <pc:sldMk cId="291699831" sldId="318"/>
            <ac:picMk id="6" creationId="{3EC7D346-5C8B-A92D-9E1A-77633F86D27B}"/>
          </ac:picMkLst>
        </pc:picChg>
        <pc:picChg chg="add mod">
          <ac:chgData name="florescarlospaucara@gmail.com" userId="401fca049698a0e3" providerId="LiveId" clId="{90E73A37-173D-4396-B662-4828067FDAF8}" dt="2022-10-25T01:36:28.395" v="165" actId="14100"/>
          <ac:picMkLst>
            <pc:docMk/>
            <pc:sldMk cId="291699831" sldId="318"/>
            <ac:picMk id="8" creationId="{8253CA7C-9CB1-FFF1-19F6-50C3FE676612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2:56.249" v="393" actId="21"/>
        <pc:sldMkLst>
          <pc:docMk/>
          <pc:sldMk cId="2326045654" sldId="319"/>
        </pc:sldMkLst>
        <pc:spChg chg="del">
          <ac:chgData name="florescarlospaucara@gmail.com" userId="401fca049698a0e3" providerId="LiveId" clId="{90E73A37-173D-4396-B662-4828067FDAF8}" dt="2022-10-25T01:36:46.330" v="168" actId="21"/>
          <ac:spMkLst>
            <pc:docMk/>
            <pc:sldMk cId="2326045654" sldId="319"/>
            <ac:spMk id="2" creationId="{685F536A-4335-A890-211B-04E823905220}"/>
          </ac:spMkLst>
        </pc:spChg>
        <pc:spChg chg="del">
          <ac:chgData name="florescarlospaucara@gmail.com" userId="401fca049698a0e3" providerId="LiveId" clId="{90E73A37-173D-4396-B662-4828067FDAF8}" dt="2022-10-25T01:36:51.011" v="169" actId="21"/>
          <ac:spMkLst>
            <pc:docMk/>
            <pc:sldMk cId="2326045654" sldId="319"/>
            <ac:spMk id="3" creationId="{57C4A3F8-A90C-B0D2-9ED6-B20F0E25519C}"/>
          </ac:spMkLst>
        </pc:spChg>
        <pc:spChg chg="add del mod">
          <ac:chgData name="florescarlospaucara@gmail.com" userId="401fca049698a0e3" providerId="LiveId" clId="{90E73A37-173D-4396-B662-4828067FDAF8}" dt="2022-10-25T01:42:30.172" v="199" actId="21"/>
          <ac:spMkLst>
            <pc:docMk/>
            <pc:sldMk cId="2326045654" sldId="319"/>
            <ac:spMk id="4" creationId="{612694B3-0BCF-12F8-E1A0-B483E59C8016}"/>
          </ac:spMkLst>
        </pc:spChg>
        <pc:picChg chg="add del mod">
          <ac:chgData name="florescarlospaucara@gmail.com" userId="401fca049698a0e3" providerId="LiveId" clId="{90E73A37-173D-4396-B662-4828067FDAF8}" dt="2022-10-25T04:22:56.249" v="393" actId="21"/>
          <ac:picMkLst>
            <pc:docMk/>
            <pc:sldMk cId="2326045654" sldId="319"/>
            <ac:picMk id="3" creationId="{B2FD8D8B-8F44-1697-B671-E9C775017C4A}"/>
          </ac:picMkLst>
        </pc:picChg>
        <pc:picChg chg="add mod">
          <ac:chgData name="florescarlospaucara@gmail.com" userId="401fca049698a0e3" providerId="LiveId" clId="{90E73A37-173D-4396-B662-4828067FDAF8}" dt="2022-10-25T01:40:48.964" v="194" actId="14100"/>
          <ac:picMkLst>
            <pc:docMk/>
            <pc:sldMk cId="2326045654" sldId="319"/>
            <ac:picMk id="6" creationId="{3BEA8B24-C2B9-6F91-C8FE-F1F3A7255618}"/>
          </ac:picMkLst>
        </pc:picChg>
        <pc:picChg chg="add mod">
          <ac:chgData name="florescarlospaucara@gmail.com" userId="401fca049698a0e3" providerId="LiveId" clId="{90E73A37-173D-4396-B662-4828067FDAF8}" dt="2022-10-25T01:40:41.571" v="191" actId="14100"/>
          <ac:picMkLst>
            <pc:docMk/>
            <pc:sldMk cId="2326045654" sldId="319"/>
            <ac:picMk id="8" creationId="{3B847D1C-C0B1-9789-D71F-F7F7FB43C0F1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2:58.679" v="394" actId="21"/>
        <pc:sldMkLst>
          <pc:docMk/>
          <pc:sldMk cId="638275827" sldId="320"/>
        </pc:sldMkLst>
        <pc:spChg chg="del">
          <ac:chgData name="florescarlospaucara@gmail.com" userId="401fca049698a0e3" providerId="LiveId" clId="{90E73A37-173D-4396-B662-4828067FDAF8}" dt="2022-10-25T01:42:20.003" v="196" actId="21"/>
          <ac:spMkLst>
            <pc:docMk/>
            <pc:sldMk cId="638275827" sldId="320"/>
            <ac:spMk id="2" creationId="{73209044-032F-012B-7FE8-F0D2D2AACAB3}"/>
          </ac:spMkLst>
        </pc:spChg>
        <pc:spChg chg="del">
          <ac:chgData name="florescarlospaucara@gmail.com" userId="401fca049698a0e3" providerId="LiveId" clId="{90E73A37-173D-4396-B662-4828067FDAF8}" dt="2022-10-25T01:42:22.282" v="197" actId="21"/>
          <ac:spMkLst>
            <pc:docMk/>
            <pc:sldMk cId="638275827" sldId="320"/>
            <ac:spMk id="3" creationId="{A13CAB97-DF6B-BFF9-2196-6E87E1929649}"/>
          </ac:spMkLst>
        </pc:spChg>
        <pc:spChg chg="add mod">
          <ac:chgData name="florescarlospaucara@gmail.com" userId="401fca049698a0e3" providerId="LiveId" clId="{90E73A37-173D-4396-B662-4828067FDAF8}" dt="2022-10-25T01:43:06.299" v="207" actId="207"/>
          <ac:spMkLst>
            <pc:docMk/>
            <pc:sldMk cId="638275827" sldId="320"/>
            <ac:spMk id="4" creationId="{B60505AA-C068-0FCD-CA08-76BDD84AD195}"/>
          </ac:spMkLst>
        </pc:spChg>
        <pc:spChg chg="add del mod">
          <ac:chgData name="florescarlospaucara@gmail.com" userId="401fca049698a0e3" providerId="LiveId" clId="{90E73A37-173D-4396-B662-4828067FDAF8}" dt="2022-10-25T01:42:47.028" v="203"/>
          <ac:spMkLst>
            <pc:docMk/>
            <pc:sldMk cId="638275827" sldId="320"/>
            <ac:spMk id="5" creationId="{AFA6A6D5-9F65-2289-D590-9C3A89AC4529}"/>
          </ac:spMkLst>
        </pc:spChg>
        <pc:picChg chg="add del mod">
          <ac:chgData name="florescarlospaucara@gmail.com" userId="401fca049698a0e3" providerId="LiveId" clId="{90E73A37-173D-4396-B662-4828067FDAF8}" dt="2022-10-25T04:22:58.679" v="394" actId="21"/>
          <ac:picMkLst>
            <pc:docMk/>
            <pc:sldMk cId="638275827" sldId="320"/>
            <ac:picMk id="3" creationId="{A273FD2A-F4D5-871B-44A6-22BB08AE7026}"/>
          </ac:picMkLst>
        </pc:picChg>
        <pc:picChg chg="add mod">
          <ac:chgData name="florescarlospaucara@gmail.com" userId="401fca049698a0e3" providerId="LiveId" clId="{90E73A37-173D-4396-B662-4828067FDAF8}" dt="2022-10-25T01:44:11.555" v="214" actId="14100"/>
          <ac:picMkLst>
            <pc:docMk/>
            <pc:sldMk cId="638275827" sldId="320"/>
            <ac:picMk id="7" creationId="{4A05812F-2238-BB94-1340-2C3F66967D1D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3:01.411" v="395" actId="21"/>
        <pc:sldMkLst>
          <pc:docMk/>
          <pc:sldMk cId="2986365401" sldId="321"/>
        </pc:sldMkLst>
        <pc:spChg chg="del">
          <ac:chgData name="florescarlospaucara@gmail.com" userId="401fca049698a0e3" providerId="LiveId" clId="{90E73A37-173D-4396-B662-4828067FDAF8}" dt="2022-10-25T01:44:42.524" v="216" actId="21"/>
          <ac:spMkLst>
            <pc:docMk/>
            <pc:sldMk cId="2986365401" sldId="321"/>
            <ac:spMk id="2" creationId="{68593715-D3ED-D1D2-8E3D-7E9DFE803014}"/>
          </ac:spMkLst>
        </pc:spChg>
        <pc:spChg chg="del">
          <ac:chgData name="florescarlospaucara@gmail.com" userId="401fca049698a0e3" providerId="LiveId" clId="{90E73A37-173D-4396-B662-4828067FDAF8}" dt="2022-10-25T01:44:46.836" v="217" actId="21"/>
          <ac:spMkLst>
            <pc:docMk/>
            <pc:sldMk cId="2986365401" sldId="321"/>
            <ac:spMk id="3" creationId="{AD51232A-51D8-585F-242D-436F6198DE6D}"/>
          </ac:spMkLst>
        </pc:spChg>
        <pc:spChg chg="add mod">
          <ac:chgData name="florescarlospaucara@gmail.com" userId="401fca049698a0e3" providerId="LiveId" clId="{90E73A37-173D-4396-B662-4828067FDAF8}" dt="2022-10-25T02:29:51.387" v="228" actId="207"/>
          <ac:spMkLst>
            <pc:docMk/>
            <pc:sldMk cId="2986365401" sldId="321"/>
            <ac:spMk id="4" creationId="{A4301A20-2409-964A-0C26-05C99224760B}"/>
          </ac:spMkLst>
        </pc:spChg>
        <pc:picChg chg="add del mod">
          <ac:chgData name="florescarlospaucara@gmail.com" userId="401fca049698a0e3" providerId="LiveId" clId="{90E73A37-173D-4396-B662-4828067FDAF8}" dt="2022-10-25T04:23:01.411" v="395" actId="21"/>
          <ac:picMkLst>
            <pc:docMk/>
            <pc:sldMk cId="2986365401" sldId="321"/>
            <ac:picMk id="3" creationId="{D09F7CFE-9506-BD90-0B92-0568BFA6B3B4}"/>
          </ac:picMkLst>
        </pc:picChg>
        <pc:picChg chg="add mod">
          <ac:chgData name="florescarlospaucara@gmail.com" userId="401fca049698a0e3" providerId="LiveId" clId="{90E73A37-173D-4396-B662-4828067FDAF8}" dt="2022-10-25T02:33:02.347" v="234" actId="14100"/>
          <ac:picMkLst>
            <pc:docMk/>
            <pc:sldMk cId="2986365401" sldId="321"/>
            <ac:picMk id="6" creationId="{60FBC48D-791D-EA2E-5E0B-10C170169870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3:03.729" v="396" actId="21"/>
        <pc:sldMkLst>
          <pc:docMk/>
          <pc:sldMk cId="1511890629" sldId="322"/>
        </pc:sldMkLst>
        <pc:spChg chg="del">
          <ac:chgData name="florescarlospaucara@gmail.com" userId="401fca049698a0e3" providerId="LiveId" clId="{90E73A37-173D-4396-B662-4828067FDAF8}" dt="2022-10-25T02:33:10.025" v="236" actId="21"/>
          <ac:spMkLst>
            <pc:docMk/>
            <pc:sldMk cId="1511890629" sldId="322"/>
            <ac:spMk id="2" creationId="{AF9ECB09-05D3-855F-EE73-A4403D7DB6FA}"/>
          </ac:spMkLst>
        </pc:spChg>
        <pc:spChg chg="del">
          <ac:chgData name="florescarlospaucara@gmail.com" userId="401fca049698a0e3" providerId="LiveId" clId="{90E73A37-173D-4396-B662-4828067FDAF8}" dt="2022-10-25T02:33:12.219" v="237" actId="21"/>
          <ac:spMkLst>
            <pc:docMk/>
            <pc:sldMk cId="1511890629" sldId="322"/>
            <ac:spMk id="3" creationId="{12253B2F-60FD-7446-074A-00946DD4B639}"/>
          </ac:spMkLst>
        </pc:spChg>
        <pc:spChg chg="add mod">
          <ac:chgData name="florescarlospaucara@gmail.com" userId="401fca049698a0e3" providerId="LiveId" clId="{90E73A37-173D-4396-B662-4828067FDAF8}" dt="2022-10-25T02:33:40.046" v="240" actId="207"/>
          <ac:spMkLst>
            <pc:docMk/>
            <pc:sldMk cId="1511890629" sldId="322"/>
            <ac:spMk id="4" creationId="{36A06D45-8E50-9AE0-88E6-B8652C05FCC1}"/>
          </ac:spMkLst>
        </pc:spChg>
        <pc:picChg chg="add del mod">
          <ac:chgData name="florescarlospaucara@gmail.com" userId="401fca049698a0e3" providerId="LiveId" clId="{90E73A37-173D-4396-B662-4828067FDAF8}" dt="2022-10-25T04:23:03.729" v="396" actId="21"/>
          <ac:picMkLst>
            <pc:docMk/>
            <pc:sldMk cId="1511890629" sldId="322"/>
            <ac:picMk id="3" creationId="{6F49FFFC-C101-904D-9C8E-1D5EBED5309D}"/>
          </ac:picMkLst>
        </pc:picChg>
        <pc:picChg chg="add mod">
          <ac:chgData name="florescarlospaucara@gmail.com" userId="401fca049698a0e3" providerId="LiveId" clId="{90E73A37-173D-4396-B662-4828067FDAF8}" dt="2022-10-25T02:36:31.979" v="248" actId="14100"/>
          <ac:picMkLst>
            <pc:docMk/>
            <pc:sldMk cId="1511890629" sldId="322"/>
            <ac:picMk id="6" creationId="{C6C35EC7-C4F8-F14B-D04E-0FE79010226C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3:08.713" v="397" actId="21"/>
        <pc:sldMkLst>
          <pc:docMk/>
          <pc:sldMk cId="1696372502" sldId="323"/>
        </pc:sldMkLst>
        <pc:spChg chg="del">
          <ac:chgData name="florescarlospaucara@gmail.com" userId="401fca049698a0e3" providerId="LiveId" clId="{90E73A37-173D-4396-B662-4828067FDAF8}" dt="2022-10-25T02:36:40.932" v="250" actId="21"/>
          <ac:spMkLst>
            <pc:docMk/>
            <pc:sldMk cId="1696372502" sldId="323"/>
            <ac:spMk id="2" creationId="{3030C17C-839D-C0ED-B2CD-516F3939BB5E}"/>
          </ac:spMkLst>
        </pc:spChg>
        <pc:spChg chg="del">
          <ac:chgData name="florescarlospaucara@gmail.com" userId="401fca049698a0e3" providerId="LiveId" clId="{90E73A37-173D-4396-B662-4828067FDAF8}" dt="2022-10-25T02:36:44.216" v="251" actId="21"/>
          <ac:spMkLst>
            <pc:docMk/>
            <pc:sldMk cId="1696372502" sldId="323"/>
            <ac:spMk id="3" creationId="{916A776E-3194-42F5-6E2F-F430620E7396}"/>
          </ac:spMkLst>
        </pc:spChg>
        <pc:spChg chg="add mod">
          <ac:chgData name="florescarlospaucara@gmail.com" userId="401fca049698a0e3" providerId="LiveId" clId="{90E73A37-173D-4396-B662-4828067FDAF8}" dt="2022-10-25T02:37:26.022" v="256" actId="207"/>
          <ac:spMkLst>
            <pc:docMk/>
            <pc:sldMk cId="1696372502" sldId="323"/>
            <ac:spMk id="4" creationId="{7D7CC4E8-07A8-E425-FEC4-DC6D3BE03026}"/>
          </ac:spMkLst>
        </pc:spChg>
        <pc:picChg chg="add del mod">
          <ac:chgData name="florescarlospaucara@gmail.com" userId="401fca049698a0e3" providerId="LiveId" clId="{90E73A37-173D-4396-B662-4828067FDAF8}" dt="2022-10-25T04:23:08.713" v="397" actId="21"/>
          <ac:picMkLst>
            <pc:docMk/>
            <pc:sldMk cId="1696372502" sldId="323"/>
            <ac:picMk id="3" creationId="{91D044E6-97A2-7BF8-77AA-D99880663456}"/>
          </ac:picMkLst>
        </pc:picChg>
        <pc:picChg chg="add mod">
          <ac:chgData name="florescarlospaucara@gmail.com" userId="401fca049698a0e3" providerId="LiveId" clId="{90E73A37-173D-4396-B662-4828067FDAF8}" dt="2022-10-25T02:39:28.260" v="262" actId="14100"/>
          <ac:picMkLst>
            <pc:docMk/>
            <pc:sldMk cId="1696372502" sldId="323"/>
            <ac:picMk id="6" creationId="{6E49CFA7-5C67-43C2-1616-CF382F4E8E68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3:12.080" v="398" actId="21"/>
        <pc:sldMkLst>
          <pc:docMk/>
          <pc:sldMk cId="648366734" sldId="324"/>
        </pc:sldMkLst>
        <pc:spChg chg="del">
          <ac:chgData name="florescarlospaucara@gmail.com" userId="401fca049698a0e3" providerId="LiveId" clId="{90E73A37-173D-4396-B662-4828067FDAF8}" dt="2022-10-25T02:39:38.469" v="267" actId="21"/>
          <ac:spMkLst>
            <pc:docMk/>
            <pc:sldMk cId="648366734" sldId="324"/>
            <ac:spMk id="2" creationId="{06D5A363-79A2-068F-A964-D363993635B1}"/>
          </ac:spMkLst>
        </pc:spChg>
        <pc:spChg chg="del">
          <ac:chgData name="florescarlospaucara@gmail.com" userId="401fca049698a0e3" providerId="LiveId" clId="{90E73A37-173D-4396-B662-4828067FDAF8}" dt="2022-10-25T02:39:41.394" v="268" actId="21"/>
          <ac:spMkLst>
            <pc:docMk/>
            <pc:sldMk cId="648366734" sldId="324"/>
            <ac:spMk id="3" creationId="{9F667AB9-B3EA-E24B-A9C3-F64962846C98}"/>
          </ac:spMkLst>
        </pc:spChg>
        <pc:spChg chg="add mod">
          <ac:chgData name="florescarlospaucara@gmail.com" userId="401fca049698a0e3" providerId="LiveId" clId="{90E73A37-173D-4396-B662-4828067FDAF8}" dt="2022-10-25T02:42:52.343" v="288" actId="207"/>
          <ac:spMkLst>
            <pc:docMk/>
            <pc:sldMk cId="648366734" sldId="324"/>
            <ac:spMk id="4" creationId="{CC6798FA-4C0B-3ADB-5934-F7BD7C96E786}"/>
          </ac:spMkLst>
        </pc:spChg>
        <pc:spChg chg="add del mod">
          <ac:chgData name="florescarlospaucara@gmail.com" userId="401fca049698a0e3" providerId="LiveId" clId="{90E73A37-173D-4396-B662-4828067FDAF8}" dt="2022-10-25T02:42:09.416" v="283"/>
          <ac:spMkLst>
            <pc:docMk/>
            <pc:sldMk cId="648366734" sldId="324"/>
            <ac:spMk id="7" creationId="{74EF69F4-0324-1E85-366C-5AB71729CDC0}"/>
          </ac:spMkLst>
        </pc:spChg>
        <pc:picChg chg="add del mod">
          <ac:chgData name="florescarlospaucara@gmail.com" userId="401fca049698a0e3" providerId="LiveId" clId="{90E73A37-173D-4396-B662-4828067FDAF8}" dt="2022-10-25T04:23:12.080" v="398" actId="21"/>
          <ac:picMkLst>
            <pc:docMk/>
            <pc:sldMk cId="648366734" sldId="324"/>
            <ac:picMk id="3" creationId="{EC75BB1E-02CD-1256-126D-39617F27A52F}"/>
          </ac:picMkLst>
        </pc:picChg>
        <pc:picChg chg="add mod">
          <ac:chgData name="florescarlospaucara@gmail.com" userId="401fca049698a0e3" providerId="LiveId" clId="{90E73A37-173D-4396-B662-4828067FDAF8}" dt="2022-10-25T02:41:11.716" v="278" actId="14100"/>
          <ac:picMkLst>
            <pc:docMk/>
            <pc:sldMk cId="648366734" sldId="324"/>
            <ac:picMk id="6" creationId="{A2F72DFA-1A64-2214-E2DC-67DB3B607B18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3:14.486" v="399" actId="21"/>
        <pc:sldMkLst>
          <pc:docMk/>
          <pc:sldMk cId="15270018" sldId="325"/>
        </pc:sldMkLst>
        <pc:spChg chg="del">
          <ac:chgData name="florescarlospaucara@gmail.com" userId="401fca049698a0e3" providerId="LiveId" clId="{90E73A37-173D-4396-B662-4828067FDAF8}" dt="2022-10-25T02:41:18.081" v="279" actId="21"/>
          <ac:spMkLst>
            <pc:docMk/>
            <pc:sldMk cId="15270018" sldId="325"/>
            <ac:spMk id="2" creationId="{0F1ECB7E-0790-CB48-6102-1301ADCFEEB2}"/>
          </ac:spMkLst>
        </pc:spChg>
        <pc:spChg chg="del">
          <ac:chgData name="florescarlospaucara@gmail.com" userId="401fca049698a0e3" providerId="LiveId" clId="{90E73A37-173D-4396-B662-4828067FDAF8}" dt="2022-10-25T02:41:21" v="280" actId="21"/>
          <ac:spMkLst>
            <pc:docMk/>
            <pc:sldMk cId="15270018" sldId="325"/>
            <ac:spMk id="3" creationId="{3F4E0113-04BE-96BC-AB94-E1D1FA7AFC0D}"/>
          </ac:spMkLst>
        </pc:spChg>
        <pc:spChg chg="add mod">
          <ac:chgData name="florescarlospaucara@gmail.com" userId="401fca049698a0e3" providerId="LiveId" clId="{90E73A37-173D-4396-B662-4828067FDAF8}" dt="2022-10-25T02:46:55.557" v="297"/>
          <ac:spMkLst>
            <pc:docMk/>
            <pc:sldMk cId="15270018" sldId="325"/>
            <ac:spMk id="4" creationId="{CAA2F0B6-0E7F-38B3-2DDC-3F45D93E835B}"/>
          </ac:spMkLst>
        </pc:spChg>
        <pc:spChg chg="add mod">
          <ac:chgData name="florescarlospaucara@gmail.com" userId="401fca049698a0e3" providerId="LiveId" clId="{90E73A37-173D-4396-B662-4828067FDAF8}" dt="2022-10-25T02:48:06.345" v="303" actId="20577"/>
          <ac:spMkLst>
            <pc:docMk/>
            <pc:sldMk cId="15270018" sldId="325"/>
            <ac:spMk id="7" creationId="{55937FD8-ED53-86EF-C2AD-265A052A047B}"/>
          </ac:spMkLst>
        </pc:spChg>
        <pc:spChg chg="add mod">
          <ac:chgData name="florescarlospaucara@gmail.com" userId="401fca049698a0e3" providerId="LiveId" clId="{90E73A37-173D-4396-B662-4828067FDAF8}" dt="2022-10-25T02:50:01.236" v="317" actId="14100"/>
          <ac:spMkLst>
            <pc:docMk/>
            <pc:sldMk cId="15270018" sldId="325"/>
            <ac:spMk id="11" creationId="{B2C5FD34-3616-B135-E9AC-873D8B3DEA3E}"/>
          </ac:spMkLst>
        </pc:spChg>
        <pc:picChg chg="add del mod">
          <ac:chgData name="florescarlospaucara@gmail.com" userId="401fca049698a0e3" providerId="LiveId" clId="{90E73A37-173D-4396-B662-4828067FDAF8}" dt="2022-10-25T04:23:14.486" v="399" actId="21"/>
          <ac:picMkLst>
            <pc:docMk/>
            <pc:sldMk cId="15270018" sldId="325"/>
            <ac:picMk id="3" creationId="{FBED8679-E11B-5C5E-C562-D726F12FB65B}"/>
          </ac:picMkLst>
        </pc:picChg>
        <pc:picChg chg="add mod">
          <ac:chgData name="florescarlospaucara@gmail.com" userId="401fca049698a0e3" providerId="LiveId" clId="{90E73A37-173D-4396-B662-4828067FDAF8}" dt="2022-10-25T02:46:41.372" v="295" actId="1076"/>
          <ac:picMkLst>
            <pc:docMk/>
            <pc:sldMk cId="15270018" sldId="325"/>
            <ac:picMk id="6" creationId="{C336F4F5-8669-B708-302D-980596F86DFC}"/>
          </ac:picMkLst>
        </pc:picChg>
        <pc:picChg chg="add mod">
          <ac:chgData name="florescarlospaucara@gmail.com" userId="401fca049698a0e3" providerId="LiveId" clId="{90E73A37-173D-4396-B662-4828067FDAF8}" dt="2022-10-25T02:49:17.843" v="308" actId="1076"/>
          <ac:picMkLst>
            <pc:docMk/>
            <pc:sldMk cId="15270018" sldId="325"/>
            <ac:picMk id="9" creationId="{699DCA20-E429-F6A4-3F97-D422710944AE}"/>
          </ac:picMkLst>
        </pc:picChg>
        <pc:picChg chg="add mod">
          <ac:chgData name="florescarlospaucara@gmail.com" userId="401fca049698a0e3" providerId="LiveId" clId="{90E73A37-173D-4396-B662-4828067FDAF8}" dt="2022-10-25T02:53:35.059" v="320" actId="14100"/>
          <ac:picMkLst>
            <pc:docMk/>
            <pc:sldMk cId="15270018" sldId="325"/>
            <ac:picMk id="13" creationId="{6BD4F3B8-E198-0AA5-C567-E0905C00BB20}"/>
          </ac:picMkLst>
        </pc:picChg>
      </pc:sldChg>
      <pc:sldChg chg="addSp delSp modSp new mod delAnim">
        <pc:chgData name="florescarlospaucara@gmail.com" userId="401fca049698a0e3" providerId="LiveId" clId="{90E73A37-173D-4396-B662-4828067FDAF8}" dt="2022-10-25T04:23:16.958" v="400" actId="21"/>
        <pc:sldMkLst>
          <pc:docMk/>
          <pc:sldMk cId="3078681554" sldId="326"/>
        </pc:sldMkLst>
        <pc:spChg chg="del">
          <ac:chgData name="florescarlospaucara@gmail.com" userId="401fca049698a0e3" providerId="LiveId" clId="{90E73A37-173D-4396-B662-4828067FDAF8}" dt="2022-10-25T02:53:54.259" v="321" actId="21"/>
          <ac:spMkLst>
            <pc:docMk/>
            <pc:sldMk cId="3078681554" sldId="326"/>
            <ac:spMk id="2" creationId="{486B83DD-5EAC-9BC7-55D3-C70E5871E544}"/>
          </ac:spMkLst>
        </pc:spChg>
        <pc:spChg chg="del">
          <ac:chgData name="florescarlospaucara@gmail.com" userId="401fca049698a0e3" providerId="LiveId" clId="{90E73A37-173D-4396-B662-4828067FDAF8}" dt="2022-10-25T02:53:57.586" v="322" actId="21"/>
          <ac:spMkLst>
            <pc:docMk/>
            <pc:sldMk cId="3078681554" sldId="326"/>
            <ac:spMk id="3" creationId="{135E7173-FFF9-9516-F99C-49378850C0CC}"/>
          </ac:spMkLst>
        </pc:spChg>
        <pc:spChg chg="add mod">
          <ac:chgData name="florescarlospaucara@gmail.com" userId="401fca049698a0e3" providerId="LiveId" clId="{90E73A37-173D-4396-B662-4828067FDAF8}" dt="2022-10-25T02:57:58.227" v="375" actId="313"/>
          <ac:spMkLst>
            <pc:docMk/>
            <pc:sldMk cId="3078681554" sldId="326"/>
            <ac:spMk id="5" creationId="{F1CBAC32-4443-90DB-BD1A-E41C3FD8E90D}"/>
          </ac:spMkLst>
        </pc:spChg>
        <pc:picChg chg="add del mod">
          <ac:chgData name="florescarlospaucara@gmail.com" userId="401fca049698a0e3" providerId="LiveId" clId="{90E73A37-173D-4396-B662-4828067FDAF8}" dt="2022-10-25T04:23:16.958" v="400" actId="21"/>
          <ac:picMkLst>
            <pc:docMk/>
            <pc:sldMk cId="3078681554" sldId="326"/>
            <ac:picMk id="3" creationId="{24A32957-9CD1-70C6-A1F2-6B1AE2481E2E}"/>
          </ac:picMkLst>
        </pc:picChg>
        <pc:picChg chg="add mod">
          <ac:chgData name="florescarlospaucara@gmail.com" userId="401fca049698a0e3" providerId="LiveId" clId="{90E73A37-173D-4396-B662-4828067FDAF8}" dt="2022-10-25T03:01:37.371" v="381" actId="14100"/>
          <ac:picMkLst>
            <pc:docMk/>
            <pc:sldMk cId="3078681554" sldId="326"/>
            <ac:picMk id="7" creationId="{12709E83-403F-52A3-0B16-0DBE6722C96F}"/>
          </ac:picMkLst>
        </pc:picChg>
      </pc:sldChg>
      <pc:sldChg chg="new del">
        <pc:chgData name="florescarlospaucara@gmail.com" userId="401fca049698a0e3" providerId="LiveId" clId="{90E73A37-173D-4396-B662-4828067FDAF8}" dt="2022-10-25T03:01:43.047" v="382" actId="2696"/>
        <pc:sldMkLst>
          <pc:docMk/>
          <pc:sldMk cId="145905861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A1A00-0DB1-4509-8CB4-AB4B841F4B89}" type="datetime1">
              <a:rPr lang="es-ES" smtClean="0"/>
              <a:t>25/10/2022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FEAC8-304B-462C-A233-CC7703D6F2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43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B582-7B57-420E-9118-CD1E9389AF7C}" type="datetime1">
              <a:rPr lang="es-ES" smtClean="0"/>
              <a:t>25/10/2022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4C28-DDE3-4862-81B8-C50E9E09DF8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9726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34C28-DDE3-4862-81B8-C50E9E09DF8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818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34C28-DDE3-4862-81B8-C50E9E09DF8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97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8E88A6-A0F4-4F3F-8886-043CEEF92AA3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82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5ABD2-E0E8-48C9-BE68-90A2759872C1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73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BB4F6C-0D31-4C75-B304-4F23E13B0537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72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CF878-6068-45DE-B0AC-284E36A9D3DF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CBDCA-8503-4A6B-AC01-08CFA53CBD63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725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D774-9BDA-4705-8043-6020C8F3BE9E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214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FE546-2C0A-4360-9661-C471E7FE73BD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93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9250-FE8E-4C0D-A38C-4A0BB9336840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9C8A25-7E48-4820-A5CB-ADD2216177A3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73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83C00-C1E0-4B9E-89C4-5972993A3AD3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55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6A44A-7F50-4256-87C4-21485FD59CFC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661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BD1E62-B0D1-4D6A-8FBC-B294429C8562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036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B13F1-46AB-46D7-A0E1-0F126D48BD68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929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4B6BE-3C46-42B6-984C-12757AD9BF90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97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D4B36-7091-4648-89BC-530D505FB2A5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14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7BECC-210C-451A-95F6-6BDC3A2E1F4B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9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559D4-D859-4E57-A1F2-11C644F2E9F9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23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53B7C01-13B8-49C7-B04C-32548464F873}" type="datetime1">
              <a:rPr lang="es-ES" noProof="0" smtClean="0"/>
              <a:t>25/10/2022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207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b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84" y="775336"/>
            <a:ext cx="4289137" cy="1172734"/>
          </a:xfrm>
        </p:spPr>
        <p:txBody>
          <a:bodyPr rtlCol="0">
            <a:normAutofit fontScale="40000" lnSpcReduction="20000"/>
          </a:bodyPr>
          <a:lstStyle/>
          <a:p>
            <a:pPr algn="l"/>
            <a:r>
              <a:rPr lang="es-BO" sz="4500" u="none" strike="noStrike" dirty="0">
                <a:solidFill>
                  <a:srgbClr val="008575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1.-Diseño de base de datos.</a:t>
            </a:r>
          </a:p>
          <a:p>
            <a:pPr algn="l"/>
            <a:r>
              <a:rPr lang="es-BO" sz="3700" u="none" strike="noStrike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1.1.-Dado el detalle explicado en la parte inicial de este documento debería generar una base de datos similar al siguiente.</a:t>
            </a:r>
          </a:p>
          <a:p>
            <a:pPr algn="l"/>
            <a:endParaRPr lang="es-BO" sz="2400" u="none" strike="noStrike" dirty="0"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s-ES" sz="1800" dirty="0">
              <a:solidFill>
                <a:srgbClr val="FC05CB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F847F1-2CB5-3AAC-335E-6866CF32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926730-AB40-495C-76B7-D79CA949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6" y="-132606"/>
            <a:ext cx="1198686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BO" altLang="es-B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kumimoji="0" lang="es-BO" altLang="es-BO" sz="4200" b="1" i="0" u="none" strike="noStrike" cap="none" normalizeH="0" baseline="0" dirty="0">
                <a:ln>
                  <a:noFill/>
                </a:ln>
                <a:solidFill>
                  <a:srgbClr val="695D4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Bases de Datos - SQL Server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3234DC8-A730-7B80-789A-E80B2122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181" y="1723200"/>
            <a:ext cx="8441635" cy="46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07"/>
    </mc:Choice>
    <mc:Fallback xmlns="">
      <p:transition spd="slow" advTm="331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612694B3-0BCF-12F8-E1A0-B483E59C8016}"/>
              </a:ext>
            </a:extLst>
          </p:cNvPr>
          <p:cNvSpPr txBox="1">
            <a:spLocks/>
          </p:cNvSpPr>
          <p:nvPr/>
        </p:nvSpPr>
        <p:spPr>
          <a:xfrm>
            <a:off x="0" y="125977"/>
            <a:ext cx="6414052" cy="1967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Ejemplo de </a:t>
            </a:r>
            <a:r>
              <a:rPr lang="es-BO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RIGHT JOIN .</a:t>
            </a:r>
            <a:r>
              <a:rPr lang="es-BO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Adjuntar una </a:t>
            </a:r>
            <a:r>
              <a:rPr lang="es-BO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de conjuntos </a:t>
            </a:r>
            <a:r>
              <a:rPr lang="es-BO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 la consulta SQL que refleje el </a:t>
            </a:r>
            <a:r>
              <a:rPr lang="es-BO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RIGHT JOIN.</a:t>
            </a:r>
            <a:endParaRPr lang="es-BO" sz="2000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EA8B24-C2B9-6F91-C8FE-F1F3A725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2093843"/>
            <a:ext cx="2941984" cy="3485322"/>
          </a:xfrm>
          <a:prstGeom prst="rect">
            <a:avLst/>
          </a:prstGeom>
        </p:spPr>
      </p:pic>
      <p:pic>
        <p:nvPicPr>
          <p:cNvPr id="8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B847D1C-C0B1-9789-D71F-F7F7FB43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096" y="1325216"/>
            <a:ext cx="8173591" cy="55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4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23"/>
    </mc:Choice>
    <mc:Fallback xmlns="">
      <p:transition spd="slow" advTm="6762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B60505AA-C068-0FCD-CA08-76BDD84AD195}"/>
              </a:ext>
            </a:extLst>
          </p:cNvPr>
          <p:cNvSpPr txBox="1">
            <a:spLocks/>
          </p:cNvSpPr>
          <p:nvPr/>
        </p:nvSpPr>
        <p:spPr>
          <a:xfrm>
            <a:off x="0" y="125977"/>
            <a:ext cx="6414052" cy="1967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 3 tablas y crear una consulta SQL que muestra el uso de </a:t>
            </a:r>
            <a:r>
              <a:rPr lang="es-BO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INNER JOIN</a:t>
            </a:r>
            <a:endParaRPr lang="es-BO" sz="2000" dirty="0">
              <a:solidFill>
                <a:srgbClr val="92D05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A05812F-2238-BB94-1340-2C3F6696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9" y="1491175"/>
            <a:ext cx="9122593" cy="43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39"/>
    </mc:Choice>
    <mc:Fallback xmlns="">
      <p:transition spd="slow" advTm="8723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A4301A20-2409-964A-0C26-05C99224760B}"/>
              </a:ext>
            </a:extLst>
          </p:cNvPr>
          <p:cNvSpPr txBox="1">
            <a:spLocks/>
          </p:cNvSpPr>
          <p:nvPr/>
        </p:nvSpPr>
        <p:spPr>
          <a:xfrm>
            <a:off x="132521" y="218742"/>
            <a:ext cx="6414052" cy="1967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3200" b="1" dirty="0">
                <a:solidFill>
                  <a:srgbClr val="0085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	Manejo de consultas</a:t>
            </a:r>
          </a:p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Mostrar que </a:t>
            </a:r>
            <a:r>
              <a:rPr lang="es-BO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jugadores </a:t>
            </a:r>
            <a:r>
              <a:rPr lang="es-BO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 son del equipo </a:t>
            </a:r>
            <a:r>
              <a:rPr lang="es-BO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equ-222</a:t>
            </a:r>
            <a:endParaRPr lang="es-BO" sz="3200" b="1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FBC48D-791D-EA2E-5E0B-10C17016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1510748"/>
            <a:ext cx="9303026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11"/>
    </mc:Choice>
    <mc:Fallback xmlns="">
      <p:transition spd="slow" advTm="713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36A06D45-8E50-9AE0-88E6-B8652C05FCC1}"/>
              </a:ext>
            </a:extLst>
          </p:cNvPr>
          <p:cNvSpPr txBox="1">
            <a:spLocks/>
          </p:cNvSpPr>
          <p:nvPr/>
        </p:nvSpPr>
        <p:spPr>
          <a:xfrm>
            <a:off x="132521" y="218742"/>
            <a:ext cx="6414052" cy="1967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3200" b="1" dirty="0">
                <a:solidFill>
                  <a:srgbClr val="0085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	Manejo de consultas</a:t>
            </a:r>
          </a:p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Mostrar que jugadores(</a:t>
            </a:r>
            <a:r>
              <a:rPr lang="es-BO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nombres, apellidos</a:t>
            </a:r>
            <a:r>
              <a:rPr lang="es-BO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que juegan en la </a:t>
            </a:r>
            <a:r>
              <a:rPr lang="es-BO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sede de El Alto</a:t>
            </a:r>
            <a:r>
              <a:rPr lang="es-BO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BO" sz="32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6C35EC7-C4F8-F14B-D04E-0FE79010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575582"/>
            <a:ext cx="9411286" cy="271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77"/>
    </mc:Choice>
    <mc:Fallback xmlns="">
      <p:transition spd="slow" advTm="9947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7D7CC4E8-07A8-E425-FEC4-DC6D3BE03026}"/>
              </a:ext>
            </a:extLst>
          </p:cNvPr>
          <p:cNvSpPr txBox="1">
            <a:spLocks/>
          </p:cNvSpPr>
          <p:nvPr/>
        </p:nvSpPr>
        <p:spPr>
          <a:xfrm>
            <a:off x="132521" y="218742"/>
            <a:ext cx="6414052" cy="1967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3200" b="1" dirty="0">
                <a:solidFill>
                  <a:srgbClr val="0085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	Manejo de consultas</a:t>
            </a:r>
          </a:p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Mostrar aquellos jugadores mayores o igual a </a:t>
            </a:r>
            <a:r>
              <a:rPr lang="es-BO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 </a:t>
            </a:r>
            <a:r>
              <a:rPr lang="es-BO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años que sean de la categoría </a:t>
            </a:r>
            <a:r>
              <a:rPr lang="es-BO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VARONES.</a:t>
            </a:r>
            <a:endParaRPr lang="es-BO" sz="1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endParaRPr lang="es-BO" sz="3200" b="1" dirty="0">
              <a:solidFill>
                <a:srgbClr val="008575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E49CFA7-5C67-43C2-1616-CF382F4E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630017"/>
            <a:ext cx="8601044" cy="34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78"/>
    </mc:Choice>
    <mc:Fallback xmlns="">
      <p:transition spd="slow" advTm="8717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CC6798FA-4C0B-3ADB-5934-F7BD7C96E786}"/>
              </a:ext>
            </a:extLst>
          </p:cNvPr>
          <p:cNvSpPr txBox="1">
            <a:spLocks/>
          </p:cNvSpPr>
          <p:nvPr/>
        </p:nvSpPr>
        <p:spPr>
          <a:xfrm>
            <a:off x="132521" y="218742"/>
            <a:ext cx="6414052" cy="1967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3200" b="1" dirty="0">
                <a:solidFill>
                  <a:srgbClr val="0085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	Manejo de consultas</a:t>
            </a:r>
          </a:p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Mostrar a todos los estudiantes en donde su apellido empiece con la letra </a:t>
            </a:r>
            <a:r>
              <a:rPr lang="es-BO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S.</a:t>
            </a:r>
            <a:r>
              <a:rPr lang="es-B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BO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Podría utilizar la instrucción </a:t>
            </a:r>
            <a:r>
              <a:rPr lang="es-BO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LIKE</a:t>
            </a:r>
            <a:endParaRPr lang="es-BO" sz="3200" b="1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2F72DFA-1A64-2214-E2DC-67DB3B60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2" y="1881808"/>
            <a:ext cx="9064108" cy="42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6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75"/>
    </mc:Choice>
    <mc:Fallback xmlns="">
      <p:transition spd="slow" advTm="10147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CAA2F0B6-0E7F-38B3-2DDC-3F45D93E835B}"/>
              </a:ext>
            </a:extLst>
          </p:cNvPr>
          <p:cNvSpPr txBox="1">
            <a:spLocks/>
          </p:cNvSpPr>
          <p:nvPr/>
        </p:nvSpPr>
        <p:spPr>
          <a:xfrm>
            <a:off x="132521" y="218742"/>
            <a:ext cx="6414052" cy="1967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3200" b="1" dirty="0">
                <a:solidFill>
                  <a:srgbClr val="0085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	Manejo de consultas</a:t>
            </a:r>
          </a:p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Mostrar que equipos forman parte del campeonato </a:t>
            </a:r>
            <a:r>
              <a:rPr lang="es-BO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camp-111 </a:t>
            </a:r>
            <a:r>
              <a:rPr lang="es-BO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 además sean de la categoría </a:t>
            </a:r>
            <a:r>
              <a:rPr lang="es-BO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MUJERES.</a:t>
            </a:r>
            <a:endParaRPr lang="es-BO" sz="32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C336F4F5-8669-B708-302D-980596F8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1709532"/>
            <a:ext cx="10358724" cy="1238284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55937FD8-ED53-86EF-C2AD-265A052A047B}"/>
              </a:ext>
            </a:extLst>
          </p:cNvPr>
          <p:cNvSpPr txBox="1">
            <a:spLocks/>
          </p:cNvSpPr>
          <p:nvPr/>
        </p:nvSpPr>
        <p:spPr>
          <a:xfrm>
            <a:off x="66259" y="2926252"/>
            <a:ext cx="6414052" cy="7511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Mostrar el nombre del equipo del jugador con </a:t>
            </a:r>
            <a:r>
              <a:rPr lang="es-BO" sz="18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id_jugador</a:t>
            </a:r>
            <a:r>
              <a:rPr lang="es-BO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igual a </a:t>
            </a:r>
            <a:r>
              <a:rPr lang="es-BO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jug-333</a:t>
            </a:r>
            <a:endParaRPr lang="es-BO" sz="32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99DCA20-E429-F6A4-3F97-D4227109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3" y="3664521"/>
            <a:ext cx="8910903" cy="49132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2C5FD34-3616-B135-E9AC-873D8B3DEA3E}"/>
              </a:ext>
            </a:extLst>
          </p:cNvPr>
          <p:cNvSpPr txBox="1"/>
          <p:nvPr/>
        </p:nvSpPr>
        <p:spPr>
          <a:xfrm>
            <a:off x="-172278" y="4164536"/>
            <a:ext cx="11304104" cy="38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marR="2241550" indent="-6350">
              <a:lnSpc>
                <a:spcPct val="112000"/>
              </a:lnSpc>
              <a:spcAft>
                <a:spcPts val="70"/>
              </a:spcAft>
            </a:pPr>
            <a:r>
              <a:rPr lang="es-B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s-BO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Mostrar el nombre del campeonato del jugador con </a:t>
            </a:r>
            <a:r>
              <a:rPr lang="es-BO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id_jugador</a:t>
            </a:r>
            <a:r>
              <a:rPr lang="es-BO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igual a </a:t>
            </a:r>
            <a:r>
              <a:rPr lang="es-BO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jug-333</a:t>
            </a:r>
            <a:endParaRPr lang="es-BO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BD4F3B8-E198-0AA5-C567-E0905C00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83" y="4909007"/>
            <a:ext cx="9315936" cy="6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52"/>
    </mc:Choice>
    <mc:Fallback xmlns="">
      <p:transition spd="slow" advTm="1377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1CBAC32-4443-90DB-BD1A-E41C3FD8E90D}"/>
              </a:ext>
            </a:extLst>
          </p:cNvPr>
          <p:cNvSpPr txBox="1"/>
          <p:nvPr/>
        </p:nvSpPr>
        <p:spPr>
          <a:xfrm>
            <a:off x="410817" y="299688"/>
            <a:ext cx="6096000" cy="327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12000"/>
              </a:lnSpc>
              <a:spcAft>
                <a:spcPts val="70"/>
              </a:spcAft>
              <a:tabLst>
                <a:tab pos="569595" algn="ctr"/>
                <a:tab pos="3350895" algn="ctr"/>
              </a:tabLst>
            </a:pPr>
            <a:r>
              <a:rPr lang="es-BO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Crear una consulta SQL que maneje las 3 tablas de la base de datos</a:t>
            </a:r>
            <a:r>
              <a:rPr lang="es-BO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s-BO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¿Qué estrategia utilizaría para determinar </a:t>
            </a:r>
            <a:r>
              <a:rPr lang="es-BO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cuántos equipos inscritos hay</a:t>
            </a:r>
            <a:r>
              <a:rPr lang="es-BO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6350" indent="-6350">
              <a:lnSpc>
                <a:spcPct val="112000"/>
              </a:lnSpc>
              <a:spcAft>
                <a:spcPts val="70"/>
              </a:spcAft>
              <a:tabLst>
                <a:tab pos="968375" algn="ctr"/>
                <a:tab pos="2902585" algn="ctr"/>
              </a:tabLst>
            </a:pPr>
            <a:r>
              <a:rPr lang="es-BO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s-BO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Podría utilizar la función de agregación </a:t>
            </a:r>
            <a:r>
              <a:rPr lang="es-BO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</a:t>
            </a:r>
          </a:p>
          <a:p>
            <a:pPr marL="6350" indent="-6350">
              <a:lnSpc>
                <a:spcPct val="112000"/>
              </a:lnSpc>
              <a:spcAft>
                <a:spcPts val="70"/>
              </a:spcAft>
              <a:tabLst>
                <a:tab pos="968375" algn="ctr"/>
                <a:tab pos="2902585" algn="ctr"/>
              </a:tabLst>
            </a:pPr>
            <a:r>
              <a:rPr lang="es-BO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¿Qué estrategia utilizaría para determinar cuántos jugadores pertenecen a la categoría </a:t>
            </a:r>
            <a:r>
              <a:rPr lang="es-BO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VARONES </a:t>
            </a:r>
            <a:r>
              <a:rPr lang="es-BO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Categoría </a:t>
            </a:r>
            <a:r>
              <a:rPr lang="es-BO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MUJERES</a:t>
            </a:r>
            <a:r>
              <a:rPr lang="es-BO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6350" indent="-6350">
              <a:lnSpc>
                <a:spcPct val="112000"/>
              </a:lnSpc>
              <a:spcAft>
                <a:spcPts val="3145"/>
              </a:spcAft>
              <a:tabLst>
                <a:tab pos="928370" algn="ctr"/>
                <a:tab pos="3221355" algn="ctr"/>
              </a:tabLst>
            </a:pPr>
            <a:r>
              <a:rPr lang="es-BO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Para esto puede utilizar la función de agregación </a:t>
            </a:r>
            <a:r>
              <a:rPr lang="es-BO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COUNT</a:t>
            </a:r>
            <a:r>
              <a:rPr lang="es-BO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endParaRPr lang="es-BO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BO" sz="2400" dirty="0">
              <a:solidFill>
                <a:srgbClr val="00B0F0"/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12709E83-403F-52A3-0B16-0DBE6722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3051121"/>
            <a:ext cx="875153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8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75"/>
    </mc:Choice>
    <mc:Fallback xmlns="">
      <p:transition spd="slow" advTm="1154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DF4199BA-4B76-F1F0-A258-834053155CFE}"/>
              </a:ext>
            </a:extLst>
          </p:cNvPr>
          <p:cNvSpPr txBox="1">
            <a:spLocks/>
          </p:cNvSpPr>
          <p:nvPr/>
        </p:nvSpPr>
        <p:spPr>
          <a:xfrm>
            <a:off x="0" y="139230"/>
            <a:ext cx="4289137" cy="10004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accent3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</a:t>
            </a:r>
            <a:r>
              <a:rPr lang="es-BO" sz="1600" u="none" strike="noStrike" dirty="0">
                <a:solidFill>
                  <a:schemeClr val="accent3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registros de cada tabla deberían quedar de la siguiente forma .</a:t>
            </a:r>
            <a:endParaRPr lang="es-BO" sz="900" u="none" strike="noStrike" dirty="0">
              <a:solidFill>
                <a:schemeClr val="accent3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BO" sz="1600" dirty="0"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BO" sz="900" dirty="0"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800" dirty="0">
              <a:solidFill>
                <a:srgbClr val="FC05CB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79DBCD2-5AA7-C272-A505-FA97009AA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837" y="937865"/>
            <a:ext cx="7354326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3"/>
    </mc:Choice>
    <mc:Fallback xmlns="">
      <p:transition spd="slow" advTm="211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C19E910-F271-7E1C-D088-F3EBF95EF9E2}"/>
              </a:ext>
            </a:extLst>
          </p:cNvPr>
          <p:cNvSpPr txBox="1">
            <a:spLocks/>
          </p:cNvSpPr>
          <p:nvPr/>
        </p:nvSpPr>
        <p:spPr>
          <a:xfrm>
            <a:off x="0" y="139230"/>
            <a:ext cx="4289137" cy="15172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 es </a:t>
            </a:r>
            <a:r>
              <a:rPr lang="es-BO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DDL </a:t>
            </a:r>
            <a:r>
              <a:rPr lang="es-BO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 </a:t>
            </a:r>
            <a:r>
              <a:rPr lang="es-BO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DML</a:t>
            </a:r>
            <a:r>
              <a:rPr lang="es-BO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adicionalmente muestra un ejemplo en la base de datos </a:t>
            </a:r>
            <a:r>
              <a:rPr lang="es-BO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UNIFRANZITOS</a:t>
            </a:r>
            <a:r>
              <a:rPr lang="es-BO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BO" sz="1600" dirty="0"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BO" sz="900" dirty="0"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800" dirty="0">
              <a:solidFill>
                <a:srgbClr val="FC05CB"/>
              </a:solidFill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3226D93-36EA-77B6-FF67-220E75A1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7" y="1860388"/>
            <a:ext cx="5112399" cy="2781949"/>
          </a:xfrm>
          <a:prstGeom prst="rect">
            <a:avLst/>
          </a:prstGeom>
        </p:spPr>
      </p:pic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2ACC46C-2961-FDF2-B49F-689C90DE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3" y="1747848"/>
            <a:ext cx="5574906" cy="28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1"/>
    </mc:Choice>
    <mc:Fallback xmlns="">
      <p:transition spd="slow" advTm="262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4C2520CA-478B-A37B-081D-6E8C84A8A4F0}"/>
              </a:ext>
            </a:extLst>
          </p:cNvPr>
          <p:cNvSpPr txBox="1">
            <a:spLocks/>
          </p:cNvSpPr>
          <p:nvPr/>
        </p:nvSpPr>
        <p:spPr>
          <a:xfrm>
            <a:off x="0" y="139230"/>
            <a:ext cx="4289137" cy="15172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 significa </a:t>
            </a:r>
            <a:r>
              <a:rPr lang="es-BO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PRIMARY KEY y FOREIGN KEY.</a:t>
            </a:r>
            <a:endParaRPr lang="es-BO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BO" sz="1600" dirty="0"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BO" sz="900" dirty="0"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800" dirty="0">
              <a:solidFill>
                <a:srgbClr val="FC05CB"/>
              </a:solidFill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0E5F8E7-A808-925B-0C75-2EF7FAF1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9" y="3975653"/>
            <a:ext cx="9231941" cy="2438940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DD4F307B-3FF7-E5AB-60D9-DC589A1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8" y="1626704"/>
            <a:ext cx="9248371" cy="21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7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46"/>
    </mc:Choice>
    <mc:Fallback xmlns="">
      <p:transition spd="slow" advTm="363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87F19E86-264E-7EC0-425E-AED1A3C2034F}"/>
              </a:ext>
            </a:extLst>
          </p:cNvPr>
          <p:cNvSpPr txBox="1">
            <a:spLocks/>
          </p:cNvSpPr>
          <p:nvPr/>
        </p:nvSpPr>
        <p:spPr>
          <a:xfrm>
            <a:off x="0" y="139230"/>
            <a:ext cx="4289137" cy="15172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Defina que es una </a:t>
            </a:r>
            <a:r>
              <a:rPr lang="es-BO" sz="18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TABLA y el uso de IDENTITY</a:t>
            </a:r>
            <a:r>
              <a:rPr lang="es-BO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BO" sz="1600" dirty="0">
              <a:solidFill>
                <a:srgbClr val="00B0F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BO" sz="900" dirty="0"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800" dirty="0">
              <a:solidFill>
                <a:srgbClr val="FC05CB"/>
              </a:solidFill>
            </a:endParaRP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E70100-9269-0A8A-B2D6-37601616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" y="1351722"/>
            <a:ext cx="11198087" cy="5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6"/>
    </mc:Choice>
    <mc:Fallback xmlns="">
      <p:transition spd="slow" advTm="30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BEDFBBFE-A081-7C35-293F-4E84EF15D393}"/>
              </a:ext>
            </a:extLst>
          </p:cNvPr>
          <p:cNvSpPr txBox="1">
            <a:spLocks/>
          </p:cNvSpPr>
          <p:nvPr/>
        </p:nvSpPr>
        <p:spPr>
          <a:xfrm>
            <a:off x="0" y="139230"/>
            <a:ext cx="4289137" cy="15172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que se utiliza la cláusula </a:t>
            </a:r>
            <a:r>
              <a:rPr lang="es-BO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</a:t>
            </a:r>
            <a:r>
              <a:rPr lang="es-BO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BO" sz="900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800" dirty="0">
              <a:solidFill>
                <a:srgbClr val="FC05CB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31F5C2-12D6-A2EE-F279-9FF1357C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1285461"/>
            <a:ext cx="11635409" cy="37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3"/>
    </mc:Choice>
    <mc:Fallback xmlns="">
      <p:transition spd="slow" advTm="172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FDEA82CF-85E1-9ECF-C384-E4B7C8A80426}"/>
              </a:ext>
            </a:extLst>
          </p:cNvPr>
          <p:cNvSpPr txBox="1">
            <a:spLocks/>
          </p:cNvSpPr>
          <p:nvPr/>
        </p:nvSpPr>
        <p:spPr>
          <a:xfrm>
            <a:off x="0" y="139230"/>
            <a:ext cx="4289137" cy="15172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que se utiliza la instrucción </a:t>
            </a:r>
            <a:r>
              <a:rPr lang="es-BO" sz="18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INNER JOIN.</a:t>
            </a:r>
            <a:endParaRPr lang="es-ES" sz="800" dirty="0">
              <a:solidFill>
                <a:srgbClr val="00B050"/>
              </a:solidFill>
            </a:endParaRPr>
          </a:p>
        </p:txBody>
      </p:sp>
      <p:pic>
        <p:nvPicPr>
          <p:cNvPr id="6" name="Imagen 5" descr="Diagrama, Diagrama de Venn&#10;&#10;Descripción generada automáticamente">
            <a:extLst>
              <a:ext uri="{FF2B5EF4-FFF2-40B4-BE49-F238E27FC236}">
                <a16:creationId xmlns:a16="http://schemas.microsoft.com/office/drawing/2014/main" id="{9F97D2E1-D704-81F0-A04B-535FAC21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5" y="3429000"/>
            <a:ext cx="4697197" cy="25441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C78CDE8-C42B-33CD-5C02-B220AE1ED943}"/>
              </a:ext>
            </a:extLst>
          </p:cNvPr>
          <p:cNvSpPr txBox="1"/>
          <p:nvPr/>
        </p:nvSpPr>
        <p:spPr>
          <a:xfrm>
            <a:off x="589722" y="1656522"/>
            <a:ext cx="96542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Combina los registros de dos tablas si hay valores coincidentes en un campo común</a:t>
            </a:r>
            <a:r>
              <a:rPr lang="es-E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  <a:endParaRPr lang="es-BO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5"/>
    </mc:Choice>
    <mc:Fallback xmlns="">
      <p:transition spd="slow" advTm="117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BC818C19-F07E-7D0A-FE57-6E8CA3B2DA62}"/>
              </a:ext>
            </a:extLst>
          </p:cNvPr>
          <p:cNvSpPr txBox="1">
            <a:spLocks/>
          </p:cNvSpPr>
          <p:nvPr/>
        </p:nvSpPr>
        <p:spPr>
          <a:xfrm>
            <a:off x="0" y="139230"/>
            <a:ext cx="9329530" cy="13052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Ejemplo de </a:t>
            </a:r>
            <a:r>
              <a:rPr lang="es-BO" sz="18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INNER JOIN. </a:t>
            </a:r>
            <a:r>
              <a:rPr lang="es-ES" sz="18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Adjuntar una imagen de conjuntos y la consulta SQL que refleje el INNER JOIN</a:t>
            </a:r>
            <a:endParaRPr lang="es-ES" sz="800" dirty="0">
              <a:solidFill>
                <a:srgbClr val="00B0F0"/>
              </a:solidFill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3E0D587-F293-BA17-65B2-1ADDCB50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6" y="1444487"/>
            <a:ext cx="5473281" cy="4777760"/>
          </a:xfrm>
          <a:prstGeom prst="rect">
            <a:avLst/>
          </a:prstGeom>
        </p:spPr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825DD00-2A3C-A2D0-AF73-8ABC7981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74" y="1342763"/>
            <a:ext cx="593751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45"/>
    </mc:Choice>
    <mc:Fallback xmlns="">
      <p:transition spd="slow" advTm="490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CDA48DC7-2B52-A475-68D2-A09131067295}"/>
              </a:ext>
            </a:extLst>
          </p:cNvPr>
          <p:cNvSpPr txBox="1">
            <a:spLocks/>
          </p:cNvSpPr>
          <p:nvPr/>
        </p:nvSpPr>
        <p:spPr>
          <a:xfrm>
            <a:off x="0" y="139230"/>
            <a:ext cx="6414052" cy="1967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BO" sz="2000" dirty="0">
                <a:solidFill>
                  <a:schemeClr val="tx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1.2.-Manejo de Conceptos.</a:t>
            </a:r>
          </a:p>
          <a:p>
            <a:r>
              <a:rPr lang="es-BO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Ejemplo de </a:t>
            </a:r>
            <a:r>
              <a:rPr lang="es-BO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LEFT JOIN</a:t>
            </a:r>
            <a:r>
              <a:rPr lang="es-BO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s-BO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Adjuntar una </a:t>
            </a:r>
            <a:r>
              <a:rPr lang="es-BO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de conjuntos </a:t>
            </a:r>
            <a:r>
              <a:rPr lang="es-BO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 la consulta SQL que refleje el </a:t>
            </a:r>
            <a:r>
              <a:rPr lang="es-BO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LEFT JOIN</a:t>
            </a:r>
            <a:endParaRPr lang="es-BO" sz="2000" dirty="0">
              <a:solidFill>
                <a:srgbClr val="0070C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 descr="Interfaz de usuario gráfica, Aplicación, Tabla&#10;&#10;Descripción generada automáticamente con confianza media">
            <a:extLst>
              <a:ext uri="{FF2B5EF4-FFF2-40B4-BE49-F238E27FC236}">
                <a16:creationId xmlns:a16="http://schemas.microsoft.com/office/drawing/2014/main" id="{3EC7D346-5C8B-A92D-9E1A-77633F86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427"/>
            <a:ext cx="3441243" cy="3584207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8253CA7C-9CB1-FFF1-19F6-50C3FE67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43" y="1294624"/>
            <a:ext cx="8516539" cy="54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6"/>
    </mc:Choice>
    <mc:Fallback xmlns="">
      <p:transition spd="slow" advTm="7697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93_TF00934815.potx" id="{A4F8E3F4-E486-4864-B69C-2E3224C94EAA}" vid="{0BA5DF26-D11C-431A-A493-FE081F5D36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A3AD49-9331-450C-A2FE-6857A4DB38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3CC670F-05B9-4BB7-BA2C-0DE5B5C1E5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B453C-F2B2-4ECA-A6ED-7DBEF1B6D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{791E9881-F344-4E3D-941C-67D76848F1B4}tf00934815_win32</Template>
  <TotalTime>325</TotalTime>
  <Words>447</Words>
  <Application>Microsoft Office PowerPoint</Application>
  <PresentationFormat>Panorámica</PresentationFormat>
  <Paragraphs>43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Goudy Old Style</vt:lpstr>
      <vt:lpstr>Wingdings 2</vt:lpstr>
      <vt:lpstr>SlateVTI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florescarlospaucara@gmail.com</dc:creator>
  <cp:lastModifiedBy>florescarlospaucara@gmail.com</cp:lastModifiedBy>
  <cp:revision>1</cp:revision>
  <dcterms:created xsi:type="dcterms:W3CDTF">2022-10-24T14:33:13Z</dcterms:created>
  <dcterms:modified xsi:type="dcterms:W3CDTF">2022-10-25T04:23:25Z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