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60" r:id="rId7"/>
    <p:sldId id="264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5CF62C-8A2F-421D-80A8-5978673478BE}" v="152" dt="2022-11-27T14:47:41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33" autoAdjust="0"/>
  </p:normalViewPr>
  <p:slideViewPr>
    <p:cSldViewPr snapToGrid="0" snapToObject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escarlospaucara@gmail.com" userId="401fca049698a0e3" providerId="LiveId" clId="{9D5CF62C-8A2F-421D-80A8-5978673478BE}"/>
    <pc:docChg chg="undo redo custSel addSld delSld modSld modShowInfo">
      <pc:chgData name="florescarlospaucara@gmail.com" userId="401fca049698a0e3" providerId="LiveId" clId="{9D5CF62C-8A2F-421D-80A8-5978673478BE}" dt="2022-11-27T14:47:41.706" v="651"/>
      <pc:docMkLst>
        <pc:docMk/>
      </pc:docMkLst>
      <pc:sldChg chg="addSp delSp modSp mod modTransition delAnim modAnim">
        <pc:chgData name="florescarlospaucara@gmail.com" userId="401fca049698a0e3" providerId="LiveId" clId="{9D5CF62C-8A2F-421D-80A8-5978673478BE}" dt="2022-11-27T14:47:41.706" v="651"/>
        <pc:sldMkLst>
          <pc:docMk/>
          <pc:sldMk cId="3417721485" sldId="256"/>
        </pc:sldMkLst>
        <pc:spChg chg="mod">
          <ac:chgData name="florescarlospaucara@gmail.com" userId="401fca049698a0e3" providerId="LiveId" clId="{9D5CF62C-8A2F-421D-80A8-5978673478BE}" dt="2022-11-26T14:03:52.352" v="85" actId="14100"/>
          <ac:spMkLst>
            <pc:docMk/>
            <pc:sldMk cId="3417721485" sldId="256"/>
            <ac:spMk id="2" creationId="{340C7600-5BA8-4A54-887F-74AF87750A31}"/>
          </ac:spMkLst>
        </pc:spChg>
        <pc:spChg chg="mod">
          <ac:chgData name="florescarlospaucara@gmail.com" userId="401fca049698a0e3" providerId="LiveId" clId="{9D5CF62C-8A2F-421D-80A8-5978673478BE}" dt="2022-11-27T04:28:08.852" v="624" actId="5793"/>
          <ac:spMkLst>
            <pc:docMk/>
            <pc:sldMk cId="3417721485" sldId="256"/>
            <ac:spMk id="3" creationId="{AE584786-6548-4BB4-95FD-977AD1F362C6}"/>
          </ac:spMkLst>
        </pc:spChg>
        <pc:picChg chg="del mod">
          <ac:chgData name="florescarlospaucara@gmail.com" userId="401fca049698a0e3" providerId="LiveId" clId="{9D5CF62C-8A2F-421D-80A8-5978673478BE}" dt="2022-11-26T13:35:32.548" v="19" actId="21"/>
          <ac:picMkLst>
            <pc:docMk/>
            <pc:sldMk cId="3417721485" sldId="256"/>
            <ac:picMk id="5" creationId="{7C454B0C-0819-4D56-9275-BCE254DA659D}"/>
          </ac:picMkLst>
        </pc:picChg>
        <pc:picChg chg="add mod">
          <ac:chgData name="florescarlospaucara@gmail.com" userId="401fca049698a0e3" providerId="LiveId" clId="{9D5CF62C-8A2F-421D-80A8-5978673478BE}" dt="2022-11-26T13:35:51.354" v="24" actId="14100"/>
          <ac:picMkLst>
            <pc:docMk/>
            <pc:sldMk cId="3417721485" sldId="256"/>
            <ac:picMk id="6" creationId="{9D4E02FE-1C80-B7D7-C158-5C7296D6B19B}"/>
          </ac:picMkLst>
        </pc:picChg>
        <pc:picChg chg="add del mod">
          <ac:chgData name="florescarlospaucara@gmail.com" userId="401fca049698a0e3" providerId="LiveId" clId="{9D5CF62C-8A2F-421D-80A8-5978673478BE}" dt="2022-11-27T04:14:03.017" v="615"/>
          <ac:picMkLst>
            <pc:docMk/>
            <pc:sldMk cId="3417721485" sldId="256"/>
            <ac:picMk id="8" creationId="{35F738C4-E9A9-26CA-3D1F-F0740483239D}"/>
          </ac:picMkLst>
        </pc:picChg>
        <pc:picChg chg="add del mod">
          <ac:chgData name="florescarlospaucara@gmail.com" userId="401fca049698a0e3" providerId="LiveId" clId="{9D5CF62C-8A2F-421D-80A8-5978673478BE}" dt="2022-11-27T04:50:27.393" v="638"/>
          <ac:picMkLst>
            <pc:docMk/>
            <pc:sldMk cId="3417721485" sldId="256"/>
            <ac:picMk id="11" creationId="{91BECAC0-CFD6-8B03-B3E4-20B8BBD57D15}"/>
          </ac:picMkLst>
        </pc:picChg>
        <pc:picChg chg="add del mod ord">
          <ac:chgData name="florescarlospaucara@gmail.com" userId="401fca049698a0e3" providerId="LiveId" clId="{9D5CF62C-8A2F-421D-80A8-5978673478BE}" dt="2022-11-27T04:14:16.166" v="616"/>
          <ac:picMkLst>
            <pc:docMk/>
            <pc:sldMk cId="3417721485" sldId="256"/>
            <ac:picMk id="13" creationId="{2AB8321B-35C7-E83F-F6E2-6E6549866B69}"/>
          </ac:picMkLst>
        </pc:picChg>
        <pc:picChg chg="add del mod">
          <ac:chgData name="florescarlospaucara@gmail.com" userId="401fca049698a0e3" providerId="LiveId" clId="{9D5CF62C-8A2F-421D-80A8-5978673478BE}" dt="2022-11-27T04:15:00.924" v="618"/>
          <ac:picMkLst>
            <pc:docMk/>
            <pc:sldMk cId="3417721485" sldId="256"/>
            <ac:picMk id="14" creationId="{EF97A856-9C9A-6CBF-2029-B35E5748D839}"/>
          </ac:picMkLst>
        </pc:picChg>
        <pc:picChg chg="add del mod">
          <ac:chgData name="florescarlospaucara@gmail.com" userId="401fca049698a0e3" providerId="LiveId" clId="{9D5CF62C-8A2F-421D-80A8-5978673478BE}" dt="2022-11-27T04:52:16.249" v="640"/>
          <ac:picMkLst>
            <pc:docMk/>
            <pc:sldMk cId="3417721485" sldId="256"/>
            <ac:picMk id="26" creationId="{ABE2E068-5EDF-AB35-FD97-20B18741C83C}"/>
          </ac:picMkLst>
        </pc:picChg>
        <pc:picChg chg="add del mod ord">
          <ac:chgData name="florescarlospaucara@gmail.com" userId="401fca049698a0e3" providerId="LiveId" clId="{9D5CF62C-8A2F-421D-80A8-5978673478BE}" dt="2022-11-27T04:15:16.012" v="619"/>
          <ac:picMkLst>
            <pc:docMk/>
            <pc:sldMk cId="3417721485" sldId="256"/>
            <ac:picMk id="26" creationId="{E6F6F3FC-5224-2803-4E1B-186632D5F77E}"/>
          </ac:picMkLst>
        </pc:picChg>
        <pc:picChg chg="add del mod">
          <ac:chgData name="florescarlospaucara@gmail.com" userId="401fca049698a0e3" providerId="LiveId" clId="{9D5CF62C-8A2F-421D-80A8-5978673478BE}" dt="2022-11-27T04:15:54.922" v="620"/>
          <ac:picMkLst>
            <pc:docMk/>
            <pc:sldMk cId="3417721485" sldId="256"/>
            <ac:picMk id="27" creationId="{9A905C35-563F-EF36-6B33-E3C472754109}"/>
          </ac:picMkLst>
        </pc:picChg>
        <pc:picChg chg="add del mod">
          <ac:chgData name="florescarlospaucara@gmail.com" userId="401fca049698a0e3" providerId="LiveId" clId="{9D5CF62C-8A2F-421D-80A8-5978673478BE}" dt="2022-11-27T04:17:05.052" v="622"/>
          <ac:picMkLst>
            <pc:docMk/>
            <pc:sldMk cId="3417721485" sldId="256"/>
            <ac:picMk id="33" creationId="{30FB9CD9-D736-EA57-3319-98EFBB015E1E}"/>
          </ac:picMkLst>
        </pc:picChg>
        <pc:picChg chg="add del mod">
          <ac:chgData name="florescarlospaucara@gmail.com" userId="401fca049698a0e3" providerId="LiveId" clId="{9D5CF62C-8A2F-421D-80A8-5978673478BE}" dt="2022-11-27T04:54:15.314" v="642"/>
          <ac:picMkLst>
            <pc:docMk/>
            <pc:sldMk cId="3417721485" sldId="256"/>
            <ac:picMk id="33" creationId="{56ADB3F0-E70A-62DC-A10F-41C4DB8B11E3}"/>
          </ac:picMkLst>
        </pc:picChg>
        <pc:picChg chg="add del mod">
          <ac:chgData name="florescarlospaucara@gmail.com" userId="401fca049698a0e3" providerId="LiveId" clId="{9D5CF62C-8A2F-421D-80A8-5978673478BE}" dt="2022-11-27T04:55:28.137" v="645"/>
          <ac:picMkLst>
            <pc:docMk/>
            <pc:sldMk cId="3417721485" sldId="256"/>
            <ac:picMk id="41" creationId="{0C22F498-1B48-4114-5069-44D6F747F3AD}"/>
          </ac:picMkLst>
        </pc:picChg>
        <pc:picChg chg="add del mod">
          <ac:chgData name="florescarlospaucara@gmail.com" userId="401fca049698a0e3" providerId="LiveId" clId="{9D5CF62C-8A2F-421D-80A8-5978673478BE}" dt="2022-11-27T14:47:32.202" v="650"/>
          <ac:picMkLst>
            <pc:docMk/>
            <pc:sldMk cId="3417721485" sldId="256"/>
            <ac:picMk id="45" creationId="{E0A40F1C-2E61-054A-076C-6693BDC36444}"/>
          </ac:picMkLst>
        </pc:picChg>
        <pc:picChg chg="add del mod">
          <ac:chgData name="florescarlospaucara@gmail.com" userId="401fca049698a0e3" providerId="LiveId" clId="{9D5CF62C-8A2F-421D-80A8-5978673478BE}" dt="2022-11-27T04:31:14.146" v="626"/>
          <ac:picMkLst>
            <pc:docMk/>
            <pc:sldMk cId="3417721485" sldId="256"/>
            <ac:picMk id="48" creationId="{0E07FE85-D45C-5DB9-5CE1-62B7D0A07EE9}"/>
          </ac:picMkLst>
        </pc:picChg>
        <pc:picChg chg="add del mod">
          <ac:chgData name="florescarlospaucara@gmail.com" userId="401fca049698a0e3" providerId="LiveId" clId="{9D5CF62C-8A2F-421D-80A8-5978673478BE}" dt="2022-11-27T04:37:03.909" v="630"/>
          <ac:picMkLst>
            <pc:docMk/>
            <pc:sldMk cId="3417721485" sldId="256"/>
            <ac:picMk id="54" creationId="{AF152B45-0023-76DC-1A09-60B6CD598196}"/>
          </ac:picMkLst>
        </pc:picChg>
        <pc:picChg chg="add del mod">
          <ac:chgData name="florescarlospaucara@gmail.com" userId="401fca049698a0e3" providerId="LiveId" clId="{9D5CF62C-8A2F-421D-80A8-5978673478BE}" dt="2022-11-27T04:45:36.132" v="636" actId="21"/>
          <ac:picMkLst>
            <pc:docMk/>
            <pc:sldMk cId="3417721485" sldId="256"/>
            <ac:picMk id="59" creationId="{BFD1A4E4-418B-90AA-1D34-3A5D9C7ECD2A}"/>
          </ac:picMkLst>
        </pc:picChg>
      </pc:sldChg>
      <pc:sldChg chg="addSp delSp modSp mod modTransition setBg modAnim">
        <pc:chgData name="florescarlospaucara@gmail.com" userId="401fca049698a0e3" providerId="LiveId" clId="{9D5CF62C-8A2F-421D-80A8-5978673478BE}" dt="2022-11-27T14:47:41.706" v="651"/>
        <pc:sldMkLst>
          <pc:docMk/>
          <pc:sldMk cId="2913824905" sldId="258"/>
        </pc:sldMkLst>
        <pc:spChg chg="mod">
          <ac:chgData name="florescarlospaucara@gmail.com" userId="401fca049698a0e3" providerId="LiveId" clId="{9D5CF62C-8A2F-421D-80A8-5978673478BE}" dt="2022-11-27T03:22:39.825" v="610" actId="26606"/>
          <ac:spMkLst>
            <pc:docMk/>
            <pc:sldMk cId="2913824905" sldId="258"/>
            <ac:spMk id="2" creationId="{BE99F444-FCBD-B140-9C05-E443FA0805C4}"/>
          </ac:spMkLst>
        </pc:spChg>
        <pc:spChg chg="add del mod">
          <ac:chgData name="florescarlospaucara@gmail.com" userId="401fca049698a0e3" providerId="LiveId" clId="{9D5CF62C-8A2F-421D-80A8-5978673478BE}" dt="2022-11-26T13:37:44.093" v="34" actId="21"/>
          <ac:spMkLst>
            <pc:docMk/>
            <pc:sldMk cId="2913824905" sldId="258"/>
            <ac:spMk id="6" creationId="{A4788C3E-FD94-127F-6A9A-D6E1806A09CB}"/>
          </ac:spMkLst>
        </pc:spChg>
        <pc:spChg chg="add">
          <ac:chgData name="florescarlospaucara@gmail.com" userId="401fca049698a0e3" providerId="LiveId" clId="{9D5CF62C-8A2F-421D-80A8-5978673478BE}" dt="2022-11-27T03:22:39.825" v="610" actId="26606"/>
          <ac:spMkLst>
            <pc:docMk/>
            <pc:sldMk cId="2913824905" sldId="258"/>
            <ac:spMk id="16" creationId="{6D825F7A-CF63-4DBE-A675-53AFFCEBC517}"/>
          </ac:spMkLst>
        </pc:spChg>
        <pc:spChg chg="add">
          <ac:chgData name="florescarlospaucara@gmail.com" userId="401fca049698a0e3" providerId="LiveId" clId="{9D5CF62C-8A2F-421D-80A8-5978673478BE}" dt="2022-11-27T03:22:39.825" v="610" actId="26606"/>
          <ac:spMkLst>
            <pc:docMk/>
            <pc:sldMk cId="2913824905" sldId="258"/>
            <ac:spMk id="18" creationId="{D1FF7FAA-8D7B-48B1-BAE6-C92A114DB77D}"/>
          </ac:spMkLst>
        </pc:spChg>
        <pc:spChg chg="add">
          <ac:chgData name="florescarlospaucara@gmail.com" userId="401fca049698a0e3" providerId="LiveId" clId="{9D5CF62C-8A2F-421D-80A8-5978673478BE}" dt="2022-11-27T03:22:39.825" v="610" actId="26606"/>
          <ac:spMkLst>
            <pc:docMk/>
            <pc:sldMk cId="2913824905" sldId="258"/>
            <ac:spMk id="20" creationId="{C498F730-4F50-4FE8-B07E-BC69AAF76230}"/>
          </ac:spMkLst>
        </pc:spChg>
        <pc:graphicFrameChg chg="del mod">
          <ac:chgData name="florescarlospaucara@gmail.com" userId="401fca049698a0e3" providerId="LiveId" clId="{9D5CF62C-8A2F-421D-80A8-5978673478BE}" dt="2022-11-26T13:37:38.678" v="33" actId="21"/>
          <ac:graphicFrameMkLst>
            <pc:docMk/>
            <pc:sldMk cId="2913824905" sldId="258"/>
            <ac:graphicFrameMk id="5" creationId="{C983627E-F26C-354F-BF0A-ECCD7E968A2B}"/>
          </ac:graphicFrameMkLst>
        </pc:graphicFrameChg>
        <pc:picChg chg="mod ord">
          <ac:chgData name="florescarlospaucara@gmail.com" userId="401fca049698a0e3" providerId="LiveId" clId="{9D5CF62C-8A2F-421D-80A8-5978673478BE}" dt="2022-11-27T03:22:39.825" v="610" actId="26606"/>
          <ac:picMkLst>
            <pc:docMk/>
            <pc:sldMk cId="2913824905" sldId="258"/>
            <ac:picMk id="4" creationId="{D4F2268B-BB87-42FB-B84F-C145C01B497A}"/>
          </ac:picMkLst>
        </pc:picChg>
        <pc:picChg chg="mod">
          <ac:chgData name="florescarlospaucara@gmail.com" userId="401fca049698a0e3" providerId="LiveId" clId="{9D5CF62C-8A2F-421D-80A8-5978673478BE}" dt="2022-11-27T03:22:39.825" v="610" actId="26606"/>
          <ac:picMkLst>
            <pc:docMk/>
            <pc:sldMk cId="2913824905" sldId="258"/>
            <ac:picMk id="7" creationId="{FE6C54C5-D2F4-48F8-B65E-7506F07BCCF3}"/>
          </ac:picMkLst>
        </pc:picChg>
        <pc:picChg chg="add">
          <ac:chgData name="florescarlospaucara@gmail.com" userId="401fca049698a0e3" providerId="LiveId" clId="{9D5CF62C-8A2F-421D-80A8-5978673478BE}" dt="2022-11-27T03:22:39.825" v="610" actId="26606"/>
          <ac:picMkLst>
            <pc:docMk/>
            <pc:sldMk cId="2913824905" sldId="258"/>
            <ac:picMk id="12" creationId="{EC3BBC63-DC19-41B8-AB81-E30CC21AEB8B}"/>
          </ac:picMkLst>
        </pc:picChg>
        <pc:picChg chg="add del mod">
          <ac:chgData name="florescarlospaucara@gmail.com" userId="401fca049698a0e3" providerId="LiveId" clId="{9D5CF62C-8A2F-421D-80A8-5978673478BE}" dt="2022-11-27T04:55:24.177" v="644"/>
          <ac:picMkLst>
            <pc:docMk/>
            <pc:sldMk cId="2913824905" sldId="258"/>
            <ac:picMk id="13" creationId="{7D8445CE-B430-E12A-4955-ACBF3A1FC000}"/>
          </ac:picMkLst>
        </pc:picChg>
        <pc:picChg chg="add">
          <ac:chgData name="florescarlospaucara@gmail.com" userId="401fca049698a0e3" providerId="LiveId" clId="{9D5CF62C-8A2F-421D-80A8-5978673478BE}" dt="2022-11-27T03:22:39.825" v="610" actId="26606"/>
          <ac:picMkLst>
            <pc:docMk/>
            <pc:sldMk cId="2913824905" sldId="258"/>
            <ac:picMk id="14" creationId="{387CAEF2-F22C-4F37-B4E4-C70558C0BC1B}"/>
          </ac:picMkLst>
        </pc:picChg>
        <pc:picChg chg="add del mod">
          <ac:chgData name="florescarlospaucara@gmail.com" userId="401fca049698a0e3" providerId="LiveId" clId="{9D5CF62C-8A2F-421D-80A8-5978673478BE}" dt="2022-11-27T14:47:41.706" v="651"/>
          <ac:picMkLst>
            <pc:docMk/>
            <pc:sldMk cId="2913824905" sldId="258"/>
            <ac:picMk id="22" creationId="{39184FA7-565F-5686-FF9F-AB9CD65F27BB}"/>
          </ac:picMkLst>
        </pc:picChg>
      </pc:sldChg>
      <pc:sldChg chg="addSp delSp modSp mod modTransition setBg modAnim">
        <pc:chgData name="florescarlospaucara@gmail.com" userId="401fca049698a0e3" providerId="LiveId" clId="{9D5CF62C-8A2F-421D-80A8-5978673478BE}" dt="2022-11-27T14:47:41.706" v="651"/>
        <pc:sldMkLst>
          <pc:docMk/>
          <pc:sldMk cId="1429390259" sldId="260"/>
        </pc:sldMkLst>
        <pc:spChg chg="del">
          <ac:chgData name="florescarlospaucara@gmail.com" userId="401fca049698a0e3" providerId="LiveId" clId="{9D5CF62C-8A2F-421D-80A8-5978673478BE}" dt="2022-11-26T13:38:52.521" v="41" actId="21"/>
          <ac:spMkLst>
            <pc:docMk/>
            <pc:sldMk cId="1429390259" sldId="260"/>
            <ac:spMk id="2" creationId="{F188652B-B439-4AB5-8773-417F1E05177E}"/>
          </ac:spMkLst>
        </pc:spChg>
        <pc:spChg chg="add del mod">
          <ac:chgData name="florescarlospaucara@gmail.com" userId="401fca049698a0e3" providerId="LiveId" clId="{9D5CF62C-8A2F-421D-80A8-5978673478BE}" dt="2022-11-26T13:38:47.737" v="40" actId="21"/>
          <ac:spMkLst>
            <pc:docMk/>
            <pc:sldMk cId="1429390259" sldId="260"/>
            <ac:spMk id="4" creationId="{2CFA9D9F-AED6-6F33-6FB7-33008D6ADDBD}"/>
          </ac:spMkLst>
        </pc:spChg>
        <pc:spChg chg="add del mod">
          <ac:chgData name="florescarlospaucara@gmail.com" userId="401fca049698a0e3" providerId="LiveId" clId="{9D5CF62C-8A2F-421D-80A8-5978673478BE}" dt="2022-11-26T13:38:56.011" v="42" actId="21"/>
          <ac:spMkLst>
            <pc:docMk/>
            <pc:sldMk cId="1429390259" sldId="260"/>
            <ac:spMk id="7" creationId="{A42E81ED-FDBC-352B-2561-6905BABD2543}"/>
          </ac:spMkLst>
        </pc:spChg>
        <pc:spChg chg="add">
          <ac:chgData name="florescarlospaucara@gmail.com" userId="401fca049698a0e3" providerId="LiveId" clId="{9D5CF62C-8A2F-421D-80A8-5978673478BE}" dt="2022-11-27T03:22:59.006" v="611" actId="26606"/>
          <ac:spMkLst>
            <pc:docMk/>
            <pc:sldMk cId="1429390259" sldId="260"/>
            <ac:spMk id="19" creationId="{19E301E5-1206-47D0-9CDF-72583D739089}"/>
          </ac:spMkLst>
        </pc:spChg>
        <pc:spChg chg="add">
          <ac:chgData name="florescarlospaucara@gmail.com" userId="401fca049698a0e3" providerId="LiveId" clId="{9D5CF62C-8A2F-421D-80A8-5978673478BE}" dt="2022-11-27T03:22:59.006" v="611" actId="26606"/>
          <ac:spMkLst>
            <pc:docMk/>
            <pc:sldMk cId="1429390259" sldId="260"/>
            <ac:spMk id="21" creationId="{AFA31FBE-7948-4384-B68A-75DEFDC4955A}"/>
          </ac:spMkLst>
        </pc:spChg>
        <pc:graphicFrameChg chg="del">
          <ac:chgData name="florescarlospaucara@gmail.com" userId="401fca049698a0e3" providerId="LiveId" clId="{9D5CF62C-8A2F-421D-80A8-5978673478BE}" dt="2022-11-26T13:38:43.417" v="39" actId="21"/>
          <ac:graphicFrameMkLst>
            <pc:docMk/>
            <pc:sldMk cId="1429390259" sldId="260"/>
            <ac:graphicFrameMk id="6" creationId="{B969B0A3-888C-49AE-AB43-78DF29C9BE9B}"/>
          </ac:graphicFrameMkLst>
        </pc:graphicFrameChg>
        <pc:picChg chg="add del mod">
          <ac:chgData name="florescarlospaucara@gmail.com" userId="401fca049698a0e3" providerId="LiveId" clId="{9D5CF62C-8A2F-421D-80A8-5978673478BE}" dt="2022-11-27T14:47:41.706" v="651"/>
          <ac:picMkLst>
            <pc:docMk/>
            <pc:sldMk cId="1429390259" sldId="260"/>
            <ac:picMk id="5" creationId="{D919E3FA-EC1F-B921-D287-05F2048586F4}"/>
          </ac:picMkLst>
        </pc:picChg>
        <pc:picChg chg="add del">
          <ac:chgData name="florescarlospaucara@gmail.com" userId="401fca049698a0e3" providerId="LiveId" clId="{9D5CF62C-8A2F-421D-80A8-5978673478BE}" dt="2022-11-26T13:48:08.067" v="44" actId="21"/>
          <ac:picMkLst>
            <pc:docMk/>
            <pc:sldMk cId="1429390259" sldId="260"/>
            <ac:picMk id="8" creationId="{D39BE1C5-8057-2CB1-B482-F2081CAFB66B}"/>
          </ac:picMkLst>
        </pc:picChg>
        <pc:picChg chg="add mod">
          <ac:chgData name="florescarlospaucara@gmail.com" userId="401fca049698a0e3" providerId="LiveId" clId="{9D5CF62C-8A2F-421D-80A8-5978673478BE}" dt="2022-11-27T03:22:59.006" v="611" actId="26606"/>
          <ac:picMkLst>
            <pc:docMk/>
            <pc:sldMk cId="1429390259" sldId="260"/>
            <ac:picMk id="10" creationId="{4EF886B6-FBAA-C947-6842-13E6C6ECC161}"/>
          </ac:picMkLst>
        </pc:picChg>
        <pc:picChg chg="add mod">
          <ac:chgData name="florescarlospaucara@gmail.com" userId="401fca049698a0e3" providerId="LiveId" clId="{9D5CF62C-8A2F-421D-80A8-5978673478BE}" dt="2022-11-27T03:22:59.006" v="611" actId="26606"/>
          <ac:picMkLst>
            <pc:docMk/>
            <pc:sldMk cId="1429390259" sldId="260"/>
            <ac:picMk id="12" creationId="{DC5ADB3D-7309-A197-DF9F-F8EE81A3320E}"/>
          </ac:picMkLst>
        </pc:picChg>
        <pc:picChg chg="add mod">
          <ac:chgData name="florescarlospaucara@gmail.com" userId="401fca049698a0e3" providerId="LiveId" clId="{9D5CF62C-8A2F-421D-80A8-5978673478BE}" dt="2022-11-27T03:22:59.006" v="611" actId="26606"/>
          <ac:picMkLst>
            <pc:docMk/>
            <pc:sldMk cId="1429390259" sldId="260"/>
            <ac:picMk id="14" creationId="{5ECD856A-2652-9B04-9B38-A8252C26873B}"/>
          </ac:picMkLst>
        </pc:picChg>
      </pc:sldChg>
      <pc:sldChg chg="addSp delSp modSp mod modTransition modAnim">
        <pc:chgData name="florescarlospaucara@gmail.com" userId="401fca049698a0e3" providerId="LiveId" clId="{9D5CF62C-8A2F-421D-80A8-5978673478BE}" dt="2022-11-27T14:47:41.706" v="651"/>
        <pc:sldMkLst>
          <pc:docMk/>
          <pc:sldMk cId="1974828406" sldId="264"/>
        </pc:sldMkLst>
        <pc:spChg chg="del">
          <ac:chgData name="florescarlospaucara@gmail.com" userId="401fca049698a0e3" providerId="LiveId" clId="{9D5CF62C-8A2F-421D-80A8-5978673478BE}" dt="2022-11-26T13:50:13.738" v="67" actId="21"/>
          <ac:spMkLst>
            <pc:docMk/>
            <pc:sldMk cId="1974828406" sldId="264"/>
            <ac:spMk id="2" creationId="{144E241E-3110-4B1C-B9B0-F17B90FEEC1D}"/>
          </ac:spMkLst>
        </pc:spChg>
        <pc:spChg chg="add del mod">
          <ac:chgData name="florescarlospaucara@gmail.com" userId="401fca049698a0e3" providerId="LiveId" clId="{9D5CF62C-8A2F-421D-80A8-5978673478BE}" dt="2022-11-26T13:50:16.273" v="68" actId="21"/>
          <ac:spMkLst>
            <pc:docMk/>
            <pc:sldMk cId="1974828406" sldId="264"/>
            <ac:spMk id="6" creationId="{9E5C9303-181E-3D5E-005D-477C96C8134D}"/>
          </ac:spMkLst>
        </pc:spChg>
        <pc:spChg chg="add del mod">
          <ac:chgData name="florescarlospaucara@gmail.com" userId="401fca049698a0e3" providerId="LiveId" clId="{9D5CF62C-8A2F-421D-80A8-5978673478BE}" dt="2022-11-26T13:50:24.794" v="71" actId="21"/>
          <ac:spMkLst>
            <pc:docMk/>
            <pc:sldMk cId="1974828406" sldId="264"/>
            <ac:spMk id="8" creationId="{A63B090F-6D07-1E47-9BD3-F09E611C327B}"/>
          </ac:spMkLst>
        </pc:spChg>
        <pc:graphicFrameChg chg="del mod">
          <ac:chgData name="florescarlospaucara@gmail.com" userId="401fca049698a0e3" providerId="LiveId" clId="{9D5CF62C-8A2F-421D-80A8-5978673478BE}" dt="2022-11-26T13:50:20.530" v="70" actId="21"/>
          <ac:graphicFrameMkLst>
            <pc:docMk/>
            <pc:sldMk cId="1974828406" sldId="264"/>
            <ac:graphicFrameMk id="5" creationId="{21A182E9-AC38-4344-9247-5AB4B8F03A26}"/>
          </ac:graphicFrameMkLst>
        </pc:graphicFrameChg>
        <pc:picChg chg="add del mod">
          <ac:chgData name="florescarlospaucara@gmail.com" userId="401fca049698a0e3" providerId="LiveId" clId="{9D5CF62C-8A2F-421D-80A8-5978673478BE}" dt="2022-11-27T14:47:41.706" v="651"/>
          <ac:picMkLst>
            <pc:docMk/>
            <pc:sldMk cId="1974828406" sldId="264"/>
            <ac:picMk id="5" creationId="{A31CF386-9E30-61C4-96D0-CE09426F9997}"/>
          </ac:picMkLst>
        </pc:picChg>
        <pc:picChg chg="add mod">
          <ac:chgData name="florescarlospaucara@gmail.com" userId="401fca049698a0e3" providerId="LiveId" clId="{9D5CF62C-8A2F-421D-80A8-5978673478BE}" dt="2022-11-26T13:52:40.794" v="74" actId="1076"/>
          <ac:picMkLst>
            <pc:docMk/>
            <pc:sldMk cId="1974828406" sldId="264"/>
            <ac:picMk id="10" creationId="{08946808-5ADC-6CAB-1A0A-0384CD5664D6}"/>
          </ac:picMkLst>
        </pc:picChg>
      </pc:sldChg>
      <pc:sldChg chg="addSp delSp modSp mod modTransition modAnim">
        <pc:chgData name="florescarlospaucara@gmail.com" userId="401fca049698a0e3" providerId="LiveId" clId="{9D5CF62C-8A2F-421D-80A8-5978673478BE}" dt="2022-11-27T14:47:41.706" v="651"/>
        <pc:sldMkLst>
          <pc:docMk/>
          <pc:sldMk cId="2939930866" sldId="274"/>
        </pc:sldMkLst>
        <pc:spChg chg="del">
          <ac:chgData name="florescarlospaucara@gmail.com" userId="401fca049698a0e3" providerId="LiveId" clId="{9D5CF62C-8A2F-421D-80A8-5978673478BE}" dt="2022-11-26T13:52:56.052" v="75" actId="21"/>
          <ac:spMkLst>
            <pc:docMk/>
            <pc:sldMk cId="2939930866" sldId="274"/>
            <ac:spMk id="2" creationId="{D44BCB7C-A6FC-4118-9027-468ECFDE6455}"/>
          </ac:spMkLst>
        </pc:spChg>
        <pc:spChg chg="del">
          <ac:chgData name="florescarlospaucara@gmail.com" userId="401fca049698a0e3" providerId="LiveId" clId="{9D5CF62C-8A2F-421D-80A8-5978673478BE}" dt="2022-11-26T13:53:03.229" v="77" actId="21"/>
          <ac:spMkLst>
            <pc:docMk/>
            <pc:sldMk cId="2939930866" sldId="274"/>
            <ac:spMk id="3" creationId="{4B64FA72-B055-4AE3-A6FD-8071BD687CBE}"/>
          </ac:spMkLst>
        </pc:spChg>
        <pc:spChg chg="add del mod">
          <ac:chgData name="florescarlospaucara@gmail.com" userId="401fca049698a0e3" providerId="LiveId" clId="{9D5CF62C-8A2F-421D-80A8-5978673478BE}" dt="2022-11-26T13:53:06.034" v="78" actId="21"/>
          <ac:spMkLst>
            <pc:docMk/>
            <pc:sldMk cId="2939930866" sldId="274"/>
            <ac:spMk id="6" creationId="{0FA60353-F261-6587-CD97-C9366339F404}"/>
          </ac:spMkLst>
        </pc:spChg>
        <pc:spChg chg="add del mod">
          <ac:chgData name="florescarlospaucara@gmail.com" userId="401fca049698a0e3" providerId="LiveId" clId="{9D5CF62C-8A2F-421D-80A8-5978673478BE}" dt="2022-11-26T13:53:09.642" v="79" actId="21"/>
          <ac:spMkLst>
            <pc:docMk/>
            <pc:sldMk cId="2939930866" sldId="274"/>
            <ac:spMk id="8" creationId="{0DD274A6-5F30-827D-EB21-D23AF8300CC6}"/>
          </ac:spMkLst>
        </pc:spChg>
        <pc:spChg chg="add mod">
          <ac:chgData name="florescarlospaucara@gmail.com" userId="401fca049698a0e3" providerId="LiveId" clId="{9D5CF62C-8A2F-421D-80A8-5978673478BE}" dt="2022-11-26T14:05:15.859" v="146" actId="1076"/>
          <ac:spMkLst>
            <pc:docMk/>
            <pc:sldMk cId="2939930866" sldId="274"/>
            <ac:spMk id="11" creationId="{D07D5470-45CA-5EE7-1C6E-78719174D385}"/>
          </ac:spMkLst>
        </pc:spChg>
        <pc:picChg chg="add del mod">
          <ac:chgData name="florescarlospaucara@gmail.com" userId="401fca049698a0e3" providerId="LiveId" clId="{9D5CF62C-8A2F-421D-80A8-5978673478BE}" dt="2022-11-27T14:47:41.706" v="651"/>
          <ac:picMkLst>
            <pc:docMk/>
            <pc:sldMk cId="2939930866" sldId="274"/>
            <ac:picMk id="4" creationId="{E1897CA7-85A1-351D-2A2F-624E555E3775}"/>
          </ac:picMkLst>
        </pc:picChg>
        <pc:picChg chg="del">
          <ac:chgData name="florescarlospaucara@gmail.com" userId="401fca049698a0e3" providerId="LiveId" clId="{9D5CF62C-8A2F-421D-80A8-5978673478BE}" dt="2022-11-26T13:52:58.688" v="76" actId="21"/>
          <ac:picMkLst>
            <pc:docMk/>
            <pc:sldMk cId="2939930866" sldId="274"/>
            <ac:picMk id="5" creationId="{20A520D0-11CF-4639-8537-F56A8A2FDCFD}"/>
          </ac:picMkLst>
        </pc:picChg>
        <pc:picChg chg="add mod">
          <ac:chgData name="florescarlospaucara@gmail.com" userId="401fca049698a0e3" providerId="LiveId" clId="{9D5CF62C-8A2F-421D-80A8-5978673478BE}" dt="2022-11-26T14:03:27.256" v="84" actId="1076"/>
          <ac:picMkLst>
            <pc:docMk/>
            <pc:sldMk cId="2939930866" sldId="274"/>
            <ac:picMk id="10" creationId="{0E56C2FF-E403-DDED-795C-DC9FF9799F4B}"/>
          </ac:picMkLst>
        </pc:picChg>
      </pc:sldChg>
      <pc:sldChg chg="addSp delSp modSp new mod modTransition setBg modAnim">
        <pc:chgData name="florescarlospaucara@gmail.com" userId="401fca049698a0e3" providerId="LiveId" clId="{9D5CF62C-8A2F-421D-80A8-5978673478BE}" dt="2022-11-27T14:47:41.706" v="651"/>
        <pc:sldMkLst>
          <pc:docMk/>
          <pc:sldMk cId="2470748161" sldId="275"/>
        </pc:sldMkLst>
        <pc:spChg chg="del">
          <ac:chgData name="florescarlospaucara@gmail.com" userId="401fca049698a0e3" providerId="LiveId" clId="{9D5CF62C-8A2F-421D-80A8-5978673478BE}" dt="2022-11-26T14:06:53.127" v="148" actId="21"/>
          <ac:spMkLst>
            <pc:docMk/>
            <pc:sldMk cId="2470748161" sldId="275"/>
            <ac:spMk id="2" creationId="{E430F689-4480-72FB-9ADB-63E56F3049F4}"/>
          </ac:spMkLst>
        </pc:spChg>
        <pc:spChg chg="del">
          <ac:chgData name="florescarlospaucara@gmail.com" userId="401fca049698a0e3" providerId="LiveId" clId="{9D5CF62C-8A2F-421D-80A8-5978673478BE}" dt="2022-11-26T14:06:56.078" v="149" actId="21"/>
          <ac:spMkLst>
            <pc:docMk/>
            <pc:sldMk cId="2470748161" sldId="275"/>
            <ac:spMk id="3" creationId="{4580E12B-76C7-2952-2517-C3BC88434CE7}"/>
          </ac:spMkLst>
        </pc:spChg>
        <pc:spChg chg="add mod ord">
          <ac:chgData name="florescarlospaucara@gmail.com" userId="401fca049698a0e3" providerId="LiveId" clId="{9D5CF62C-8A2F-421D-80A8-5978673478BE}" dt="2022-11-27T03:23:22.152" v="612" actId="26606"/>
          <ac:spMkLst>
            <pc:docMk/>
            <pc:sldMk cId="2470748161" sldId="275"/>
            <ac:spMk id="3" creationId="{A8E961E9-D015-9B33-E34B-C25EA70EED0A}"/>
          </ac:spMkLst>
        </pc:spChg>
        <pc:spChg chg="add del mod">
          <ac:chgData name="florescarlospaucara@gmail.com" userId="401fca049698a0e3" providerId="LiveId" clId="{9D5CF62C-8A2F-421D-80A8-5978673478BE}" dt="2022-11-26T14:07:00.340" v="151" actId="21"/>
          <ac:spMkLst>
            <pc:docMk/>
            <pc:sldMk cId="2470748161" sldId="275"/>
            <ac:spMk id="4" creationId="{5091AF3B-AA40-1EEE-4ACB-CE10D46193A4}"/>
          </ac:spMkLst>
        </pc:spChg>
        <pc:spChg chg="add mod">
          <ac:chgData name="florescarlospaucara@gmail.com" userId="401fca049698a0e3" providerId="LiveId" clId="{9D5CF62C-8A2F-421D-80A8-5978673478BE}" dt="2022-11-27T03:23:22.152" v="612" actId="26606"/>
          <ac:spMkLst>
            <pc:docMk/>
            <pc:sldMk cId="2470748161" sldId="275"/>
            <ac:spMk id="8" creationId="{D8FE279D-D4C5-D47B-6E5D-F5A8FCD182A7}"/>
          </ac:spMkLst>
        </pc:spChg>
        <pc:picChg chg="add del mod">
          <ac:chgData name="florescarlospaucara@gmail.com" userId="401fca049698a0e3" providerId="LiveId" clId="{9D5CF62C-8A2F-421D-80A8-5978673478BE}" dt="2022-11-27T14:47:41.706" v="651"/>
          <ac:picMkLst>
            <pc:docMk/>
            <pc:sldMk cId="2470748161" sldId="275"/>
            <ac:picMk id="4" creationId="{B37A5FE8-5496-A6DC-6218-19C7566E5344}"/>
          </ac:picMkLst>
        </pc:picChg>
        <pc:picChg chg="add del">
          <ac:chgData name="florescarlospaucara@gmail.com" userId="401fca049698a0e3" providerId="LiveId" clId="{9D5CF62C-8A2F-421D-80A8-5978673478BE}" dt="2022-11-26T14:07:05.953" v="153" actId="21"/>
          <ac:picMkLst>
            <pc:docMk/>
            <pc:sldMk cId="2470748161" sldId="275"/>
            <ac:picMk id="5" creationId="{48976ADE-0B8F-6597-4F1E-3548CA6DB0EE}"/>
          </ac:picMkLst>
        </pc:picChg>
        <pc:picChg chg="add mod ord">
          <ac:chgData name="florescarlospaucara@gmail.com" userId="401fca049698a0e3" providerId="LiveId" clId="{9D5CF62C-8A2F-421D-80A8-5978673478BE}" dt="2022-11-27T03:23:22.152" v="612" actId="26606"/>
          <ac:picMkLst>
            <pc:docMk/>
            <pc:sldMk cId="2470748161" sldId="275"/>
            <ac:picMk id="6" creationId="{F8997A0F-569E-6345-DD1E-D096ABD75362}"/>
          </ac:picMkLst>
        </pc:picChg>
        <pc:picChg chg="add mod">
          <ac:chgData name="florescarlospaucara@gmail.com" userId="401fca049698a0e3" providerId="LiveId" clId="{9D5CF62C-8A2F-421D-80A8-5978673478BE}" dt="2022-11-27T03:23:22.152" v="612" actId="26606"/>
          <ac:picMkLst>
            <pc:docMk/>
            <pc:sldMk cId="2470748161" sldId="275"/>
            <ac:picMk id="9" creationId="{125C44F8-79F0-5C9F-6C0A-88E1A5B2A94D}"/>
          </ac:picMkLst>
        </pc:picChg>
      </pc:sldChg>
      <pc:sldChg chg="addSp delSp modSp new mod modTransition modAnim">
        <pc:chgData name="florescarlospaucara@gmail.com" userId="401fca049698a0e3" providerId="LiveId" clId="{9D5CF62C-8A2F-421D-80A8-5978673478BE}" dt="2022-11-27T14:47:41.706" v="651"/>
        <pc:sldMkLst>
          <pc:docMk/>
          <pc:sldMk cId="801617631" sldId="276"/>
        </pc:sldMkLst>
        <pc:spChg chg="del">
          <ac:chgData name="florescarlospaucara@gmail.com" userId="401fca049698a0e3" providerId="LiveId" clId="{9D5CF62C-8A2F-421D-80A8-5978673478BE}" dt="2022-11-26T14:09:12.626" v="167" actId="21"/>
          <ac:spMkLst>
            <pc:docMk/>
            <pc:sldMk cId="801617631" sldId="276"/>
            <ac:spMk id="2" creationId="{19386087-7293-C140-6D3D-C386BCBA524B}"/>
          </ac:spMkLst>
        </pc:spChg>
        <pc:spChg chg="del">
          <ac:chgData name="florescarlospaucara@gmail.com" userId="401fca049698a0e3" providerId="LiveId" clId="{9D5CF62C-8A2F-421D-80A8-5978673478BE}" dt="2022-11-26T14:09:06.268" v="166" actId="21"/>
          <ac:spMkLst>
            <pc:docMk/>
            <pc:sldMk cId="801617631" sldId="276"/>
            <ac:spMk id="3" creationId="{3725A6C2-E59E-ACF3-3484-21199BBDF6FF}"/>
          </ac:spMkLst>
        </pc:spChg>
        <pc:spChg chg="add del">
          <ac:chgData name="florescarlospaucara@gmail.com" userId="401fca049698a0e3" providerId="LiveId" clId="{9D5CF62C-8A2F-421D-80A8-5978673478BE}" dt="2022-11-26T14:20:06.270" v="182" actId="21"/>
          <ac:spMkLst>
            <pc:docMk/>
            <pc:sldMk cId="801617631" sldId="276"/>
            <ac:spMk id="5" creationId="{38812D6B-454A-6127-3188-3C38796EADB8}"/>
          </ac:spMkLst>
        </pc:spChg>
        <pc:spChg chg="add del mod">
          <ac:chgData name="florescarlospaucara@gmail.com" userId="401fca049698a0e3" providerId="LiveId" clId="{9D5CF62C-8A2F-421D-80A8-5978673478BE}" dt="2022-11-26T14:21:28.758" v="200" actId="21"/>
          <ac:spMkLst>
            <pc:docMk/>
            <pc:sldMk cId="801617631" sldId="276"/>
            <ac:spMk id="7" creationId="{8D799075-07DE-CE68-0197-99D78DA2CBC1}"/>
          </ac:spMkLst>
        </pc:spChg>
        <pc:spChg chg="add mod">
          <ac:chgData name="florescarlospaucara@gmail.com" userId="401fca049698a0e3" providerId="LiveId" clId="{9D5CF62C-8A2F-421D-80A8-5978673478BE}" dt="2022-11-26T14:25:56.732" v="314" actId="1076"/>
          <ac:spMkLst>
            <pc:docMk/>
            <pc:sldMk cId="801617631" sldId="276"/>
            <ac:spMk id="8" creationId="{A9F33E48-EBA3-F526-0ED9-B3A07E417400}"/>
          </ac:spMkLst>
        </pc:spChg>
        <pc:spChg chg="add mod">
          <ac:chgData name="florescarlospaucara@gmail.com" userId="401fca049698a0e3" providerId="LiveId" clId="{9D5CF62C-8A2F-421D-80A8-5978673478BE}" dt="2022-11-26T14:25:51.664" v="313" actId="1076"/>
          <ac:spMkLst>
            <pc:docMk/>
            <pc:sldMk cId="801617631" sldId="276"/>
            <ac:spMk id="9" creationId="{B9C0E743-74B9-977E-570B-B853CB6E9C94}"/>
          </ac:spMkLst>
        </pc:spChg>
        <pc:spChg chg="add mod">
          <ac:chgData name="florescarlospaucara@gmail.com" userId="401fca049698a0e3" providerId="LiveId" clId="{9D5CF62C-8A2F-421D-80A8-5978673478BE}" dt="2022-11-26T14:28:04.206" v="347" actId="20577"/>
          <ac:spMkLst>
            <pc:docMk/>
            <pc:sldMk cId="801617631" sldId="276"/>
            <ac:spMk id="10" creationId="{38B0B6A3-4506-37DE-81A9-EC5809F621C2}"/>
          </ac:spMkLst>
        </pc:spChg>
        <pc:picChg chg="add mod">
          <ac:chgData name="florescarlospaucara@gmail.com" userId="401fca049698a0e3" providerId="LiveId" clId="{9D5CF62C-8A2F-421D-80A8-5978673478BE}" dt="2022-11-27T01:16:55.107" v="349" actId="1076"/>
          <ac:picMkLst>
            <pc:docMk/>
            <pc:sldMk cId="801617631" sldId="276"/>
            <ac:picMk id="2" creationId="{A2499091-E1D6-0828-CBF4-CA66E8EEFEB3}"/>
          </ac:picMkLst>
        </pc:picChg>
        <pc:picChg chg="add del mod">
          <ac:chgData name="florescarlospaucara@gmail.com" userId="401fca049698a0e3" providerId="LiveId" clId="{9D5CF62C-8A2F-421D-80A8-5978673478BE}" dt="2022-11-27T14:47:41.706" v="651"/>
          <ac:picMkLst>
            <pc:docMk/>
            <pc:sldMk cId="801617631" sldId="276"/>
            <ac:picMk id="4" creationId="{8619C9C1-BEC1-8D72-44AB-289C64935C0A}"/>
          </ac:picMkLst>
        </pc:picChg>
      </pc:sldChg>
      <pc:sldChg chg="addSp delSp modSp new mod modTransition modAnim">
        <pc:chgData name="florescarlospaucara@gmail.com" userId="401fca049698a0e3" providerId="LiveId" clId="{9D5CF62C-8A2F-421D-80A8-5978673478BE}" dt="2022-11-27T14:47:41.706" v="651"/>
        <pc:sldMkLst>
          <pc:docMk/>
          <pc:sldMk cId="3314965081" sldId="277"/>
        </pc:sldMkLst>
        <pc:spChg chg="del">
          <ac:chgData name="florescarlospaucara@gmail.com" userId="401fca049698a0e3" providerId="LiveId" clId="{9D5CF62C-8A2F-421D-80A8-5978673478BE}" dt="2022-11-27T01:17:18.966" v="351" actId="21"/>
          <ac:spMkLst>
            <pc:docMk/>
            <pc:sldMk cId="3314965081" sldId="277"/>
            <ac:spMk id="2" creationId="{E0F69369-A5FF-9C7D-DF8A-45372083702A}"/>
          </ac:spMkLst>
        </pc:spChg>
        <pc:spChg chg="del">
          <ac:chgData name="florescarlospaucara@gmail.com" userId="401fca049698a0e3" providerId="LiveId" clId="{9D5CF62C-8A2F-421D-80A8-5978673478BE}" dt="2022-11-27T01:17:21.626" v="352" actId="21"/>
          <ac:spMkLst>
            <pc:docMk/>
            <pc:sldMk cId="3314965081" sldId="277"/>
            <ac:spMk id="3" creationId="{F9FD4303-9D28-02C0-6396-3E5B56B09BFC}"/>
          </ac:spMkLst>
        </pc:spChg>
        <pc:spChg chg="add mod">
          <ac:chgData name="florescarlospaucara@gmail.com" userId="401fca049698a0e3" providerId="LiveId" clId="{9D5CF62C-8A2F-421D-80A8-5978673478BE}" dt="2022-11-27T01:19:36.712" v="390" actId="20577"/>
          <ac:spMkLst>
            <pc:docMk/>
            <pc:sldMk cId="3314965081" sldId="277"/>
            <ac:spMk id="5" creationId="{7C23AD89-D092-6191-6204-12FFD9D2C34F}"/>
          </ac:spMkLst>
        </pc:spChg>
        <pc:picChg chg="add del mod">
          <ac:chgData name="florescarlospaucara@gmail.com" userId="401fca049698a0e3" providerId="LiveId" clId="{9D5CF62C-8A2F-421D-80A8-5978673478BE}" dt="2022-11-27T14:47:41.706" v="651"/>
          <ac:picMkLst>
            <pc:docMk/>
            <pc:sldMk cId="3314965081" sldId="277"/>
            <ac:picMk id="3" creationId="{D7D7F147-4EFE-A365-B357-1CA74093B911}"/>
          </ac:picMkLst>
        </pc:picChg>
        <pc:picChg chg="add mod">
          <ac:chgData name="florescarlospaucara@gmail.com" userId="401fca049698a0e3" providerId="LiveId" clId="{9D5CF62C-8A2F-421D-80A8-5978673478BE}" dt="2022-11-27T01:18:52.273" v="354" actId="1076"/>
          <ac:picMkLst>
            <pc:docMk/>
            <pc:sldMk cId="3314965081" sldId="277"/>
            <ac:picMk id="4" creationId="{29459D35-85BF-8C4B-65C9-5B76C0F30757}"/>
          </ac:picMkLst>
        </pc:picChg>
      </pc:sldChg>
      <pc:sldChg chg="addSp delSp modSp new mod modTransition setBg modAnim">
        <pc:chgData name="florescarlospaucara@gmail.com" userId="401fca049698a0e3" providerId="LiveId" clId="{9D5CF62C-8A2F-421D-80A8-5978673478BE}" dt="2022-11-27T14:47:41.706" v="651"/>
        <pc:sldMkLst>
          <pc:docMk/>
          <pc:sldMk cId="3722677102" sldId="278"/>
        </pc:sldMkLst>
        <pc:spChg chg="del">
          <ac:chgData name="florescarlospaucara@gmail.com" userId="401fca049698a0e3" providerId="LiveId" clId="{9D5CF62C-8A2F-421D-80A8-5978673478BE}" dt="2022-11-27T01:19:45.460" v="392" actId="21"/>
          <ac:spMkLst>
            <pc:docMk/>
            <pc:sldMk cId="3722677102" sldId="278"/>
            <ac:spMk id="2" creationId="{17E0993F-D72B-F5B8-72B6-15FE7621B355}"/>
          </ac:spMkLst>
        </pc:spChg>
        <pc:spChg chg="del">
          <ac:chgData name="florescarlospaucara@gmail.com" userId="401fca049698a0e3" providerId="LiveId" clId="{9D5CF62C-8A2F-421D-80A8-5978673478BE}" dt="2022-11-27T01:19:48.325" v="393" actId="21"/>
          <ac:spMkLst>
            <pc:docMk/>
            <pc:sldMk cId="3722677102" sldId="278"/>
            <ac:spMk id="3" creationId="{431A0359-73E6-EDFC-B014-9EE017AE2C75}"/>
          </ac:spMkLst>
        </pc:spChg>
        <pc:spChg chg="add mod">
          <ac:chgData name="florescarlospaucara@gmail.com" userId="401fca049698a0e3" providerId="LiveId" clId="{9D5CF62C-8A2F-421D-80A8-5978673478BE}" dt="2022-11-27T01:27:46.613" v="406" actId="26606"/>
          <ac:spMkLst>
            <pc:docMk/>
            <pc:sldMk cId="3722677102" sldId="278"/>
            <ac:spMk id="5" creationId="{89D1BD92-3548-1085-7A64-9EAD533D3E21}"/>
          </ac:spMkLst>
        </pc:spChg>
        <pc:spChg chg="add mod ord">
          <ac:chgData name="florescarlospaucara@gmail.com" userId="401fca049698a0e3" providerId="LiveId" clId="{9D5CF62C-8A2F-421D-80A8-5978673478BE}" dt="2022-11-27T01:27:46.613" v="406" actId="26606"/>
          <ac:spMkLst>
            <pc:docMk/>
            <pc:sldMk cId="3722677102" sldId="278"/>
            <ac:spMk id="7" creationId="{75058778-9CB6-2B6C-8189-00C038793028}"/>
          </ac:spMkLst>
        </pc:spChg>
        <pc:picChg chg="add del mod">
          <ac:chgData name="florescarlospaucara@gmail.com" userId="401fca049698a0e3" providerId="LiveId" clId="{9D5CF62C-8A2F-421D-80A8-5978673478BE}" dt="2022-11-27T14:47:41.706" v="651"/>
          <ac:picMkLst>
            <pc:docMk/>
            <pc:sldMk cId="3722677102" sldId="278"/>
            <ac:picMk id="3" creationId="{18C642C0-07F6-98AA-7603-5D3480E0060B}"/>
          </ac:picMkLst>
        </pc:picChg>
        <pc:picChg chg="add mod">
          <ac:chgData name="florescarlospaucara@gmail.com" userId="401fca049698a0e3" providerId="LiveId" clId="{9D5CF62C-8A2F-421D-80A8-5978673478BE}" dt="2022-11-27T01:27:50.454" v="408" actId="962"/>
          <ac:picMkLst>
            <pc:docMk/>
            <pc:sldMk cId="3722677102" sldId="278"/>
            <ac:picMk id="9" creationId="{DE87B914-147A-9683-0755-2382E4A98F15}"/>
          </ac:picMkLst>
        </pc:picChg>
      </pc:sldChg>
      <pc:sldChg chg="addSp delSp modSp new mod modTransition modAnim">
        <pc:chgData name="florescarlospaucara@gmail.com" userId="401fca049698a0e3" providerId="LiveId" clId="{9D5CF62C-8A2F-421D-80A8-5978673478BE}" dt="2022-11-27T14:47:41.706" v="651"/>
        <pc:sldMkLst>
          <pc:docMk/>
          <pc:sldMk cId="130259872" sldId="279"/>
        </pc:sldMkLst>
        <pc:spChg chg="del">
          <ac:chgData name="florescarlospaucara@gmail.com" userId="401fca049698a0e3" providerId="LiveId" clId="{9D5CF62C-8A2F-421D-80A8-5978673478BE}" dt="2022-11-27T01:28:24.682" v="410" actId="21"/>
          <ac:spMkLst>
            <pc:docMk/>
            <pc:sldMk cId="130259872" sldId="279"/>
            <ac:spMk id="2" creationId="{F6C493B8-3B06-29D8-4FF3-7114C549E4D1}"/>
          </ac:spMkLst>
        </pc:spChg>
        <pc:spChg chg="del">
          <ac:chgData name="florescarlospaucara@gmail.com" userId="401fca049698a0e3" providerId="LiveId" clId="{9D5CF62C-8A2F-421D-80A8-5978673478BE}" dt="2022-11-27T01:28:28.894" v="411" actId="21"/>
          <ac:spMkLst>
            <pc:docMk/>
            <pc:sldMk cId="130259872" sldId="279"/>
            <ac:spMk id="3" creationId="{86FFF2C9-1C30-9D10-D2F7-1F0EBE95DC1B}"/>
          </ac:spMkLst>
        </pc:spChg>
        <pc:spChg chg="add mod">
          <ac:chgData name="florescarlospaucara@gmail.com" userId="401fca049698a0e3" providerId="LiveId" clId="{9D5CF62C-8A2F-421D-80A8-5978673478BE}" dt="2022-11-27T01:55:12.786" v="422" actId="1076"/>
          <ac:spMkLst>
            <pc:docMk/>
            <pc:sldMk cId="130259872" sldId="279"/>
            <ac:spMk id="8" creationId="{F7D5C7F5-76CC-4423-D915-EDD8B7E678C0}"/>
          </ac:spMkLst>
        </pc:spChg>
        <pc:spChg chg="add mod">
          <ac:chgData name="florescarlospaucara@gmail.com" userId="401fca049698a0e3" providerId="LiveId" clId="{9D5CF62C-8A2F-421D-80A8-5978673478BE}" dt="2022-11-27T02:15:02.448" v="446" actId="20577"/>
          <ac:spMkLst>
            <pc:docMk/>
            <pc:sldMk cId="130259872" sldId="279"/>
            <ac:spMk id="10" creationId="{6871B391-D58E-C9BD-1B53-61570BEC08DD}"/>
          </ac:spMkLst>
        </pc:spChg>
        <pc:picChg chg="add del mod">
          <ac:chgData name="florescarlospaucara@gmail.com" userId="401fca049698a0e3" providerId="LiveId" clId="{9D5CF62C-8A2F-421D-80A8-5978673478BE}" dt="2022-11-27T14:47:41.706" v="651"/>
          <ac:picMkLst>
            <pc:docMk/>
            <pc:sldMk cId="130259872" sldId="279"/>
            <ac:picMk id="3" creationId="{5F94A0AA-9E92-596D-C87E-4CBC14145231}"/>
          </ac:picMkLst>
        </pc:picChg>
        <pc:picChg chg="add del mod">
          <ac:chgData name="florescarlospaucara@gmail.com" userId="401fca049698a0e3" providerId="LiveId" clId="{9D5CF62C-8A2F-421D-80A8-5978673478BE}" dt="2022-11-27T01:53:47.419" v="414" actId="21"/>
          <ac:picMkLst>
            <pc:docMk/>
            <pc:sldMk cId="130259872" sldId="279"/>
            <ac:picMk id="4" creationId="{9CE1890B-3A4F-74EB-12AA-82BC24A055EB}"/>
          </ac:picMkLst>
        </pc:picChg>
        <pc:picChg chg="add mod">
          <ac:chgData name="florescarlospaucara@gmail.com" userId="401fca049698a0e3" providerId="LiveId" clId="{9D5CF62C-8A2F-421D-80A8-5978673478BE}" dt="2022-11-27T01:55:28.894" v="428" actId="1076"/>
          <ac:picMkLst>
            <pc:docMk/>
            <pc:sldMk cId="130259872" sldId="279"/>
            <ac:picMk id="6" creationId="{4F0909AC-090C-F790-9CA8-16C7FA62927D}"/>
          </ac:picMkLst>
        </pc:picChg>
        <pc:picChg chg="add mod">
          <ac:chgData name="florescarlospaucara@gmail.com" userId="401fca049698a0e3" providerId="LiveId" clId="{9D5CF62C-8A2F-421D-80A8-5978673478BE}" dt="2022-11-27T02:16:16.621" v="452" actId="14100"/>
          <ac:picMkLst>
            <pc:docMk/>
            <pc:sldMk cId="130259872" sldId="279"/>
            <ac:picMk id="12" creationId="{1FDC1533-43A1-5859-9BE1-4E9A188B36B5}"/>
          </ac:picMkLst>
        </pc:picChg>
      </pc:sldChg>
      <pc:sldChg chg="addSp delSp modSp new mod modTransition setBg modAnim setClrOvrMap">
        <pc:chgData name="florescarlospaucara@gmail.com" userId="401fca049698a0e3" providerId="LiveId" clId="{9D5CF62C-8A2F-421D-80A8-5978673478BE}" dt="2022-11-27T14:47:41.706" v="651"/>
        <pc:sldMkLst>
          <pc:docMk/>
          <pc:sldMk cId="1948020090" sldId="280"/>
        </pc:sldMkLst>
        <pc:spChg chg="del">
          <ac:chgData name="florescarlospaucara@gmail.com" userId="401fca049698a0e3" providerId="LiveId" clId="{9D5CF62C-8A2F-421D-80A8-5978673478BE}" dt="2022-11-27T02:16:33.254" v="454" actId="21"/>
          <ac:spMkLst>
            <pc:docMk/>
            <pc:sldMk cId="1948020090" sldId="280"/>
            <ac:spMk id="2" creationId="{79CADC2C-832A-A897-EDE4-0BE46DDF39E4}"/>
          </ac:spMkLst>
        </pc:spChg>
        <pc:spChg chg="del">
          <ac:chgData name="florescarlospaucara@gmail.com" userId="401fca049698a0e3" providerId="LiveId" clId="{9D5CF62C-8A2F-421D-80A8-5978673478BE}" dt="2022-11-27T02:16:35.110" v="455" actId="21"/>
          <ac:spMkLst>
            <pc:docMk/>
            <pc:sldMk cId="1948020090" sldId="280"/>
            <ac:spMk id="3" creationId="{34127C13-8846-C369-FFB6-8A7FFD831FCD}"/>
          </ac:spMkLst>
        </pc:spChg>
        <pc:spChg chg="add mod">
          <ac:chgData name="florescarlospaucara@gmail.com" userId="401fca049698a0e3" providerId="LiveId" clId="{9D5CF62C-8A2F-421D-80A8-5978673478BE}" dt="2022-11-27T02:23:46.395" v="509" actId="26606"/>
          <ac:spMkLst>
            <pc:docMk/>
            <pc:sldMk cId="1948020090" sldId="280"/>
            <ac:spMk id="5" creationId="{80619BBD-5CB1-4B95-033E-6B47C112D785}"/>
          </ac:spMkLst>
        </pc:spChg>
        <pc:spChg chg="add mod ord">
          <ac:chgData name="florescarlospaucara@gmail.com" userId="401fca049698a0e3" providerId="LiveId" clId="{9D5CF62C-8A2F-421D-80A8-5978673478BE}" dt="2022-11-27T02:23:46.395" v="509" actId="26606"/>
          <ac:spMkLst>
            <pc:docMk/>
            <pc:sldMk cId="1948020090" sldId="280"/>
            <ac:spMk id="7" creationId="{E0EB48D0-96CA-A1F5-D944-EB18B0BB5E0E}"/>
          </ac:spMkLst>
        </pc:spChg>
        <pc:spChg chg="add del">
          <ac:chgData name="florescarlospaucara@gmail.com" userId="401fca049698a0e3" providerId="LiveId" clId="{9D5CF62C-8A2F-421D-80A8-5978673478BE}" dt="2022-11-27T02:22:52.143" v="489" actId="26606"/>
          <ac:spMkLst>
            <pc:docMk/>
            <pc:sldMk cId="1948020090" sldId="280"/>
            <ac:spMk id="10" creationId="{8B836880-BF75-4385-9994-9270F8ACF1A7}"/>
          </ac:spMkLst>
        </pc:spChg>
        <pc:spChg chg="add del">
          <ac:chgData name="florescarlospaucara@gmail.com" userId="401fca049698a0e3" providerId="LiveId" clId="{9D5CF62C-8A2F-421D-80A8-5978673478BE}" dt="2022-11-27T02:22:52.143" v="489" actId="26606"/>
          <ac:spMkLst>
            <pc:docMk/>
            <pc:sldMk cId="1948020090" sldId="280"/>
            <ac:spMk id="12" creationId="{38D32B90-922C-4411-A898-3F03AA808A09}"/>
          </ac:spMkLst>
        </pc:spChg>
        <pc:spChg chg="add del">
          <ac:chgData name="florescarlospaucara@gmail.com" userId="401fca049698a0e3" providerId="LiveId" clId="{9D5CF62C-8A2F-421D-80A8-5978673478BE}" dt="2022-11-27T02:22:37.097" v="485" actId="26606"/>
          <ac:spMkLst>
            <pc:docMk/>
            <pc:sldMk cId="1948020090" sldId="280"/>
            <ac:spMk id="13" creationId="{03FFF8D3-2EF3-4286-935A-D01BE3C85333}"/>
          </ac:spMkLst>
        </pc:spChg>
        <pc:spChg chg="add del">
          <ac:chgData name="florescarlospaucara@gmail.com" userId="401fca049698a0e3" providerId="LiveId" clId="{9D5CF62C-8A2F-421D-80A8-5978673478BE}" dt="2022-11-27T02:22:58.216" v="495" actId="26606"/>
          <ac:spMkLst>
            <pc:docMk/>
            <pc:sldMk cId="1948020090" sldId="280"/>
            <ac:spMk id="14" creationId="{03FFF8D3-2EF3-4286-935A-D01BE3C85333}"/>
          </ac:spMkLst>
        </pc:spChg>
        <pc:spChg chg="add del">
          <ac:chgData name="florescarlospaucara@gmail.com" userId="401fca049698a0e3" providerId="LiveId" clId="{9D5CF62C-8A2F-421D-80A8-5978673478BE}" dt="2022-11-27T02:22:37.097" v="485" actId="26606"/>
          <ac:spMkLst>
            <pc:docMk/>
            <pc:sldMk cId="1948020090" sldId="280"/>
            <ac:spMk id="17" creationId="{E6C57836-126B-4938-8C7A-3C3BCB59D383}"/>
          </ac:spMkLst>
        </pc:spChg>
        <pc:spChg chg="add del">
          <ac:chgData name="florescarlospaucara@gmail.com" userId="401fca049698a0e3" providerId="LiveId" clId="{9D5CF62C-8A2F-421D-80A8-5978673478BE}" dt="2022-11-27T02:22:58.216" v="495" actId="26606"/>
          <ac:spMkLst>
            <pc:docMk/>
            <pc:sldMk cId="1948020090" sldId="280"/>
            <ac:spMk id="18" creationId="{E6C57836-126B-4938-8C7A-3C3BCB59D383}"/>
          </ac:spMkLst>
        </pc:spChg>
        <pc:spChg chg="add del">
          <ac:chgData name="florescarlospaucara@gmail.com" userId="401fca049698a0e3" providerId="LiveId" clId="{9D5CF62C-8A2F-421D-80A8-5978673478BE}" dt="2022-11-27T02:23:24.115" v="505" actId="26606"/>
          <ac:spMkLst>
            <pc:docMk/>
            <pc:sldMk cId="1948020090" sldId="280"/>
            <ac:spMk id="19" creationId="{8B836880-BF75-4385-9994-9270F8ACF1A7}"/>
          </ac:spMkLst>
        </pc:spChg>
        <pc:spChg chg="add del">
          <ac:chgData name="florescarlospaucara@gmail.com" userId="401fca049698a0e3" providerId="LiveId" clId="{9D5CF62C-8A2F-421D-80A8-5978673478BE}" dt="2022-11-27T02:23:24.115" v="505" actId="26606"/>
          <ac:spMkLst>
            <pc:docMk/>
            <pc:sldMk cId="1948020090" sldId="280"/>
            <ac:spMk id="21" creationId="{38D32B90-922C-4411-A898-3F03AA808A09}"/>
          </ac:spMkLst>
        </pc:spChg>
        <pc:spChg chg="add del">
          <ac:chgData name="florescarlospaucara@gmail.com" userId="401fca049698a0e3" providerId="LiveId" clId="{9D5CF62C-8A2F-421D-80A8-5978673478BE}" dt="2022-11-27T02:23:46.395" v="509" actId="26606"/>
          <ac:spMkLst>
            <pc:docMk/>
            <pc:sldMk cId="1948020090" sldId="280"/>
            <ac:spMk id="22" creationId="{8B836880-BF75-4385-9994-9270F8ACF1A7}"/>
          </ac:spMkLst>
        </pc:spChg>
        <pc:spChg chg="add del">
          <ac:chgData name="florescarlospaucara@gmail.com" userId="401fca049698a0e3" providerId="LiveId" clId="{9D5CF62C-8A2F-421D-80A8-5978673478BE}" dt="2022-11-27T02:23:46.395" v="509" actId="26606"/>
          <ac:spMkLst>
            <pc:docMk/>
            <pc:sldMk cId="1948020090" sldId="280"/>
            <ac:spMk id="24" creationId="{38D32B90-922C-4411-A898-3F03AA808A09}"/>
          </ac:spMkLst>
        </pc:spChg>
        <pc:picChg chg="add del mod">
          <ac:chgData name="florescarlospaucara@gmail.com" userId="401fca049698a0e3" providerId="LiveId" clId="{9D5CF62C-8A2F-421D-80A8-5978673478BE}" dt="2022-11-27T14:47:41.706" v="651"/>
          <ac:picMkLst>
            <pc:docMk/>
            <pc:sldMk cId="1948020090" sldId="280"/>
            <ac:picMk id="3" creationId="{ECA5B9ED-400C-538C-D3DF-B146786F0D8A}"/>
          </ac:picMkLst>
        </pc:picChg>
        <pc:picChg chg="add del mod">
          <ac:chgData name="florescarlospaucara@gmail.com" userId="401fca049698a0e3" providerId="LiveId" clId="{9D5CF62C-8A2F-421D-80A8-5978673478BE}" dt="2022-11-27T02:23:46.395" v="509" actId="26606"/>
          <ac:picMkLst>
            <pc:docMk/>
            <pc:sldMk cId="1948020090" sldId="280"/>
            <ac:picMk id="8" creationId="{ADE23E31-D83B-8B86-77B8-643A412C3AE7}"/>
          </ac:picMkLst>
        </pc:picChg>
        <pc:picChg chg="add del">
          <ac:chgData name="florescarlospaucara@gmail.com" userId="401fca049698a0e3" providerId="LiveId" clId="{9D5CF62C-8A2F-421D-80A8-5978673478BE}" dt="2022-11-27T02:22:52.143" v="489" actId="26606"/>
          <ac:picMkLst>
            <pc:docMk/>
            <pc:sldMk cId="1948020090" sldId="280"/>
            <ac:picMk id="11" creationId="{26BCFBE2-C65F-42E3-A14A-5D04B9842E44}"/>
          </ac:picMkLst>
        </pc:picChg>
        <pc:picChg chg="add del">
          <ac:chgData name="florescarlospaucara@gmail.com" userId="401fca049698a0e3" providerId="LiveId" clId="{9D5CF62C-8A2F-421D-80A8-5978673478BE}" dt="2022-11-27T02:22:37.097" v="485" actId="26606"/>
          <ac:picMkLst>
            <pc:docMk/>
            <pc:sldMk cId="1948020090" sldId="280"/>
            <ac:picMk id="15" creationId="{CD8CCB43-545E-4064-8BB8-5C492D0F5F57}"/>
          </ac:picMkLst>
        </pc:picChg>
        <pc:picChg chg="add del">
          <ac:chgData name="florescarlospaucara@gmail.com" userId="401fca049698a0e3" providerId="LiveId" clId="{9D5CF62C-8A2F-421D-80A8-5978673478BE}" dt="2022-11-27T02:22:58.216" v="495" actId="26606"/>
          <ac:picMkLst>
            <pc:docMk/>
            <pc:sldMk cId="1948020090" sldId="280"/>
            <ac:picMk id="16" creationId="{CD8CCB43-545E-4064-8BB8-5C492D0F5F57}"/>
          </ac:picMkLst>
        </pc:picChg>
        <pc:picChg chg="add del">
          <ac:chgData name="florescarlospaucara@gmail.com" userId="401fca049698a0e3" providerId="LiveId" clId="{9D5CF62C-8A2F-421D-80A8-5978673478BE}" dt="2022-11-27T02:23:24.115" v="505" actId="26606"/>
          <ac:picMkLst>
            <pc:docMk/>
            <pc:sldMk cId="1948020090" sldId="280"/>
            <ac:picMk id="20" creationId="{26BCFBE2-C65F-42E3-A14A-5D04B9842E44}"/>
          </ac:picMkLst>
        </pc:picChg>
        <pc:picChg chg="add del">
          <ac:chgData name="florescarlospaucara@gmail.com" userId="401fca049698a0e3" providerId="LiveId" clId="{9D5CF62C-8A2F-421D-80A8-5978673478BE}" dt="2022-11-27T02:23:46.395" v="509" actId="26606"/>
          <ac:picMkLst>
            <pc:docMk/>
            <pc:sldMk cId="1948020090" sldId="280"/>
            <ac:picMk id="23" creationId="{26BCFBE2-C65F-42E3-A14A-5D04B9842E44}"/>
          </ac:picMkLst>
        </pc:picChg>
      </pc:sldChg>
      <pc:sldChg chg="addSp delSp modSp new mod modTransition modAnim">
        <pc:chgData name="florescarlospaucara@gmail.com" userId="401fca049698a0e3" providerId="LiveId" clId="{9D5CF62C-8A2F-421D-80A8-5978673478BE}" dt="2022-11-27T14:47:41.706" v="651"/>
        <pc:sldMkLst>
          <pc:docMk/>
          <pc:sldMk cId="3326544065" sldId="281"/>
        </pc:sldMkLst>
        <pc:spChg chg="del">
          <ac:chgData name="florescarlospaucara@gmail.com" userId="401fca049698a0e3" providerId="LiveId" clId="{9D5CF62C-8A2F-421D-80A8-5978673478BE}" dt="2022-11-27T02:23:55.141" v="511" actId="21"/>
          <ac:spMkLst>
            <pc:docMk/>
            <pc:sldMk cId="3326544065" sldId="281"/>
            <ac:spMk id="2" creationId="{218512BA-7172-BE75-386B-D2AE58D9C46B}"/>
          </ac:spMkLst>
        </pc:spChg>
        <pc:spChg chg="del">
          <ac:chgData name="florescarlospaucara@gmail.com" userId="401fca049698a0e3" providerId="LiveId" clId="{9D5CF62C-8A2F-421D-80A8-5978673478BE}" dt="2022-11-27T02:23:59.449" v="512" actId="21"/>
          <ac:spMkLst>
            <pc:docMk/>
            <pc:sldMk cId="3326544065" sldId="281"/>
            <ac:spMk id="3" creationId="{F9F96E46-819D-286E-740C-60F672FBC765}"/>
          </ac:spMkLst>
        </pc:spChg>
        <pc:spChg chg="add mod">
          <ac:chgData name="florescarlospaucara@gmail.com" userId="401fca049698a0e3" providerId="LiveId" clId="{9D5CF62C-8A2F-421D-80A8-5978673478BE}" dt="2022-11-27T02:36:04.039" v="553" actId="20577"/>
          <ac:spMkLst>
            <pc:docMk/>
            <pc:sldMk cId="3326544065" sldId="281"/>
            <ac:spMk id="5" creationId="{B8B2CD75-AA61-4EF0-B78B-51F187A62873}"/>
          </ac:spMkLst>
        </pc:spChg>
        <pc:picChg chg="add del mod">
          <ac:chgData name="florescarlospaucara@gmail.com" userId="401fca049698a0e3" providerId="LiveId" clId="{9D5CF62C-8A2F-421D-80A8-5978673478BE}" dt="2022-11-27T14:47:41.706" v="651"/>
          <ac:picMkLst>
            <pc:docMk/>
            <pc:sldMk cId="3326544065" sldId="281"/>
            <ac:picMk id="3" creationId="{E336AC71-B7BA-C71E-D699-42A786EB94C3}"/>
          </ac:picMkLst>
        </pc:picChg>
        <pc:picChg chg="add del mod">
          <ac:chgData name="florescarlospaucara@gmail.com" userId="401fca049698a0e3" providerId="LiveId" clId="{9D5CF62C-8A2F-421D-80A8-5978673478BE}" dt="2022-11-27T02:35:25.479" v="540" actId="21"/>
          <ac:picMkLst>
            <pc:docMk/>
            <pc:sldMk cId="3326544065" sldId="281"/>
            <ac:picMk id="7" creationId="{E09A05C8-4060-D9CC-1359-FF386AEFF23D}"/>
          </ac:picMkLst>
        </pc:picChg>
        <pc:picChg chg="add mod">
          <ac:chgData name="florescarlospaucara@gmail.com" userId="401fca049698a0e3" providerId="LiveId" clId="{9D5CF62C-8A2F-421D-80A8-5978673478BE}" dt="2022-11-27T02:35:38.972" v="545" actId="14100"/>
          <ac:picMkLst>
            <pc:docMk/>
            <pc:sldMk cId="3326544065" sldId="281"/>
            <ac:picMk id="9" creationId="{2F51DB94-3904-C48D-A669-4D51DB8B4B9E}"/>
          </ac:picMkLst>
        </pc:picChg>
      </pc:sldChg>
      <pc:sldChg chg="addSp delSp modSp new mod modTransition modAnim">
        <pc:chgData name="florescarlospaucara@gmail.com" userId="401fca049698a0e3" providerId="LiveId" clId="{9D5CF62C-8A2F-421D-80A8-5978673478BE}" dt="2022-11-27T14:47:41.706" v="651"/>
        <pc:sldMkLst>
          <pc:docMk/>
          <pc:sldMk cId="451279007" sldId="282"/>
        </pc:sldMkLst>
        <pc:spChg chg="del">
          <ac:chgData name="florescarlospaucara@gmail.com" userId="401fca049698a0e3" providerId="LiveId" clId="{9D5CF62C-8A2F-421D-80A8-5978673478BE}" dt="2022-11-27T02:26:54.011" v="526" actId="21"/>
          <ac:spMkLst>
            <pc:docMk/>
            <pc:sldMk cId="451279007" sldId="282"/>
            <ac:spMk id="2" creationId="{9A738EB2-0CE4-D02E-1978-5BC71016510B}"/>
          </ac:spMkLst>
        </pc:spChg>
        <pc:spChg chg="del">
          <ac:chgData name="florescarlospaucara@gmail.com" userId="401fca049698a0e3" providerId="LiveId" clId="{9D5CF62C-8A2F-421D-80A8-5978673478BE}" dt="2022-11-27T02:26:58.508" v="527" actId="21"/>
          <ac:spMkLst>
            <pc:docMk/>
            <pc:sldMk cId="451279007" sldId="282"/>
            <ac:spMk id="3" creationId="{AFEEC9ED-8C9C-7144-2390-BE59E0A1B74A}"/>
          </ac:spMkLst>
        </pc:spChg>
        <pc:spChg chg="add del mod">
          <ac:chgData name="florescarlospaucara@gmail.com" userId="401fca049698a0e3" providerId="LiveId" clId="{9D5CF62C-8A2F-421D-80A8-5978673478BE}" dt="2022-11-27T02:36:21.789" v="554" actId="21"/>
          <ac:spMkLst>
            <pc:docMk/>
            <pc:sldMk cId="451279007" sldId="282"/>
            <ac:spMk id="5" creationId="{2B39340E-4DE0-7DF6-2637-B95CF7F00771}"/>
          </ac:spMkLst>
        </pc:spChg>
        <pc:spChg chg="add mod">
          <ac:chgData name="florescarlospaucara@gmail.com" userId="401fca049698a0e3" providerId="LiveId" clId="{9D5CF62C-8A2F-421D-80A8-5978673478BE}" dt="2022-11-27T02:36:54.095" v="560" actId="20577"/>
          <ac:spMkLst>
            <pc:docMk/>
            <pc:sldMk cId="451279007" sldId="282"/>
            <ac:spMk id="7" creationId="{B4C5974B-8D6C-2B57-FC87-5D2BA4DE5256}"/>
          </ac:spMkLst>
        </pc:spChg>
        <pc:picChg chg="add del mod">
          <ac:chgData name="florescarlospaucara@gmail.com" userId="401fca049698a0e3" providerId="LiveId" clId="{9D5CF62C-8A2F-421D-80A8-5978673478BE}" dt="2022-11-27T14:47:41.706" v="651"/>
          <ac:picMkLst>
            <pc:docMk/>
            <pc:sldMk cId="451279007" sldId="282"/>
            <ac:picMk id="3" creationId="{41878073-083D-FBBF-CDEA-12F51AED42A0}"/>
          </ac:picMkLst>
        </pc:picChg>
        <pc:picChg chg="add mod">
          <ac:chgData name="florescarlospaucara@gmail.com" userId="401fca049698a0e3" providerId="LiveId" clId="{9D5CF62C-8A2F-421D-80A8-5978673478BE}" dt="2022-11-27T02:55:54.500" v="568" actId="14100"/>
          <ac:picMkLst>
            <pc:docMk/>
            <pc:sldMk cId="451279007" sldId="282"/>
            <ac:picMk id="9" creationId="{499DF72C-54D2-B210-A24B-795FEF0D2E31}"/>
          </ac:picMkLst>
        </pc:picChg>
      </pc:sldChg>
      <pc:sldChg chg="addSp delSp modSp new mod modTransition modAnim">
        <pc:chgData name="florescarlospaucara@gmail.com" userId="401fca049698a0e3" providerId="LiveId" clId="{9D5CF62C-8A2F-421D-80A8-5978673478BE}" dt="2022-11-27T14:47:41.706" v="651"/>
        <pc:sldMkLst>
          <pc:docMk/>
          <pc:sldMk cId="2568816964" sldId="283"/>
        </pc:sldMkLst>
        <pc:spChg chg="del">
          <ac:chgData name="florescarlospaucara@gmail.com" userId="401fca049698a0e3" providerId="LiveId" clId="{9D5CF62C-8A2F-421D-80A8-5978673478BE}" dt="2022-11-27T02:56:02.763" v="570" actId="21"/>
          <ac:spMkLst>
            <pc:docMk/>
            <pc:sldMk cId="2568816964" sldId="283"/>
            <ac:spMk id="2" creationId="{151F8C88-7238-D275-86FE-D40928748CD8}"/>
          </ac:spMkLst>
        </pc:spChg>
        <pc:spChg chg="del">
          <ac:chgData name="florescarlospaucara@gmail.com" userId="401fca049698a0e3" providerId="LiveId" clId="{9D5CF62C-8A2F-421D-80A8-5978673478BE}" dt="2022-11-27T02:56:05.085" v="571" actId="21"/>
          <ac:spMkLst>
            <pc:docMk/>
            <pc:sldMk cId="2568816964" sldId="283"/>
            <ac:spMk id="3" creationId="{7EBD59A7-E11F-6B34-E6D5-D7A785620508}"/>
          </ac:spMkLst>
        </pc:spChg>
        <pc:spChg chg="add mod">
          <ac:chgData name="florescarlospaucara@gmail.com" userId="401fca049698a0e3" providerId="LiveId" clId="{9D5CF62C-8A2F-421D-80A8-5978673478BE}" dt="2022-11-27T02:58:06.300" v="585" actId="20577"/>
          <ac:spMkLst>
            <pc:docMk/>
            <pc:sldMk cId="2568816964" sldId="283"/>
            <ac:spMk id="5" creationId="{780E5DBA-B79E-6D38-4600-E9BE68E6F31A}"/>
          </ac:spMkLst>
        </pc:spChg>
        <pc:picChg chg="add del mod">
          <ac:chgData name="florescarlospaucara@gmail.com" userId="401fca049698a0e3" providerId="LiveId" clId="{9D5CF62C-8A2F-421D-80A8-5978673478BE}" dt="2022-11-27T05:10:40.747" v="648"/>
          <ac:picMkLst>
            <pc:docMk/>
            <pc:sldMk cId="2568816964" sldId="283"/>
            <ac:picMk id="3" creationId="{4E97B28A-8101-7031-97FF-7EAFC4B01080}"/>
          </ac:picMkLst>
        </pc:picChg>
        <pc:picChg chg="add mod">
          <ac:chgData name="florescarlospaucara@gmail.com" userId="401fca049698a0e3" providerId="LiveId" clId="{9D5CF62C-8A2F-421D-80A8-5978673478BE}" dt="2022-11-27T03:04:59.605" v="592" actId="14100"/>
          <ac:picMkLst>
            <pc:docMk/>
            <pc:sldMk cId="2568816964" sldId="283"/>
            <ac:picMk id="7" creationId="{20B9CDC2-3E2E-FECD-27B5-4963EE9D7284}"/>
          </ac:picMkLst>
        </pc:picChg>
        <pc:picChg chg="add del mod ord">
          <ac:chgData name="florescarlospaucara@gmail.com" userId="401fca049698a0e3" providerId="LiveId" clId="{9D5CF62C-8A2F-421D-80A8-5978673478BE}" dt="2022-11-27T05:12:39.637" v="649"/>
          <ac:picMkLst>
            <pc:docMk/>
            <pc:sldMk cId="2568816964" sldId="283"/>
            <ac:picMk id="8" creationId="{6B407470-FD1E-F6D7-B0A7-55CEA36C9332}"/>
          </ac:picMkLst>
        </pc:picChg>
        <pc:picChg chg="add del mod">
          <ac:chgData name="florescarlospaucara@gmail.com" userId="401fca049698a0e3" providerId="LiveId" clId="{9D5CF62C-8A2F-421D-80A8-5978673478BE}" dt="2022-11-27T14:47:41.706" v="651"/>
          <ac:picMkLst>
            <pc:docMk/>
            <pc:sldMk cId="2568816964" sldId="283"/>
            <ac:picMk id="9" creationId="{7A534386-9F53-7812-9A1E-62546022AA7D}"/>
          </ac:picMkLst>
        </pc:picChg>
      </pc:sldChg>
      <pc:sldChg chg="addSp delSp modSp new del mod">
        <pc:chgData name="florescarlospaucara@gmail.com" userId="401fca049698a0e3" providerId="LiveId" clId="{9D5CF62C-8A2F-421D-80A8-5978673478BE}" dt="2022-11-27T03:22:18.188" v="609" actId="2696"/>
        <pc:sldMkLst>
          <pc:docMk/>
          <pc:sldMk cId="3596124695" sldId="284"/>
        </pc:sldMkLst>
        <pc:spChg chg="del">
          <ac:chgData name="florescarlospaucara@gmail.com" userId="401fca049698a0e3" providerId="LiveId" clId="{9D5CF62C-8A2F-421D-80A8-5978673478BE}" dt="2022-11-27T03:05:05.693" v="594" actId="21"/>
          <ac:spMkLst>
            <pc:docMk/>
            <pc:sldMk cId="3596124695" sldId="284"/>
            <ac:spMk id="2" creationId="{0D9A8FA3-332E-D1FC-6847-D419F5CD3EAD}"/>
          </ac:spMkLst>
        </pc:spChg>
        <pc:spChg chg="del">
          <ac:chgData name="florescarlospaucara@gmail.com" userId="401fca049698a0e3" providerId="LiveId" clId="{9D5CF62C-8A2F-421D-80A8-5978673478BE}" dt="2022-11-27T03:05:07.966" v="595" actId="21"/>
          <ac:spMkLst>
            <pc:docMk/>
            <pc:sldMk cId="3596124695" sldId="284"/>
            <ac:spMk id="3" creationId="{12F94AF0-00F6-4639-C7AC-B215B6CCCD96}"/>
          </ac:spMkLst>
        </pc:spChg>
        <pc:spChg chg="add del mod">
          <ac:chgData name="florescarlospaucara@gmail.com" userId="401fca049698a0e3" providerId="LiveId" clId="{9D5CF62C-8A2F-421D-80A8-5978673478BE}" dt="2022-11-27T03:22:14.982" v="608" actId="21"/>
          <ac:spMkLst>
            <pc:docMk/>
            <pc:sldMk cId="3596124695" sldId="284"/>
            <ac:spMk id="5" creationId="{062ABB79-61A4-0C82-BEE6-939F90A9D79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E43EA8-C83F-40B4-821D-381469DAC3C5}" type="datetime1">
              <a:rPr lang="es-ES" smtClean="0"/>
              <a:t>27/11/2022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196330-F357-4FA5-8E24-14646E9FA556}" type="datetime1">
              <a:rPr lang="es-ES" noProof="0" smtClean="0"/>
              <a:t>27/11/2022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pPr rtl="0"/>
            <a:fld id="{DB2FE8E8-091D-478B-96D3-F0BCBE902769}" type="datetime1">
              <a:rPr lang="es-ES" noProof="0" smtClean="0"/>
              <a:t>27/11/2022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915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FAD132-1BC9-40CE-BE05-559C781AA0B0}" type="datetime1">
              <a:rPr lang="es-ES" noProof="0" smtClean="0"/>
              <a:t>27/11/2022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162865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D4FAD132-1BC9-40CE-BE05-559C781AA0B0}" type="datetime1">
              <a:rPr lang="es-ES" noProof="0" smtClean="0"/>
              <a:t>27/11/2022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868173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D4FAD132-1BC9-40CE-BE05-559C781AA0B0}" type="datetime1">
              <a:rPr lang="es-ES" noProof="0" smtClean="0"/>
              <a:t>27/11/2022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07111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D4FAD132-1BC9-40CE-BE05-559C781AA0B0}" type="datetime1">
              <a:rPr lang="es-ES" noProof="0" smtClean="0"/>
              <a:t>27/11/2022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720326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FAD132-1BC9-40CE-BE05-559C781AA0B0}" type="datetime1">
              <a:rPr lang="es-ES" noProof="0" smtClean="0"/>
              <a:t>27/11/2022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363307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FAD132-1BC9-40CE-BE05-559C781AA0B0}" type="datetime1">
              <a:rPr lang="es-ES" noProof="0" smtClean="0"/>
              <a:t>27/11/2022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291372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2485D5-0708-40FF-87DA-DFD6F1ED03E1}" type="datetime1">
              <a:rPr lang="es-ES" noProof="0" smtClean="0"/>
              <a:t>27/11/2022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348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F15F592F-6928-459D-9C66-BF9E123B0381}" type="datetime1">
              <a:rPr lang="es-ES" noProof="0" smtClean="0"/>
              <a:t>27/11/2022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7840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FAD132-1BC9-40CE-BE05-559C781AA0B0}" type="datetime1">
              <a:rPr lang="es-ES" noProof="0" smtClean="0"/>
              <a:t>27/11/2022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866010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D4FAD132-1BC9-40CE-BE05-559C781AA0B0}" type="datetime1">
              <a:rPr lang="es-ES" noProof="0" smtClean="0"/>
              <a:t>27/11/2022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833633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FAD132-1BC9-40CE-BE05-559C781AA0B0}" type="datetime1">
              <a:rPr lang="es-ES" noProof="0" smtClean="0"/>
              <a:t>27/11/2022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123376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795B55D-B831-4E7C-9B5B-10572D70AAC1}" type="datetime1">
              <a:rPr lang="es-ES" noProof="0" smtClean="0"/>
              <a:t>27/11/2022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7030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1EFD60-9F29-4E84-B34D-5A4A32F8F177}" type="datetime1">
              <a:rPr lang="es-ES" noProof="0" smtClean="0"/>
              <a:t>27/11/2022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227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FC432DC-30D4-485D-908A-88BDD16BF582}" type="datetime1">
              <a:rPr lang="es-ES" noProof="0" smtClean="0"/>
              <a:t>27/11/2022</a:t>
            </a:fld>
            <a:endParaRPr lang="es-E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7161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8C6E3D-7AEB-4E32-A201-6C2FD4755C7B}" type="datetime1">
              <a:rPr lang="es-ES" noProof="0" smtClean="0"/>
              <a:t>27/11/2022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1201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FAD132-1BC9-40CE-BE05-559C781AA0B0}" type="datetime1">
              <a:rPr lang="es-ES" noProof="0" smtClean="0"/>
              <a:t>27/11/2022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930683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4FAD132-1BC9-40CE-BE05-559C781AA0B0}" type="datetime1">
              <a:rPr lang="es-ES" noProof="0" smtClean="0"/>
              <a:t>27/11/2022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52904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413590B-CB36-47BC-B705-69813F7B5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7566" y="764373"/>
            <a:ext cx="7538633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b="1" dirty="0"/>
              <a:t>Bases de Datos- SQL Server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10C490BD-75C3-4792-B5B9-624562F66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606" y="804908"/>
            <a:ext cx="2452658" cy="2450592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79F817D9-E619-5720-AD36-6ADF49A64B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86" b="2016"/>
          <a:stretch/>
        </p:blipFill>
        <p:spPr>
          <a:xfrm>
            <a:off x="1038960" y="1100373"/>
            <a:ext cx="1983829" cy="1858807"/>
          </a:xfrm>
          <a:prstGeom prst="rect">
            <a:avLst/>
          </a:prstGeom>
        </p:spPr>
      </p:pic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E69AFEB-74EF-4F5D-9403-831ED83EC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606" y="3595874"/>
            <a:ext cx="2452658" cy="2450592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7566" y="2194560"/>
            <a:ext cx="7462434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/>
              <a:t>Estudiante: Carlos Daniel Flores Paucara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/>
              <a:t>Docente: William Roddy Barra Paredes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/>
              <a:t>Materia: Base de Datos 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/>
              <a:t>2do Semestre - Procesual Hito 4</a:t>
            </a:r>
          </a:p>
          <a:p>
            <a:endParaRPr lang="en-US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D4E02FE-1C80-B7D7-C158-5C7296D6B1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960" y="4060408"/>
            <a:ext cx="2057256" cy="14763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4F0909AC-090C-F790-9CA8-16C7FA629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81" y="1527091"/>
            <a:ext cx="11695484" cy="116785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7D5C7F5-76CC-4423-D915-EDD8B7E678C0}"/>
              </a:ext>
            </a:extLst>
          </p:cNvPr>
          <p:cNvSpPr txBox="1"/>
          <p:nvPr/>
        </p:nvSpPr>
        <p:spPr>
          <a:xfrm>
            <a:off x="5926541" y="83082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sz="18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Muestra un ejemplo del uso de </a:t>
            </a:r>
            <a:r>
              <a:rPr lang="es-BO" sz="18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COUNT</a:t>
            </a:r>
            <a:endParaRPr lang="es-BO" dirty="0">
              <a:solidFill>
                <a:schemeClr val="accent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871B391-D58E-C9BD-1B53-61570BEC08DD}"/>
              </a:ext>
            </a:extLst>
          </p:cNvPr>
          <p:cNvSpPr txBox="1"/>
          <p:nvPr/>
        </p:nvSpPr>
        <p:spPr>
          <a:xfrm>
            <a:off x="248673" y="2737845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sz="18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Muestra un ejemplo del usos de </a:t>
            </a:r>
            <a:r>
              <a:rPr lang="es-BO" sz="18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AVG , MIN Y MAX </a:t>
            </a:r>
          </a:p>
        </p:txBody>
      </p:sp>
      <p:pic>
        <p:nvPicPr>
          <p:cNvPr id="12" name="Imagen 11" descr="Interfaz de usuario gráfica, Texto, Aplicación&#10;&#10;Descripción generada automáticamente con confianza media">
            <a:extLst>
              <a:ext uri="{FF2B5EF4-FFF2-40B4-BE49-F238E27FC236}">
                <a16:creationId xmlns:a16="http://schemas.microsoft.com/office/drawing/2014/main" id="{1FDC1533-43A1-5859-9BE1-4E9A188B3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051" y="3150075"/>
            <a:ext cx="6098458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619BBD-5CB1-4B95-033E-6B47C112D785}"/>
              </a:ext>
            </a:extLst>
          </p:cNvPr>
          <p:cNvSpPr txBox="1"/>
          <p:nvPr/>
        </p:nvSpPr>
        <p:spPr>
          <a:xfrm>
            <a:off x="122830" y="109182"/>
            <a:ext cx="6288205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7315" indent="-6350">
              <a:lnSpc>
                <a:spcPct val="107000"/>
              </a:lnSpc>
              <a:tabLst>
                <a:tab pos="1171575" algn="ctr"/>
              </a:tabLst>
            </a:pPr>
            <a:r>
              <a:rPr lang="es-BO" sz="3200" b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3.	Manejo de consultas</a:t>
            </a:r>
            <a:endParaRPr lang="es-BO" sz="3200" b="1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0EB48D0-96CA-A1F5-D944-EB18B0BB5E0E}"/>
              </a:ext>
            </a:extLst>
          </p:cNvPr>
          <p:cNvSpPr txBox="1"/>
          <p:nvPr/>
        </p:nvSpPr>
        <p:spPr>
          <a:xfrm>
            <a:off x="225189" y="837437"/>
            <a:ext cx="6093724" cy="763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12000"/>
              </a:lnSpc>
              <a:spcAft>
                <a:spcPts val="70"/>
              </a:spcAft>
              <a:tabLst>
                <a:tab pos="569595" algn="ctr"/>
                <a:tab pos="2905125" algn="ctr"/>
              </a:tabLst>
            </a:pPr>
            <a:r>
              <a:rPr lang="es-BO" sz="200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1.-Mostrar que jugadores que formen parte del equipo </a:t>
            </a:r>
            <a:r>
              <a:rPr lang="es-BO" sz="2000" b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equ-333</a:t>
            </a:r>
            <a:endParaRPr lang="es-BO" sz="20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DE23E31-D83B-8B86-77B8-643A412C3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2" y="1881808"/>
            <a:ext cx="9064108" cy="422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2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8B2CD75-AA61-4EF0-B78B-51F187A62873}"/>
              </a:ext>
            </a:extLst>
          </p:cNvPr>
          <p:cNvSpPr txBox="1"/>
          <p:nvPr/>
        </p:nvSpPr>
        <p:spPr>
          <a:xfrm>
            <a:off x="221777" y="352400"/>
            <a:ext cx="6093724" cy="1339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555"/>
              </a:spcAft>
              <a:tabLst>
                <a:tab pos="1184910" algn="ctr"/>
                <a:tab pos="4418330" algn="ctr"/>
              </a:tabLst>
            </a:pPr>
            <a:r>
              <a:rPr lang="es-BO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2.-Crear una función que permita saber cuántos jugadores están inscritos. La función debe llamarse </a:t>
            </a:r>
            <a:r>
              <a:rPr lang="es-B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Crear una función que permita saber cuántos jugadores están inscritos.</a:t>
            </a:r>
            <a:endParaRPr lang="es-BO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07000"/>
              </a:lnSpc>
              <a:spcAft>
                <a:spcPts val="115"/>
              </a:spcAft>
              <a:tabLst>
                <a:tab pos="1184910" algn="ctr"/>
                <a:tab pos="3030220" algn="ctr"/>
              </a:tabLst>
            </a:pPr>
            <a:r>
              <a:rPr lang="es-BO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s-B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■	La función debe llamarse </a:t>
            </a:r>
            <a:r>
              <a:rPr lang="es-BO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F1_CantidadJugadores</a:t>
            </a:r>
            <a:endParaRPr lang="es-BO" dirty="0"/>
          </a:p>
        </p:txBody>
      </p:sp>
      <p:pic>
        <p:nvPicPr>
          <p:cNvPr id="9" name="Imagen 8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F51DB94-3904-C48D-A669-4D51DB8B4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348" y="2142945"/>
            <a:ext cx="7824761" cy="41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44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B4C5974B-8D6C-2B57-FC87-5D2BA4DE5256}"/>
              </a:ext>
            </a:extLst>
          </p:cNvPr>
          <p:cNvSpPr txBox="1"/>
          <p:nvPr/>
        </p:nvSpPr>
        <p:spPr>
          <a:xfrm>
            <a:off x="208129" y="232380"/>
            <a:ext cx="6093724" cy="1650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-461645">
              <a:lnSpc>
                <a:spcPct val="112000"/>
              </a:lnSpc>
              <a:spcAft>
                <a:spcPts val="70"/>
              </a:spcAft>
            </a:pPr>
            <a:r>
              <a:rPr lang="es-BO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3.-Crear una función que permita saber cuántos jugadores están inscritos y que sean de la categoría varones o mujeres.</a:t>
            </a:r>
          </a:p>
          <a:p>
            <a:pPr marL="6350" indent="-6350">
              <a:lnSpc>
                <a:spcPct val="112000"/>
              </a:lnSpc>
              <a:spcAft>
                <a:spcPts val="70"/>
              </a:spcAft>
              <a:tabLst>
                <a:tab pos="1184910" algn="ctr"/>
                <a:tab pos="3242945" algn="ctr"/>
              </a:tabLst>
            </a:pPr>
            <a:r>
              <a:rPr lang="es-BO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s-BO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■	</a:t>
            </a:r>
            <a:r>
              <a:rPr lang="es-BO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 función debe llamarse </a:t>
            </a:r>
            <a:r>
              <a:rPr lang="es-B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F2_CantidadJugadoresParam</a:t>
            </a:r>
            <a:r>
              <a:rPr lang="es-BO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()</a:t>
            </a:r>
          </a:p>
          <a:p>
            <a:pPr marL="6350" indent="-6350">
              <a:lnSpc>
                <a:spcPct val="112000"/>
              </a:lnSpc>
              <a:spcAft>
                <a:spcPts val="70"/>
              </a:spcAft>
              <a:tabLst>
                <a:tab pos="1184910" algn="ctr"/>
                <a:tab pos="3310890" algn="ctr"/>
              </a:tabLst>
            </a:pPr>
            <a:r>
              <a:rPr lang="es-BO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s-BO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■	</a:t>
            </a:r>
            <a:r>
              <a:rPr lang="es-BO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 función debe recibir un parámetro “Varones” o “Mujeres</a:t>
            </a:r>
            <a:r>
              <a:rPr lang="es-B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</a:t>
            </a:r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499DF72C-54D2-B210-A24B-795FEF0D2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271" y="1991033"/>
            <a:ext cx="7949381" cy="445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7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80E5DBA-B79E-6D38-4600-E9BE68E6F31A}"/>
              </a:ext>
            </a:extLst>
          </p:cNvPr>
          <p:cNvSpPr txBox="1"/>
          <p:nvPr/>
        </p:nvSpPr>
        <p:spPr>
          <a:xfrm>
            <a:off x="150125" y="109183"/>
            <a:ext cx="8990462" cy="2272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marR="1737360" indent="-690245">
              <a:lnSpc>
                <a:spcPct val="112000"/>
              </a:lnSpc>
              <a:spcAft>
                <a:spcPts val="70"/>
              </a:spcAft>
            </a:pPr>
            <a:r>
              <a:rPr lang="es-BO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4.-Crear una función que obtenga el promedio de las edades mayores a una cierta edad. </a:t>
            </a:r>
            <a:r>
              <a:rPr lang="es-BO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s-BO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 función debe llamarse </a:t>
            </a:r>
            <a:r>
              <a:rPr lang="es-B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F3_PromedioEdades</a:t>
            </a:r>
            <a:r>
              <a:rPr lang="es-BO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() </a:t>
            </a:r>
            <a:r>
              <a:rPr lang="es-BO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s-BO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 función debe recibir como parámetro 2 valores. </a:t>
            </a:r>
            <a:r>
              <a:rPr lang="es-BO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s-BO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 categoría. (Varones o Mujeres)</a:t>
            </a:r>
          </a:p>
          <a:p>
            <a:pPr marL="6350" indent="-6350">
              <a:lnSpc>
                <a:spcPct val="112000"/>
              </a:lnSpc>
              <a:spcAft>
                <a:spcPts val="70"/>
              </a:spcAft>
              <a:tabLst>
                <a:tab pos="1184910" algn="ctr"/>
                <a:tab pos="3042285" algn="ctr"/>
              </a:tabLst>
            </a:pPr>
            <a:r>
              <a:rPr lang="es-BO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s-BO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■	</a:t>
            </a:r>
            <a:r>
              <a:rPr lang="es-BO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 edad con la que se comparara (21 años ejemplo)</a:t>
            </a:r>
          </a:p>
          <a:p>
            <a:pPr marL="6350" indent="-6350">
              <a:lnSpc>
                <a:spcPct val="112000"/>
              </a:lnSpc>
              <a:spcAft>
                <a:spcPts val="70"/>
              </a:spcAft>
              <a:tabLst>
                <a:tab pos="1184910" algn="ctr"/>
                <a:tab pos="4561205" algn="ctr"/>
              </a:tabLst>
            </a:pPr>
            <a:r>
              <a:rPr lang="es-BO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s-BO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■	</a:t>
            </a:r>
            <a:r>
              <a:rPr lang="es-BO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 decir mostrar el promedio de edades que sean de una categoría y que sean mayores a 21 años.</a:t>
            </a:r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0B9CDC2-3E2E-FECD-27B5-4963EE9D7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297" y="2382049"/>
            <a:ext cx="7138219" cy="436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1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3BBC63-DC19-41B8-AB81-E30CC21AE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7CAEF2-F22C-4F37-B4E4-C70558C0B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D825F7A-CF63-4DBE-A675-53AFFCEBC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1999" cy="4543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888" y="673240"/>
            <a:ext cx="595191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marL="6350" indent="-6350" algn="l">
              <a:spcAft>
                <a:spcPts val="1445"/>
              </a:spcAft>
            </a:pPr>
            <a:r>
              <a:rPr lang="en-US" sz="1900">
                <a:effectLst/>
              </a:rPr>
              <a:t>Se tiene como contexto un </a:t>
            </a:r>
            <a:r>
              <a:rPr lang="en-US" sz="1900" b="1">
                <a:effectLst/>
              </a:rPr>
              <a:t>CAMPEONATO DE FÚTBOL </a:t>
            </a:r>
            <a:r>
              <a:rPr lang="en-US" sz="1900">
                <a:effectLst/>
              </a:rPr>
              <a:t>en el cual se tiene 3 entidades principales el </a:t>
            </a:r>
            <a:r>
              <a:rPr lang="en-US" sz="1900" b="1">
                <a:effectLst/>
              </a:rPr>
              <a:t>campeonato </a:t>
            </a:r>
            <a:r>
              <a:rPr lang="en-US" sz="1900">
                <a:effectLst/>
              </a:rPr>
              <a:t>como tal, los </a:t>
            </a:r>
            <a:r>
              <a:rPr lang="en-US" sz="1900" b="1">
                <a:effectLst/>
              </a:rPr>
              <a:t>equipos </a:t>
            </a:r>
            <a:r>
              <a:rPr lang="en-US" sz="1900">
                <a:effectLst/>
              </a:rPr>
              <a:t>que participaran en el campeonato y en donde cada equipo tendrá una cantidad de </a:t>
            </a:r>
            <a:r>
              <a:rPr lang="en-US" sz="1900" b="1">
                <a:effectLst/>
              </a:rPr>
              <a:t>jugadores</a:t>
            </a:r>
            <a:r>
              <a:rPr lang="en-US" sz="1900">
                <a:effectLst/>
              </a:rPr>
              <a:t>.</a:t>
            </a:r>
            <a:br>
              <a:rPr lang="en-US" sz="1900">
                <a:effectLst/>
              </a:rPr>
            </a:br>
            <a:r>
              <a:rPr lang="en-US" sz="1900">
                <a:effectLst/>
              </a:rPr>
              <a:t>En tal sentido se deberá crear las siguientes </a:t>
            </a:r>
            <a:r>
              <a:rPr lang="en-US" sz="1900" b="1">
                <a:effectLst/>
              </a:rPr>
              <a:t>tablas</a:t>
            </a:r>
            <a:r>
              <a:rPr lang="en-US" sz="1900">
                <a:effectLst/>
              </a:rPr>
              <a:t>.</a:t>
            </a:r>
            <a:br>
              <a:rPr lang="en-US" sz="1900">
                <a:effectLst/>
              </a:rPr>
            </a:br>
            <a:r>
              <a:rPr lang="en-US" sz="1900" b="1" u="none" strike="noStrike">
                <a:effectLst/>
                <a:uFill>
                  <a:solidFill>
                    <a:srgbClr val="000000"/>
                  </a:solidFill>
                </a:uFill>
              </a:rPr>
              <a:t>campeonato</a:t>
            </a:r>
            <a:br>
              <a:rPr lang="en-US" sz="1900" u="none" strike="noStrike">
                <a:effectLst/>
                <a:uFill>
                  <a:solidFill>
                    <a:srgbClr val="000000"/>
                  </a:solidFill>
                </a:uFill>
              </a:rPr>
            </a:br>
            <a:r>
              <a:rPr lang="en-US" sz="1900" b="1" u="none" strike="noStrike">
                <a:effectLst/>
                <a:uFill>
                  <a:solidFill>
                    <a:srgbClr val="000000"/>
                  </a:solidFill>
                </a:uFill>
              </a:rPr>
              <a:t>equipo</a:t>
            </a:r>
            <a:br>
              <a:rPr lang="en-US" sz="1900" u="none" strike="noStrike">
                <a:effectLst/>
                <a:uFill>
                  <a:solidFill>
                    <a:srgbClr val="000000"/>
                  </a:solidFill>
                </a:uFill>
              </a:rPr>
            </a:br>
            <a:r>
              <a:rPr lang="en-US" sz="1900" b="1" u="none" strike="noStrike">
                <a:effectLst/>
                <a:uFill>
                  <a:solidFill>
                    <a:srgbClr val="000000"/>
                  </a:solidFill>
                </a:uFill>
              </a:rPr>
              <a:t>jugador</a:t>
            </a:r>
            <a:br>
              <a:rPr lang="en-US" sz="1900" u="none" strike="noStrike">
                <a:effectLst/>
                <a:uFill>
                  <a:solidFill>
                    <a:srgbClr val="000000"/>
                  </a:solidFill>
                </a:uFill>
              </a:rPr>
            </a:br>
            <a:r>
              <a:rPr lang="en-US" sz="1900">
                <a:effectLst/>
              </a:rPr>
              <a:t>Detalle de las tablas.</a:t>
            </a:r>
            <a:endParaRPr lang="en-US" sz="1900" noProof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FF7FAA-8D7B-48B1-BAE6-C92A114D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1454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abstracta de pu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052" r="7557"/>
          <a:stretch/>
        </p:blipFill>
        <p:spPr>
          <a:xfrm>
            <a:off x="20" y="10"/>
            <a:ext cx="4654275" cy="420623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498F730-4F50-4FE8-B07E-BC69AAF76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satélite con el cielo nocturno de fond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013"/>
          <a:stretch/>
        </p:blipFill>
        <p:spPr>
          <a:xfrm>
            <a:off x="20" y="4206240"/>
            <a:ext cx="4649582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E301E5-1206-47D0-9CDF-72583D739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A31FBE-7948-4384-B68A-75DEFDC49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EF886B6-FBAA-C947-6842-13E6C6ECC1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46" r="2" b="22143"/>
          <a:stretch/>
        </p:blipFill>
        <p:spPr>
          <a:xfrm>
            <a:off x="641276" y="643467"/>
            <a:ext cx="4013020" cy="270255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C5ADB3D-7309-A197-DF9F-F8EE81A332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11416"/>
          <a:stretch/>
        </p:blipFill>
        <p:spPr>
          <a:xfrm>
            <a:off x="643467" y="3509433"/>
            <a:ext cx="4010830" cy="270509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ECD856A-2652-9B04-9B38-A8252C2687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264" b="-1"/>
          <a:stretch/>
        </p:blipFill>
        <p:spPr>
          <a:xfrm>
            <a:off x="4812633" y="643467"/>
            <a:ext cx="673590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cielo nocturno con montañas en el horizonte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946808-5ADC-6CAB-1A0A-0384CD566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487" y="185431"/>
            <a:ext cx="5987211" cy="648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0E56C2FF-E403-DDED-795C-DC9FF9799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407" y="768627"/>
            <a:ext cx="3646593" cy="5740638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D07D5470-45CA-5EE7-1C6E-78719174D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9340" y="463826"/>
            <a:ext cx="4866860" cy="257092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4800" b="1" dirty="0"/>
              <a:t>DISEÑO DE BASE DE DATOS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8E961E9-D015-9B33-E34B-C25EA70EED0A}"/>
              </a:ext>
            </a:extLst>
          </p:cNvPr>
          <p:cNvSpPr txBox="1"/>
          <p:nvPr/>
        </p:nvSpPr>
        <p:spPr>
          <a:xfrm>
            <a:off x="619760" y="764373"/>
            <a:ext cx="6832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07315" indent="-6350"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>
                <a:tab pos="1192530" algn="ctr"/>
              </a:tabLst>
            </a:pPr>
            <a:r>
              <a:rPr lang="en-US" sz="4000" b="1" cap="all">
                <a:effectLst/>
                <a:latin typeface="+mj-lt"/>
                <a:ea typeface="+mj-ea"/>
                <a:cs typeface="+mj-cs"/>
              </a:rPr>
              <a:t>2.	Manejo de conceptos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8FE279D-D4C5-D47B-6E5D-F5A8FCD182A7}"/>
              </a:ext>
            </a:extLst>
          </p:cNvPr>
          <p:cNvSpPr txBox="1"/>
          <p:nvPr/>
        </p:nvSpPr>
        <p:spPr>
          <a:xfrm>
            <a:off x="619760" y="2194560"/>
            <a:ext cx="68326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350" indent="-228600" defTabSz="914400">
              <a:lnSpc>
                <a:spcPct val="90000"/>
              </a:lnSpc>
              <a:spcAft>
                <a:spcPts val="115"/>
              </a:spcAft>
              <a:buFont typeface="Arial" panose="020B0604020202020204" pitchFamily="34" charset="0"/>
              <a:buChar char="•"/>
              <a:tabLst>
                <a:tab pos="569595" algn="ctr"/>
                <a:tab pos="1806575" algn="ctr"/>
              </a:tabLst>
            </a:pPr>
            <a:r>
              <a:rPr lang="en-US">
                <a:effectLst/>
              </a:rPr>
              <a:t>1.-Muestra un ejemplo de </a:t>
            </a:r>
            <a:r>
              <a:rPr lang="en-US" b="1">
                <a:effectLst/>
              </a:rPr>
              <a:t>DDL Y DML</a:t>
            </a:r>
            <a:r>
              <a:rPr lang="en-US">
                <a:effectLst/>
              </a:rPr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8997A0F-569E-6345-DD1E-D096ABD753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46" b="3"/>
          <a:stretch/>
        </p:blipFill>
        <p:spPr>
          <a:xfrm>
            <a:off x="7861238" y="933693"/>
            <a:ext cx="3644962" cy="237744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25C44F8-79F0-5C9F-6C0A-88E1A5B2A9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5" r="15912"/>
          <a:stretch/>
        </p:blipFill>
        <p:spPr>
          <a:xfrm>
            <a:off x="7861238" y="3588301"/>
            <a:ext cx="3644962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4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9F33E48-EBA3-F526-0ED9-B3A07E417400}"/>
              </a:ext>
            </a:extLst>
          </p:cNvPr>
          <p:cNvSpPr txBox="1"/>
          <p:nvPr/>
        </p:nvSpPr>
        <p:spPr>
          <a:xfrm>
            <a:off x="351182" y="1529278"/>
            <a:ext cx="609600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115"/>
              </a:spcAft>
              <a:tabLst>
                <a:tab pos="569595" algn="ctr"/>
                <a:tab pos="2233930" algn="ctr"/>
              </a:tabLst>
            </a:pPr>
            <a:r>
              <a:rPr lang="es-BO" sz="180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Agregar ,Unir o juntar unas personas </a:t>
            </a:r>
            <a:r>
              <a:rPr lang="es-BO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o cosas.</a:t>
            </a:r>
            <a:endParaRPr lang="es-BO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9C0E743-74B9-977E-570B-B853CB6E9C94}"/>
              </a:ext>
            </a:extLst>
          </p:cNvPr>
          <p:cNvSpPr txBox="1"/>
          <p:nvPr/>
        </p:nvSpPr>
        <p:spPr>
          <a:xfrm>
            <a:off x="351182" y="1155521"/>
            <a:ext cx="609600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115"/>
              </a:spcAft>
              <a:tabLst>
                <a:tab pos="569595" algn="ctr"/>
                <a:tab pos="2233930" algn="ctr"/>
              </a:tabLst>
            </a:pPr>
            <a:r>
              <a:rPr lang="es-BO" sz="180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Defina que es una función de </a:t>
            </a:r>
            <a:r>
              <a:rPr lang="es-BO" sz="1800" b="1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agregación</a:t>
            </a:r>
            <a:r>
              <a:rPr lang="es-BO" sz="180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BO" sz="18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8B0B6A3-4506-37DE-81A9-EC5809F621C2}"/>
              </a:ext>
            </a:extLst>
          </p:cNvPr>
          <p:cNvSpPr txBox="1"/>
          <p:nvPr/>
        </p:nvSpPr>
        <p:spPr>
          <a:xfrm rot="10800000" flipV="1">
            <a:off x="351182" y="2370885"/>
            <a:ext cx="3631094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115"/>
              </a:spcAft>
              <a:tabLst>
                <a:tab pos="569595" algn="ctr"/>
                <a:tab pos="2233930" algn="ctr"/>
              </a:tabLst>
            </a:pPr>
            <a:r>
              <a:rPr lang="es-BO" sz="180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Funciones de agregación.</a:t>
            </a:r>
            <a:endParaRPr lang="es-BO" sz="18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2499091-E1D6-0828-CBF4-CA66E8EEF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578" y="2931097"/>
            <a:ext cx="8602202" cy="348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1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9459D35-85BF-8C4B-65C9-5B76C0F30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012" y="2399765"/>
            <a:ext cx="9065538" cy="422489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C23AD89-D092-6191-6204-12FFD9D2C34F}"/>
              </a:ext>
            </a:extLst>
          </p:cNvPr>
          <p:cNvSpPr txBox="1"/>
          <p:nvPr/>
        </p:nvSpPr>
        <p:spPr>
          <a:xfrm rot="10800000" flipV="1">
            <a:off x="351181" y="1076658"/>
            <a:ext cx="3631094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115"/>
              </a:spcAft>
              <a:tabLst>
                <a:tab pos="569595" algn="ctr"/>
                <a:tab pos="2233930" algn="ctr"/>
              </a:tabLst>
            </a:pPr>
            <a:r>
              <a:rPr lang="es-BO" sz="180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Funciones </a:t>
            </a:r>
            <a:r>
              <a:rPr lang="es-BO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propias de </a:t>
            </a:r>
            <a:r>
              <a:rPr lang="es-BO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sql</a:t>
            </a:r>
            <a:r>
              <a:rPr lang="es-BO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server</a:t>
            </a:r>
            <a:r>
              <a:rPr lang="es-BO" sz="180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BO" sz="18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96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9D1BD92-3548-1085-7A64-9EAD533D3E21}"/>
              </a:ext>
            </a:extLst>
          </p:cNvPr>
          <p:cNvSpPr txBox="1"/>
          <p:nvPr/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>
                <a:effectLst/>
                <a:latin typeface="+mj-lt"/>
                <a:ea typeface="+mj-ea"/>
                <a:cs typeface="+mj-cs"/>
              </a:rPr>
              <a:t>Para qué sirve la función </a:t>
            </a:r>
            <a:r>
              <a:rPr lang="en-US" sz="4000" b="1" cap="all">
                <a:effectLst/>
                <a:latin typeface="+mj-lt"/>
                <a:ea typeface="+mj-ea"/>
                <a:cs typeface="+mj-cs"/>
              </a:rPr>
              <a:t>CONCAT en SQL-Server</a:t>
            </a:r>
            <a:endParaRPr lang="en-US" sz="4000" cap="all">
              <a:latin typeface="+mj-lt"/>
              <a:ea typeface="+mj-ea"/>
              <a:cs typeface="+mj-cs"/>
            </a:endParaRPr>
          </a:p>
        </p:txBody>
      </p:sp>
      <p:pic>
        <p:nvPicPr>
          <p:cNvPr id="9" name="Imagen 8" descr="Texto">
            <a:extLst>
              <a:ext uri="{FF2B5EF4-FFF2-40B4-BE49-F238E27FC236}">
                <a16:creationId xmlns:a16="http://schemas.microsoft.com/office/drawing/2014/main" id="{DE87B914-147A-9683-0755-2382E4A98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19" r="19283" b="-3"/>
          <a:stretch/>
        </p:blipFill>
        <p:spPr>
          <a:xfrm>
            <a:off x="685800" y="2501159"/>
            <a:ext cx="4521200" cy="341092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5058778-9CB6-2B6C-8189-00C038793028}"/>
              </a:ext>
            </a:extLst>
          </p:cNvPr>
          <p:cNvSpPr txBox="1"/>
          <p:nvPr/>
        </p:nvSpPr>
        <p:spPr>
          <a:xfrm>
            <a:off x="5689600" y="2194560"/>
            <a:ext cx="58166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CONCAT convierte implícitamente los valores NULL en cadenas vacías. Si CONCAT recibe argumentos en los que todos los valores son NULL, devolverá una cadena vacía de tipo varchar(1).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771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|1.9|0.2"/>
</p:tagLst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448</TotalTime>
  <Words>392</Words>
  <Application>Microsoft Office PowerPoint</Application>
  <PresentationFormat>Panorámica</PresentationFormat>
  <Paragraphs>32</Paragraphs>
  <Slides>14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Estela de condensación</vt:lpstr>
      <vt:lpstr>Bases de Datos- SQL Server</vt:lpstr>
      <vt:lpstr>Se tiene como contexto un CAMPEONATO DE FÚTBOL en el cual se tiene 3 entidades principales el campeonato como tal, los equipos que participaran en el campeonato y en donde cada equipo tendrá una cantidad de jugadores. En tal sentido se deberá crear las siguientes tablas. campeonato equipo jugador Detalle de las tablas.</vt:lpstr>
      <vt:lpstr>Presentación de PowerPoint</vt:lpstr>
      <vt:lpstr>Presentación de PowerPoint</vt:lpstr>
      <vt:lpstr>DISEÑO DE BASE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Datos- SQL Server</dc:title>
  <dc:creator>florescarlospaucara@gmail.com</dc:creator>
  <cp:lastModifiedBy>florescarlospaucara@gmail.com</cp:lastModifiedBy>
  <cp:revision>1</cp:revision>
  <dcterms:created xsi:type="dcterms:W3CDTF">2022-11-25T02:34:52Z</dcterms:created>
  <dcterms:modified xsi:type="dcterms:W3CDTF">2022-11-27T14:47:42Z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