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3B9-A446-4D2D-82C8-BCA659316668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5A4-BCEB-41C9-B775-457CF71A32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580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3B9-A446-4D2D-82C8-BCA659316668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5A4-BCEB-41C9-B775-457CF71A32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41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3B9-A446-4D2D-82C8-BCA659316668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5A4-BCEB-41C9-B775-457CF71A32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035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3B9-A446-4D2D-82C8-BCA659316668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5A4-BCEB-41C9-B775-457CF71A32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214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3B9-A446-4D2D-82C8-BCA659316668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5A4-BCEB-41C9-B775-457CF71A32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520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3B9-A446-4D2D-82C8-BCA659316668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5A4-BCEB-41C9-B775-457CF71A32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959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3B9-A446-4D2D-82C8-BCA659316668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5A4-BCEB-41C9-B775-457CF71A32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8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3B9-A446-4D2D-82C8-BCA659316668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5A4-BCEB-41C9-B775-457CF71A32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398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3B9-A446-4D2D-82C8-BCA659316668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5A4-BCEB-41C9-B775-457CF71A32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178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3B9-A446-4D2D-82C8-BCA659316668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5A4-BCEB-41C9-B775-457CF71A32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70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3B9-A446-4D2D-82C8-BCA659316668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5A4-BCEB-41C9-B775-457CF71A32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255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4F3B9-A446-4D2D-82C8-BCA659316668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05A4-BCEB-41C9-B775-457CF71A32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70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CFB556-317B-4A1D-1ADD-8D4C0DD23718}"/>
              </a:ext>
            </a:extLst>
          </p:cNvPr>
          <p:cNvSpPr txBox="1"/>
          <p:nvPr/>
        </p:nvSpPr>
        <p:spPr>
          <a:xfrm>
            <a:off x="1564481" y="825500"/>
            <a:ext cx="6015038" cy="5827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350" b="1" dirty="0"/>
              <a:t>Mapa Mental Contexto Productivo</a:t>
            </a:r>
          </a:p>
          <a:p>
            <a:pPr algn="ctr"/>
            <a:endParaRPr lang="es-CO" sz="1350" b="1" dirty="0"/>
          </a:p>
          <a:p>
            <a:pPr algn="ctr"/>
            <a:endParaRPr lang="es-CO" sz="1350" b="1" dirty="0"/>
          </a:p>
          <a:p>
            <a:pPr algn="ctr"/>
            <a:endParaRPr lang="es-CO" sz="1350" b="1" dirty="0"/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CO" sz="13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Carlos Julio García Torres 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endParaRPr lang="es-CO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CO" sz="13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CO" sz="13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Servicio Nacional de Aprendizaje SENA Centro de Comercio y Servicios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CO" sz="13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endParaRPr lang="es-CO" sz="135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CO" sz="13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2864182: Tecnólogo en ADSO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endParaRPr lang="es-CO" sz="135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endParaRPr lang="es-CO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CO" sz="13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CO" sz="13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Andrés Sánchez</a:t>
            </a:r>
            <a:r>
              <a:rPr lang="es-CO" sz="13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endParaRPr lang="es-CO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CO" sz="13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s-CO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CO" sz="13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s-CO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CO" sz="13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Octubre 4 de 2024.</a:t>
            </a:r>
            <a:endParaRPr lang="es-CO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CO" sz="1350" b="1" dirty="0"/>
          </a:p>
          <a:p>
            <a:pPr algn="ctr"/>
            <a:endParaRPr lang="es-CO" sz="1350" b="1" dirty="0"/>
          </a:p>
        </p:txBody>
      </p:sp>
    </p:spTree>
    <p:extLst>
      <p:ext uri="{BB962C8B-B14F-4D97-AF65-F5344CB8AC3E}">
        <p14:creationId xmlns:p14="http://schemas.microsoft.com/office/powerpoint/2010/main" val="99291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8E23CFD-F5DE-55E5-DDC0-D5FE37BC2F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27" t="21866" r="33462" b="13486"/>
          <a:stretch/>
        </p:blipFill>
        <p:spPr>
          <a:xfrm>
            <a:off x="1793631" y="1115295"/>
            <a:ext cx="4290646" cy="41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8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DBB8BB4-C022-AF91-14B1-8AE04311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8E20F9D-4FB2-DB21-F6C9-8533E9957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3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A285C81-5B44-117E-AD7F-059C2AD13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64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</TotalTime>
  <Words>35</Words>
  <Application>Microsoft Office PowerPoint</Application>
  <PresentationFormat>Presentación en pantalla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 JOTA</dc:creator>
  <cp:lastModifiedBy>CE JOTA</cp:lastModifiedBy>
  <cp:revision>1</cp:revision>
  <dcterms:created xsi:type="dcterms:W3CDTF">2024-10-18T18:08:10Z</dcterms:created>
  <dcterms:modified xsi:type="dcterms:W3CDTF">2024-10-18T18:20:20Z</dcterms:modified>
</cp:coreProperties>
</file>