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  <p:sldId id="292" r:id="rId16"/>
    <p:sldId id="2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n-party SSP 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 r="-16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smtClean="0"/>
              <a:t>Determine if </a:t>
            </a:r>
            <a:r>
              <a:rPr lang="en-US" sz="1600" dirty="0" err="1" smtClean="0"/>
              <a:t>verticox</a:t>
            </a:r>
            <a:r>
              <a:rPr lang="en-US" sz="1600" dirty="0" smtClean="0"/>
              <a:t> can deal with a hybrid </a:t>
            </a:r>
            <a:r>
              <a:rPr lang="en-US" sz="1600" dirty="0" err="1" smtClean="0"/>
              <a:t>enviroment</a:t>
            </a:r>
            <a:endParaRPr lang="en-US" sz="1600" dirty="0" smtClean="0"/>
          </a:p>
          <a:p>
            <a:pPr lvl="2"/>
            <a:r>
              <a:rPr lang="en-US" sz="1600" dirty="0" smtClean="0"/>
              <a:t>If not: split local update into several privacy preserving protocols</a:t>
            </a:r>
          </a:p>
          <a:p>
            <a:pPr lvl="1"/>
            <a:r>
              <a:rPr lang="en-US" sz="1600" dirty="0" smtClean="0"/>
              <a:t>Validate </a:t>
            </a:r>
            <a:r>
              <a:rPr lang="en-US" sz="1600" dirty="0"/>
              <a:t>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ea typeface="Cambria Math" panose="02040503050406030204" pitchFamily="18" charset="0"/>
                  </a:rPr>
                  <a:t>Combined makes: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2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/>
                  <a:t>Can be separated into:</a:t>
                </a:r>
                <a:endParaRPr lang="en-US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nl-NL" sz="1200" dirty="0" smtClean="0"/>
              </a:p>
              <a:p>
                <a:pPr lvl="1"/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 </a:t>
                </a:r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nl-NL" sz="1200" dirty="0" smtClean="0"/>
              </a:p>
              <a:p>
                <a:endParaRPr lang="en-US" sz="1200" dirty="0" smtClean="0"/>
              </a:p>
              <a:p>
                <a:endParaRPr lang="nl-NL" sz="1200" dirty="0" smtClean="0"/>
              </a:p>
              <a:p>
                <a:endParaRPr lang="nl-NL" sz="1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17" t="-62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3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</p:spPr>
            <p:txBody>
              <a:bodyPr/>
              <a:lstStyle/>
              <a:p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Create a virtual data-owner for the hybrid </a:t>
                </a:r>
                <a:r>
                  <a:rPr lang="en-US" sz="800" i="1" dirty="0">
                    <a:latin typeface="Lato Light" panose="020B0604020202020204" charset="0"/>
                    <a:ea typeface="Cambria Math" panose="02040503050406030204" pitchFamily="18" charset="0"/>
                  </a:rPr>
                  <a:t>predictors, </a:t>
                </a:r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and only the hybrid predictors</a:t>
                </a:r>
              </a:p>
              <a:p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All non-hybrid predictors should be treated as normal</a:t>
                </a:r>
              </a:p>
              <a:p>
                <a:endParaRPr lang="en-US" sz="800" b="0" i="1" dirty="0" smtClean="0">
                  <a:latin typeface="Lato Light" panose="020B060402020202020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8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into the multiplication of it’s individual scalar products.</a:t>
                </a: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Calculate these using a n-party SSP where locally unknown values are set to 1 in the vectors used.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can be given </a:t>
                </a:r>
                <a:r>
                  <a:rPr lang="en-US" sz="800" dirty="0" smtClean="0">
                    <a:ea typeface="Cambria Math" panose="02040503050406030204" pitchFamily="18" charset="0"/>
                  </a:rPr>
                  <a:t>to </a:t>
                </a:r>
                <a:r>
                  <a:rPr lang="en-US" sz="800" dirty="0" smtClean="0">
                    <a:ea typeface="Cambria Math" panose="02040503050406030204" pitchFamily="18" charset="0"/>
                  </a:rPr>
                  <a:t>the virtual data-owner</a:t>
                </a: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Do this in parallel to reduce </a:t>
                </a:r>
                <a:r>
                  <a:rPr lang="en-US" sz="800" dirty="0" smtClean="0">
                    <a:ea typeface="Cambria Math" panose="02040503050406030204" pitchFamily="18" charset="0"/>
                  </a:rPr>
                  <a:t>runtime as it this will take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scalar products, where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is the number of hybrid predictors and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is the population size</a:t>
                </a:r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endParaRPr lang="nl-NL" sz="800" dirty="0" smtClean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8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800" dirty="0" smtClean="0"/>
                  <a:t>Can be separated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800" dirty="0" smtClean="0"/>
                  <a:t>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/>
                  <a:t> for each party </a:t>
                </a:r>
                <a:br>
                  <a:rPr lang="en-US" sz="800" dirty="0" smtClean="0"/>
                </a:br>
                <a:r>
                  <a:rPr lang="en-US" sz="8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nary>
                          <m:naryPr>
                            <m:chr m:val="∑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sz="800" dirty="0"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nl-NL" sz="800" dirty="0" smtClean="0"/>
              </a:p>
              <a:p>
                <a:pPr lvl="1"/>
                <a:r>
                  <a:rPr lang="en-US" sz="800" dirty="0" smtClean="0"/>
                  <a:t>B can be revealed to the virtual data-owner provided it does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8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800" dirty="0"/>
              </a:p>
              <a:p>
                <a:r>
                  <a:rPr lang="en-US" sz="800" dirty="0" smtClean="0"/>
                  <a:t>Auxiliary party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800" dirty="0" smtClean="0"/>
                  <a:t> locally</a:t>
                </a:r>
              </a:p>
              <a:p>
                <a:endParaRPr lang="en-US" sz="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8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Locally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, where you use a vector</a:t>
                </a:r>
                <a:r>
                  <a:rPr lang="en-US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for each party </a:t>
                </a:r>
                <a:br>
                  <a:rPr lang="en-US" sz="800" dirty="0" smtClean="0">
                    <a:ea typeface="Cambria Math" panose="02040503050406030204" pitchFamily="18" charset="0"/>
                  </a:rPr>
                </a:br>
                <a:r>
                  <a:rPr lang="en-US" sz="80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en-US" sz="800" dirty="0" smtClean="0"/>
              </a:p>
              <a:p>
                <a:pPr lvl="1"/>
                <a:r>
                  <a:rPr lang="en-US" sz="800" dirty="0" smtClean="0"/>
                  <a:t>Sum the local results</a:t>
                </a:r>
              </a:p>
              <a:p>
                <a:endParaRPr lang="nl-NL" sz="800" dirty="0" smtClean="0"/>
              </a:p>
              <a:p>
                <a:endParaRPr lang="en-US" sz="800" dirty="0" smtClean="0"/>
              </a:p>
              <a:p>
                <a:endParaRPr lang="nl-NL" sz="800" dirty="0" smtClean="0"/>
              </a:p>
              <a:p>
                <a:endParaRPr lang="nl-NL" sz="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  <a:blipFill>
                <a:blip r:embed="rId2"/>
                <a:stretch>
                  <a:fillRect l="-1717" t="-6030" r="-7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6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</a:t>
            </a:r>
            <a:r>
              <a:rPr lang="en" dirty="0" smtClean="0"/>
              <a:t>solution</a:t>
            </a:r>
          </a:p>
          <a:p>
            <a:r>
              <a:rPr lang="en" dirty="0" smtClean="0"/>
              <a:t>Status </a:t>
            </a:r>
            <a:r>
              <a:rPr lang="en" dirty="0"/>
              <a:t>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1750</Words>
  <Application>Microsoft Office PowerPoint</Application>
  <PresentationFormat>On-screen Show (16:9)</PresentationFormat>
  <Paragraphs>152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Lato Black</vt:lpstr>
      <vt:lpstr>Cambria Math</vt:lpstr>
      <vt:lpstr>Lato Light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  <vt:lpstr>Hybridizing the local update</vt:lpstr>
      <vt:lpstr>Hybridizing the local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83</cp:revision>
  <dcterms:modified xsi:type="dcterms:W3CDTF">2022-08-18T07:53:47Z</dcterms:modified>
</cp:coreProperties>
</file>