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E3E58E-4C24-477F-9E64-0E29C8C3A53F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347B1-5D25-45A6-9067-81566D090ACC}" v="549" dt="2019-03-06T03:01:00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 Tan" userId="7f6f908e975e3a16" providerId="LiveId" clId="{1C0347B1-5D25-45A6-9067-81566D090ACC}"/>
    <pc:docChg chg="undo custSel addSld modSld delSection">
      <pc:chgData name="Tian Tan" userId="7f6f908e975e3a16" providerId="LiveId" clId="{1C0347B1-5D25-45A6-9067-81566D090ACC}" dt="2019-03-06T03:01:06.593" v="3337" actId="20577"/>
      <pc:docMkLst>
        <pc:docMk/>
      </pc:docMkLst>
      <pc:sldChg chg="addSp delSp modSp add">
        <pc:chgData name="Tian Tan" userId="7f6f908e975e3a16" providerId="LiveId" clId="{1C0347B1-5D25-45A6-9067-81566D090ACC}" dt="2019-03-05T23:37:22.657" v="3316" actId="20577"/>
        <pc:sldMkLst>
          <pc:docMk/>
          <pc:sldMk cId="11633241" sldId="256"/>
        </pc:sldMkLst>
        <pc:spChg chg="add mod">
          <ac:chgData name="Tian Tan" userId="7f6f908e975e3a16" providerId="LiveId" clId="{1C0347B1-5D25-45A6-9067-81566D090ACC}" dt="2019-03-05T23:37:22.657" v="3316" actId="20577"/>
          <ac:spMkLst>
            <pc:docMk/>
            <pc:sldMk cId="11633241" sldId="256"/>
            <ac:spMk id="2" creationId="{BA95901F-B008-4714-BF10-39C59F68C4A1}"/>
          </ac:spMkLst>
        </pc:spChg>
        <pc:spChg chg="del">
          <ac:chgData name="Tian Tan" userId="7f6f908e975e3a16" providerId="LiveId" clId="{1C0347B1-5D25-45A6-9067-81566D090ACC}" dt="2019-02-28T21:28:52.078" v="1" actId="478"/>
          <ac:spMkLst>
            <pc:docMk/>
            <pc:sldMk cId="11633241" sldId="256"/>
            <ac:spMk id="2" creationId="{CF2F9181-92A9-4E04-85D6-19ABE655BC8A}"/>
          </ac:spMkLst>
        </pc:spChg>
        <pc:spChg chg="add mod">
          <ac:chgData name="Tian Tan" userId="7f6f908e975e3a16" providerId="LiveId" clId="{1C0347B1-5D25-45A6-9067-81566D090ACC}" dt="2019-03-05T23:32:03.183" v="3113" actId="20577"/>
          <ac:spMkLst>
            <pc:docMk/>
            <pc:sldMk cId="11633241" sldId="256"/>
            <ac:spMk id="3" creationId="{7C5C6432-E1BE-4D7A-9EB7-3A9A9553C9DD}"/>
          </ac:spMkLst>
        </pc:spChg>
        <pc:spChg chg="del">
          <ac:chgData name="Tian Tan" userId="7f6f908e975e3a16" providerId="LiveId" clId="{1C0347B1-5D25-45A6-9067-81566D090ACC}" dt="2019-02-28T21:28:53.718" v="2" actId="478"/>
          <ac:spMkLst>
            <pc:docMk/>
            <pc:sldMk cId="11633241" sldId="256"/>
            <ac:spMk id="3" creationId="{8C2AD28D-F6E8-4375-B16A-3ADFB4706935}"/>
          </ac:spMkLst>
        </pc:spChg>
        <pc:spChg chg="add mod">
          <ac:chgData name="Tian Tan" userId="7f6f908e975e3a16" providerId="LiveId" clId="{1C0347B1-5D25-45A6-9067-81566D090ACC}" dt="2019-03-02T02:03:30.628" v="1373" actId="1076"/>
          <ac:spMkLst>
            <pc:docMk/>
            <pc:sldMk cId="11633241" sldId="256"/>
            <ac:spMk id="4" creationId="{2F0FD906-A8B2-45FC-811B-F7102FB5AB1F}"/>
          </ac:spMkLst>
        </pc:spChg>
        <pc:spChg chg="add mod">
          <ac:chgData name="Tian Tan" userId="7f6f908e975e3a16" providerId="LiveId" clId="{1C0347B1-5D25-45A6-9067-81566D090ACC}" dt="2019-03-02T02:03:30.628" v="1373" actId="1076"/>
          <ac:spMkLst>
            <pc:docMk/>
            <pc:sldMk cId="11633241" sldId="256"/>
            <ac:spMk id="5" creationId="{BDD82C35-F58A-4A0A-ADEE-731EBC750B05}"/>
          </ac:spMkLst>
        </pc:spChg>
        <pc:spChg chg="add mod">
          <ac:chgData name="Tian Tan" userId="7f6f908e975e3a16" providerId="LiveId" clId="{1C0347B1-5D25-45A6-9067-81566D090ACC}" dt="2019-03-02T02:06:26.266" v="1416" actId="1076"/>
          <ac:spMkLst>
            <pc:docMk/>
            <pc:sldMk cId="11633241" sldId="256"/>
            <ac:spMk id="6" creationId="{2249598F-5881-47AD-94F1-CEBEAA65AA12}"/>
          </ac:spMkLst>
        </pc:spChg>
        <pc:spChg chg="add mod">
          <ac:chgData name="Tian Tan" userId="7f6f908e975e3a16" providerId="LiveId" clId="{1C0347B1-5D25-45A6-9067-81566D090ACC}" dt="2019-03-02T02:03:30.628" v="1373" actId="1076"/>
          <ac:spMkLst>
            <pc:docMk/>
            <pc:sldMk cId="11633241" sldId="256"/>
            <ac:spMk id="7" creationId="{3A67F28A-7F2E-4AB8-B4D3-91A437AAFBBB}"/>
          </ac:spMkLst>
        </pc:spChg>
        <pc:spChg chg="add mod">
          <ac:chgData name="Tian Tan" userId="7f6f908e975e3a16" providerId="LiveId" clId="{1C0347B1-5D25-45A6-9067-81566D090ACC}" dt="2019-03-02T02:03:30.628" v="1373" actId="1076"/>
          <ac:spMkLst>
            <pc:docMk/>
            <pc:sldMk cId="11633241" sldId="256"/>
            <ac:spMk id="8" creationId="{8528DCC5-A37E-4B40-A554-ED6AD5E58526}"/>
          </ac:spMkLst>
        </pc:spChg>
        <pc:spChg chg="add mod">
          <ac:chgData name="Tian Tan" userId="7f6f908e975e3a16" providerId="LiveId" clId="{1C0347B1-5D25-45A6-9067-81566D090ACC}" dt="2019-03-02T02:03:30.628" v="1373" actId="1076"/>
          <ac:spMkLst>
            <pc:docMk/>
            <pc:sldMk cId="11633241" sldId="256"/>
            <ac:spMk id="9" creationId="{1C59DE2E-4636-4D1F-A34B-10E3EECAB08E}"/>
          </ac:spMkLst>
        </pc:spChg>
        <pc:spChg chg="add mod">
          <ac:chgData name="Tian Tan" userId="7f6f908e975e3a16" providerId="LiveId" clId="{1C0347B1-5D25-45A6-9067-81566D090ACC}" dt="2019-03-05T23:35:55.324" v="3269" actId="20577"/>
          <ac:spMkLst>
            <pc:docMk/>
            <pc:sldMk cId="11633241" sldId="256"/>
            <ac:spMk id="21" creationId="{3379877E-33B8-491C-A182-7CE29DA2630E}"/>
          </ac:spMkLst>
        </pc:spChg>
        <pc:spChg chg="add mod">
          <ac:chgData name="Tian Tan" userId="7f6f908e975e3a16" providerId="LiveId" clId="{1C0347B1-5D25-45A6-9067-81566D090ACC}" dt="2019-03-05T23:32:56.003" v="3155" actId="20577"/>
          <ac:spMkLst>
            <pc:docMk/>
            <pc:sldMk cId="11633241" sldId="256"/>
            <ac:spMk id="45" creationId="{6F392DFD-49D2-4358-A0D2-8465A978A026}"/>
          </ac:spMkLst>
        </pc:spChg>
        <pc:spChg chg="add mod">
          <ac:chgData name="Tian Tan" userId="7f6f908e975e3a16" providerId="LiveId" clId="{1C0347B1-5D25-45A6-9067-81566D090ACC}" dt="2019-03-05T23:34:18.114" v="3213" actId="20577"/>
          <ac:spMkLst>
            <pc:docMk/>
            <pc:sldMk cId="11633241" sldId="256"/>
            <ac:spMk id="46" creationId="{7F0BC3A8-9AE5-4B27-826A-7667EB0AADC3}"/>
          </ac:spMkLst>
        </pc:spChg>
        <pc:spChg chg="add mod">
          <ac:chgData name="Tian Tan" userId="7f6f908e975e3a16" providerId="LiveId" clId="{1C0347B1-5D25-45A6-9067-81566D090ACC}" dt="2019-03-05T23:28:17.630" v="3006" actId="255"/>
          <ac:spMkLst>
            <pc:docMk/>
            <pc:sldMk cId="11633241" sldId="256"/>
            <ac:spMk id="47" creationId="{A8CD8122-6AEF-4068-A833-5D12846117F6}"/>
          </ac:spMkLst>
        </pc:spChg>
        <pc:spChg chg="add mod">
          <ac:chgData name="Tian Tan" userId="7f6f908e975e3a16" providerId="LiveId" clId="{1C0347B1-5D25-45A6-9067-81566D090ACC}" dt="2019-03-05T23:28:17.630" v="3006" actId="255"/>
          <ac:spMkLst>
            <pc:docMk/>
            <pc:sldMk cId="11633241" sldId="256"/>
            <ac:spMk id="48" creationId="{5D22723A-03A8-4870-A2A6-420CDCA4BE47}"/>
          </ac:spMkLst>
        </pc:spChg>
        <pc:spChg chg="add mod">
          <ac:chgData name="Tian Tan" userId="7f6f908e975e3a16" providerId="LiveId" clId="{1C0347B1-5D25-45A6-9067-81566D090ACC}" dt="2019-03-05T23:29:59.585" v="3014" actId="1076"/>
          <ac:spMkLst>
            <pc:docMk/>
            <pc:sldMk cId="11633241" sldId="256"/>
            <ac:spMk id="49" creationId="{E2278509-4AEE-438C-A561-B7E4652EBC1E}"/>
          </ac:spMkLst>
        </pc:spChg>
        <pc:spChg chg="add del mod">
          <ac:chgData name="Tian Tan" userId="7f6f908e975e3a16" providerId="LiveId" clId="{1C0347B1-5D25-45A6-9067-81566D090ACC}" dt="2019-03-02T02:03:14.228" v="1371" actId="478"/>
          <ac:spMkLst>
            <pc:docMk/>
            <pc:sldMk cId="11633241" sldId="256"/>
            <ac:spMk id="50" creationId="{67F998DD-B36E-468B-8A2C-0197B4DD2821}"/>
          </ac:spMkLst>
        </pc:spChg>
        <pc:spChg chg="add mod">
          <ac:chgData name="Tian Tan" userId="7f6f908e975e3a16" providerId="LiveId" clId="{1C0347B1-5D25-45A6-9067-81566D090ACC}" dt="2019-03-05T23:36:56.005" v="3304" actId="20577"/>
          <ac:spMkLst>
            <pc:docMk/>
            <pc:sldMk cId="11633241" sldId="256"/>
            <ac:spMk id="51" creationId="{AEE4085D-CDC6-4FAE-95F0-1941429B9488}"/>
          </ac:spMkLst>
        </pc:spChg>
        <pc:spChg chg="add del mod">
          <ac:chgData name="Tian Tan" userId="7f6f908e975e3a16" providerId="LiveId" clId="{1C0347B1-5D25-45A6-9067-81566D090ACC}" dt="2019-03-02T01:57:22.410" v="1126" actId="478"/>
          <ac:spMkLst>
            <pc:docMk/>
            <pc:sldMk cId="11633241" sldId="256"/>
            <ac:spMk id="54" creationId="{F308CF8D-75FA-48AB-AB84-C471993651E5}"/>
          </ac:spMkLst>
        </pc:spChg>
        <pc:spChg chg="add mod">
          <ac:chgData name="Tian Tan" userId="7f6f908e975e3a16" providerId="LiveId" clId="{1C0347B1-5D25-45A6-9067-81566D090ACC}" dt="2019-02-28T22:13:51.586" v="338" actId="20577"/>
          <ac:spMkLst>
            <pc:docMk/>
            <pc:sldMk cId="11633241" sldId="256"/>
            <ac:spMk id="57" creationId="{C3E97DA4-D7D6-4005-8EFC-3DDDBA8B4A94}"/>
          </ac:spMkLst>
        </pc:spChg>
        <pc:spChg chg="add mod">
          <ac:chgData name="Tian Tan" userId="7f6f908e975e3a16" providerId="LiveId" clId="{1C0347B1-5D25-45A6-9067-81566D090ACC}" dt="2019-03-05T23:36:29.908" v="3288" actId="1076"/>
          <ac:spMkLst>
            <pc:docMk/>
            <pc:sldMk cId="11633241" sldId="256"/>
            <ac:spMk id="59" creationId="{09B585C9-CC70-49B5-BFA8-1454862C6C7A}"/>
          </ac:spMkLst>
        </pc:spChg>
        <pc:spChg chg="add mod">
          <ac:chgData name="Tian Tan" userId="7f6f908e975e3a16" providerId="LiveId" clId="{1C0347B1-5D25-45A6-9067-81566D090ACC}" dt="2019-03-02T02:03:30.628" v="1373" actId="1076"/>
          <ac:spMkLst>
            <pc:docMk/>
            <pc:sldMk cId="11633241" sldId="256"/>
            <ac:spMk id="61" creationId="{0412BF07-EC85-4BC3-B266-D0FEC46C4E3B}"/>
          </ac:spMkLst>
        </pc:spChg>
        <pc:spChg chg="add mod">
          <ac:chgData name="Tian Tan" userId="7f6f908e975e3a16" providerId="LiveId" clId="{1C0347B1-5D25-45A6-9067-81566D090ACC}" dt="2019-03-02T02:03:30.628" v="1373" actId="1076"/>
          <ac:spMkLst>
            <pc:docMk/>
            <pc:sldMk cId="11633241" sldId="256"/>
            <ac:spMk id="62" creationId="{49AF2D79-F8C7-44C6-95D2-B3EDA501A40B}"/>
          </ac:spMkLst>
        </pc:spChg>
        <pc:spChg chg="add mod">
          <ac:chgData name="Tian Tan" userId="7f6f908e975e3a16" providerId="LiveId" clId="{1C0347B1-5D25-45A6-9067-81566D090ACC}" dt="2019-03-02T02:03:30.628" v="1373" actId="1076"/>
          <ac:spMkLst>
            <pc:docMk/>
            <pc:sldMk cId="11633241" sldId="256"/>
            <ac:spMk id="64" creationId="{0A80C90B-E82F-4AF0-92C2-42DF4DD7885A}"/>
          </ac:spMkLst>
        </pc:spChg>
        <pc:spChg chg="add del mod">
          <ac:chgData name="Tian Tan" userId="7f6f908e975e3a16" providerId="LiveId" clId="{1C0347B1-5D25-45A6-9067-81566D090ACC}" dt="2019-02-28T22:38:46.810" v="432"/>
          <ac:spMkLst>
            <pc:docMk/>
            <pc:sldMk cId="11633241" sldId="256"/>
            <ac:spMk id="67" creationId="{807F6DA6-4D76-48B7-9357-D51472EC16D7}"/>
          </ac:spMkLst>
        </pc:spChg>
        <pc:spChg chg="add del mod">
          <ac:chgData name="Tian Tan" userId="7f6f908e975e3a16" providerId="LiveId" clId="{1C0347B1-5D25-45A6-9067-81566D090ACC}" dt="2019-03-02T02:03:17.432" v="1372" actId="478"/>
          <ac:spMkLst>
            <pc:docMk/>
            <pc:sldMk cId="11633241" sldId="256"/>
            <ac:spMk id="68" creationId="{F20B144E-3EF2-450A-B38A-539630CE27C7}"/>
          </ac:spMkLst>
        </pc:spChg>
        <pc:spChg chg="add mod">
          <ac:chgData name="Tian Tan" userId="7f6f908e975e3a16" providerId="LiveId" clId="{1C0347B1-5D25-45A6-9067-81566D090ACC}" dt="2019-03-05T23:35:32.792" v="3247" actId="20577"/>
          <ac:spMkLst>
            <pc:docMk/>
            <pc:sldMk cId="11633241" sldId="256"/>
            <ac:spMk id="81" creationId="{8B8AA342-5B47-4DF4-A822-4E28BD03050E}"/>
          </ac:spMkLst>
        </pc:spChg>
        <pc:spChg chg="add mod">
          <ac:chgData name="Tian Tan" userId="7f6f908e975e3a16" providerId="LiveId" clId="{1C0347B1-5D25-45A6-9067-81566D090ACC}" dt="2019-03-05T23:35:06.231" v="3220" actId="20577"/>
          <ac:spMkLst>
            <pc:docMk/>
            <pc:sldMk cId="11633241" sldId="256"/>
            <ac:spMk id="82" creationId="{8FF56E18-6B98-4C69-900E-6E3048B7035A}"/>
          </ac:spMkLst>
        </pc:spChg>
        <pc:spChg chg="add mod">
          <ac:chgData name="Tian Tan" userId="7f6f908e975e3a16" providerId="LiveId" clId="{1C0347B1-5D25-45A6-9067-81566D090ACC}" dt="2019-03-02T02:07:48.682" v="1430" actId="688"/>
          <ac:spMkLst>
            <pc:docMk/>
            <pc:sldMk cId="11633241" sldId="256"/>
            <ac:spMk id="109" creationId="{ACCC667C-0780-4E8E-ACD6-E14955E081F9}"/>
          </ac:spMkLst>
        </pc:spChg>
        <pc:spChg chg="add mod">
          <ac:chgData name="Tian Tan" userId="7f6f908e975e3a16" providerId="LiveId" clId="{1C0347B1-5D25-45A6-9067-81566D090ACC}" dt="2019-03-02T02:07:42.574" v="1429" actId="688"/>
          <ac:spMkLst>
            <pc:docMk/>
            <pc:sldMk cId="11633241" sldId="256"/>
            <ac:spMk id="110" creationId="{EFD35134-D22C-4FAF-8984-533FFE3D2074}"/>
          </ac:spMkLst>
        </pc:spChg>
        <pc:spChg chg="add mod">
          <ac:chgData name="Tian Tan" userId="7f6f908e975e3a16" providerId="LiveId" clId="{1C0347B1-5D25-45A6-9067-81566D090ACC}" dt="2019-03-02T02:09:03.194" v="1486" actId="1076"/>
          <ac:spMkLst>
            <pc:docMk/>
            <pc:sldMk cId="11633241" sldId="256"/>
            <ac:spMk id="125" creationId="{2EBFF74E-E89C-4D00-A4E7-38BA904AFC2D}"/>
          </ac:spMkLst>
        </pc:spChg>
        <pc:spChg chg="add mod">
          <ac:chgData name="Tian Tan" userId="7f6f908e975e3a16" providerId="LiveId" clId="{1C0347B1-5D25-45A6-9067-81566D090ACC}" dt="2019-03-02T02:09:00.195" v="1485" actId="1076"/>
          <ac:spMkLst>
            <pc:docMk/>
            <pc:sldMk cId="11633241" sldId="256"/>
            <ac:spMk id="126" creationId="{3D5F998B-D138-4022-9359-C599EB6BF3EF}"/>
          </ac:spMkLst>
        </pc:spChg>
        <pc:spChg chg="add mod">
          <ac:chgData name="Tian Tan" userId="7f6f908e975e3a16" providerId="LiveId" clId="{1C0347B1-5D25-45A6-9067-81566D090ACC}" dt="2019-03-05T23:32:46.126" v="3146" actId="20577"/>
          <ac:spMkLst>
            <pc:docMk/>
            <pc:sldMk cId="11633241" sldId="256"/>
            <ac:spMk id="131" creationId="{1E9F506B-ACD8-4FAC-9EF8-C2B63606387F}"/>
          </ac:spMkLst>
        </pc:spChg>
        <pc:spChg chg="add mod">
          <ac:chgData name="Tian Tan" userId="7f6f908e975e3a16" providerId="LiveId" clId="{1C0347B1-5D25-45A6-9067-81566D090ACC}" dt="2019-03-02T02:12:47.752" v="1540" actId="1076"/>
          <ac:spMkLst>
            <pc:docMk/>
            <pc:sldMk cId="11633241" sldId="256"/>
            <ac:spMk id="134" creationId="{0EAD0F6F-A9AC-48E9-8AE3-05755EE9D101}"/>
          </ac:spMkLst>
        </pc:spChg>
        <pc:spChg chg="add mod">
          <ac:chgData name="Tian Tan" userId="7f6f908e975e3a16" providerId="LiveId" clId="{1C0347B1-5D25-45A6-9067-81566D090ACC}" dt="2019-03-02T02:12:58.393" v="1544" actId="1076"/>
          <ac:spMkLst>
            <pc:docMk/>
            <pc:sldMk cId="11633241" sldId="256"/>
            <ac:spMk id="135" creationId="{E2642122-7773-4A71-8234-5F6E8992354F}"/>
          </ac:spMkLst>
        </pc:spChg>
        <pc:spChg chg="add mod">
          <ac:chgData name="Tian Tan" userId="7f6f908e975e3a16" providerId="LiveId" clId="{1C0347B1-5D25-45A6-9067-81566D090ACC}" dt="2019-03-05T23:37:17.636" v="3310" actId="20577"/>
          <ac:spMkLst>
            <pc:docMk/>
            <pc:sldMk cId="11633241" sldId="256"/>
            <ac:spMk id="136" creationId="{AC17A3F8-0626-4FC9-9C45-F55B6FAC18E9}"/>
          </ac:spMkLst>
        </pc:spChg>
        <pc:spChg chg="add mod">
          <ac:chgData name="Tian Tan" userId="7f6f908e975e3a16" providerId="LiveId" clId="{1C0347B1-5D25-45A6-9067-81566D090ACC}" dt="2019-03-02T02:27:15.161" v="1578" actId="1076"/>
          <ac:spMkLst>
            <pc:docMk/>
            <pc:sldMk cId="11633241" sldId="256"/>
            <ac:spMk id="137" creationId="{480F6133-CB6D-4777-AC69-E4DB74240414}"/>
          </ac:spMkLst>
        </pc:spChg>
        <pc:spChg chg="add mod">
          <ac:chgData name="Tian Tan" userId="7f6f908e975e3a16" providerId="LiveId" clId="{1C0347B1-5D25-45A6-9067-81566D090ACC}" dt="2019-03-02T02:44:54.036" v="1851" actId="1076"/>
          <ac:spMkLst>
            <pc:docMk/>
            <pc:sldMk cId="11633241" sldId="256"/>
            <ac:spMk id="138" creationId="{43FE98FB-614E-4222-9CF6-AFBC50BA850D}"/>
          </ac:spMkLst>
        </pc:spChg>
        <pc:spChg chg="add mod">
          <ac:chgData name="Tian Tan" userId="7f6f908e975e3a16" providerId="LiveId" clId="{1C0347B1-5D25-45A6-9067-81566D090ACC}" dt="2019-03-02T02:44:58.810" v="1853" actId="1076"/>
          <ac:spMkLst>
            <pc:docMk/>
            <pc:sldMk cId="11633241" sldId="256"/>
            <ac:spMk id="139" creationId="{65A538E0-03A2-4884-851D-80129B4996BC}"/>
          </ac:spMkLst>
        </pc:spChg>
        <pc:graphicFrameChg chg="add del mod">
          <ac:chgData name="Tian Tan" userId="7f6f908e975e3a16" providerId="LiveId" clId="{1C0347B1-5D25-45A6-9067-81566D090ACC}" dt="2019-02-28T22:29:21.401" v="392" actId="478"/>
          <ac:graphicFrameMkLst>
            <pc:docMk/>
            <pc:sldMk cId="11633241" sldId="256"/>
            <ac:graphicFrameMk id="58" creationId="{0721E61D-75CD-45B2-9DD4-20E20EAC3A3A}"/>
          </ac:graphicFrameMkLst>
        </pc:graphicFrameChg>
        <pc:cxnChg chg="add mod">
          <ac:chgData name="Tian Tan" userId="7f6f908e975e3a16" providerId="LiveId" clId="{1C0347B1-5D25-45A6-9067-81566D090ACC}" dt="2019-03-02T02:07:01.060" v="1423" actId="14100"/>
          <ac:cxnSpMkLst>
            <pc:docMk/>
            <pc:sldMk cId="11633241" sldId="256"/>
            <ac:cxnSpMk id="11" creationId="{B516E475-8793-4AF7-A587-A2343F244F8B}"/>
          </ac:cxnSpMkLst>
        </pc:cxnChg>
        <pc:cxnChg chg="add mod">
          <ac:chgData name="Tian Tan" userId="7f6f908e975e3a16" providerId="LiveId" clId="{1C0347B1-5D25-45A6-9067-81566D090ACC}" dt="2019-03-02T02:03:30.628" v="1373" actId="1076"/>
          <ac:cxnSpMkLst>
            <pc:docMk/>
            <pc:sldMk cId="11633241" sldId="256"/>
            <ac:cxnSpMk id="14" creationId="{B326635F-18E5-4628-BB3B-CDF09B16EF18}"/>
          </ac:cxnSpMkLst>
        </pc:cxnChg>
        <pc:cxnChg chg="add mod">
          <ac:chgData name="Tian Tan" userId="7f6f908e975e3a16" providerId="LiveId" clId="{1C0347B1-5D25-45A6-9067-81566D090ACC}" dt="2019-03-02T02:07:03.885" v="1424" actId="14100"/>
          <ac:cxnSpMkLst>
            <pc:docMk/>
            <pc:sldMk cId="11633241" sldId="256"/>
            <ac:cxnSpMk id="16" creationId="{5079F619-1B9F-429C-AF34-89BD91103645}"/>
          </ac:cxnSpMkLst>
        </pc:cxnChg>
        <pc:cxnChg chg="add mod">
          <ac:chgData name="Tian Tan" userId="7f6f908e975e3a16" providerId="LiveId" clId="{1C0347B1-5D25-45A6-9067-81566D090ACC}" dt="2019-03-02T02:06:26.266" v="1416" actId="1076"/>
          <ac:cxnSpMkLst>
            <pc:docMk/>
            <pc:sldMk cId="11633241" sldId="256"/>
            <ac:cxnSpMk id="19" creationId="{51A55AA1-20CE-46AA-9DE4-09A7240FA5DA}"/>
          </ac:cxnSpMkLst>
        </pc:cxnChg>
        <pc:cxnChg chg="add del mod">
          <ac:chgData name="Tian Tan" userId="7f6f908e975e3a16" providerId="LiveId" clId="{1C0347B1-5D25-45A6-9067-81566D090ACC}" dt="2019-02-28T22:02:04.100" v="157" actId="478"/>
          <ac:cxnSpMkLst>
            <pc:docMk/>
            <pc:sldMk cId="11633241" sldId="256"/>
            <ac:cxnSpMk id="23" creationId="{0CD13740-2A0D-4509-A91C-AB8F8A99C670}"/>
          </ac:cxnSpMkLst>
        </pc:cxnChg>
        <pc:cxnChg chg="add mod">
          <ac:chgData name="Tian Tan" userId="7f6f908e975e3a16" providerId="LiveId" clId="{1C0347B1-5D25-45A6-9067-81566D090ACC}" dt="2019-03-02T02:07:28.168" v="1425" actId="1076"/>
          <ac:cxnSpMkLst>
            <pc:docMk/>
            <pc:sldMk cId="11633241" sldId="256"/>
            <ac:cxnSpMk id="25" creationId="{B79A0D5E-9760-4774-ADD5-B8AB70838A5F}"/>
          </ac:cxnSpMkLst>
        </pc:cxnChg>
        <pc:cxnChg chg="add mod">
          <ac:chgData name="Tian Tan" userId="7f6f908e975e3a16" providerId="LiveId" clId="{1C0347B1-5D25-45A6-9067-81566D090ACC}" dt="2019-03-02T02:07:28.168" v="1425" actId="1076"/>
          <ac:cxnSpMkLst>
            <pc:docMk/>
            <pc:sldMk cId="11633241" sldId="256"/>
            <ac:cxnSpMk id="27" creationId="{D33A6C77-8C76-4D87-8F79-417A13C3B3F0}"/>
          </ac:cxnSpMkLst>
        </pc:cxnChg>
        <pc:cxnChg chg="add mod">
          <ac:chgData name="Tian Tan" userId="7f6f908e975e3a16" providerId="LiveId" clId="{1C0347B1-5D25-45A6-9067-81566D090ACC}" dt="2019-03-02T02:03:30.628" v="1373" actId="1076"/>
          <ac:cxnSpMkLst>
            <pc:docMk/>
            <pc:sldMk cId="11633241" sldId="256"/>
            <ac:cxnSpMk id="29" creationId="{6B4EB38F-F0AA-4907-81E0-3F9E4FB670CE}"/>
          </ac:cxnSpMkLst>
        </pc:cxnChg>
        <pc:cxnChg chg="add mod">
          <ac:chgData name="Tian Tan" userId="7f6f908e975e3a16" providerId="LiveId" clId="{1C0347B1-5D25-45A6-9067-81566D090ACC}" dt="2019-03-02T02:03:30.628" v="1373" actId="1076"/>
          <ac:cxnSpMkLst>
            <pc:docMk/>
            <pc:sldMk cId="11633241" sldId="256"/>
            <ac:cxnSpMk id="31" creationId="{25501696-00C0-440C-A94B-83C0B087AD43}"/>
          </ac:cxnSpMkLst>
        </pc:cxnChg>
        <pc:cxnChg chg="add mod">
          <ac:chgData name="Tian Tan" userId="7f6f908e975e3a16" providerId="LiveId" clId="{1C0347B1-5D25-45A6-9067-81566D090ACC}" dt="2019-03-02T02:03:30.628" v="1373" actId="1076"/>
          <ac:cxnSpMkLst>
            <pc:docMk/>
            <pc:sldMk cId="11633241" sldId="256"/>
            <ac:cxnSpMk id="33" creationId="{814FF003-E966-4FE8-9D8C-C8E718C7F351}"/>
          </ac:cxnSpMkLst>
        </pc:cxnChg>
        <pc:cxnChg chg="add mod">
          <ac:chgData name="Tian Tan" userId="7f6f908e975e3a16" providerId="LiveId" clId="{1C0347B1-5D25-45A6-9067-81566D090ACC}" dt="2019-03-02T02:10:43.095" v="1525" actId="14100"/>
          <ac:cxnSpMkLst>
            <pc:docMk/>
            <pc:sldMk cId="11633241" sldId="256"/>
            <ac:cxnSpMk id="53" creationId="{A84A47F2-C183-4048-A72B-092794E56D67}"/>
          </ac:cxnSpMkLst>
        </pc:cxnChg>
        <pc:cxnChg chg="add del mod">
          <ac:chgData name="Tian Tan" userId="7f6f908e975e3a16" providerId="LiveId" clId="{1C0347B1-5D25-45A6-9067-81566D090ACC}" dt="2019-03-02T02:10:27.566" v="1522" actId="478"/>
          <ac:cxnSpMkLst>
            <pc:docMk/>
            <pc:sldMk cId="11633241" sldId="256"/>
            <ac:cxnSpMk id="56" creationId="{4C1D3331-95D4-4718-A372-219E7E1DD080}"/>
          </ac:cxnSpMkLst>
        </pc:cxnChg>
        <pc:cxnChg chg="add mod">
          <ac:chgData name="Tian Tan" userId="7f6f908e975e3a16" providerId="LiveId" clId="{1C0347B1-5D25-45A6-9067-81566D090ACC}" dt="2019-03-05T23:36:29.908" v="3288" actId="1076"/>
          <ac:cxnSpMkLst>
            <pc:docMk/>
            <pc:sldMk cId="11633241" sldId="256"/>
            <ac:cxnSpMk id="63" creationId="{A3F3B0A9-5127-4995-96F1-570A2E6A3C77}"/>
          </ac:cxnSpMkLst>
        </pc:cxnChg>
        <pc:cxnChg chg="add mod">
          <ac:chgData name="Tian Tan" userId="7f6f908e975e3a16" providerId="LiveId" clId="{1C0347B1-5D25-45A6-9067-81566D090ACC}" dt="2019-03-05T23:36:29.908" v="3288" actId="1076"/>
          <ac:cxnSpMkLst>
            <pc:docMk/>
            <pc:sldMk cId="11633241" sldId="256"/>
            <ac:cxnSpMk id="65" creationId="{2F73347A-87E3-413B-8218-44CC3A336384}"/>
          </ac:cxnSpMkLst>
        </pc:cxnChg>
      </pc:sldChg>
      <pc:sldChg chg="addSp delSp modSp add">
        <pc:chgData name="Tian Tan" userId="7f6f908e975e3a16" providerId="LiveId" clId="{1C0347B1-5D25-45A6-9067-81566D090ACC}" dt="2019-03-06T03:01:06.593" v="3337" actId="20577"/>
        <pc:sldMkLst>
          <pc:docMk/>
          <pc:sldMk cId="905721403" sldId="257"/>
        </pc:sldMkLst>
        <pc:spChg chg="del">
          <ac:chgData name="Tian Tan" userId="7f6f908e975e3a16" providerId="LiveId" clId="{1C0347B1-5D25-45A6-9067-81566D090ACC}" dt="2019-02-28T22:22:16.829" v="342" actId="478"/>
          <ac:spMkLst>
            <pc:docMk/>
            <pc:sldMk cId="905721403" sldId="257"/>
            <ac:spMk id="2" creationId="{2B462683-CA7A-4FA9-880E-BB891A332EE0}"/>
          </ac:spMkLst>
        </pc:spChg>
        <pc:spChg chg="del">
          <ac:chgData name="Tian Tan" userId="7f6f908e975e3a16" providerId="LiveId" clId="{1C0347B1-5D25-45A6-9067-81566D090ACC}" dt="2019-02-28T22:22:19.527" v="343" actId="478"/>
          <ac:spMkLst>
            <pc:docMk/>
            <pc:sldMk cId="905721403" sldId="257"/>
            <ac:spMk id="3" creationId="{8B6C72EA-02AE-4231-9775-9EE008D695DD}"/>
          </ac:spMkLst>
        </pc:spChg>
        <pc:graphicFrameChg chg="add mod modGraphic">
          <ac:chgData name="Tian Tan" userId="7f6f908e975e3a16" providerId="LiveId" clId="{1C0347B1-5D25-45A6-9067-81566D090ACC}" dt="2019-03-02T02:52:58.067" v="1930" actId="20577"/>
          <ac:graphicFrameMkLst>
            <pc:docMk/>
            <pc:sldMk cId="905721403" sldId="257"/>
            <ac:graphicFrameMk id="2" creationId="{E8644C8B-9DEF-4DF5-B108-B825E3222ED8}"/>
          </ac:graphicFrameMkLst>
        </pc:graphicFrameChg>
        <pc:graphicFrameChg chg="add mod">
          <ac:chgData name="Tian Tan" userId="7f6f908e975e3a16" providerId="LiveId" clId="{1C0347B1-5D25-45A6-9067-81566D090ACC}" dt="2019-02-28T23:16:11.751" v="920"/>
          <ac:graphicFrameMkLst>
            <pc:docMk/>
            <pc:sldMk cId="905721403" sldId="257"/>
            <ac:graphicFrameMk id="6" creationId="{157B507C-9080-4EE7-AB52-57812AF92AB2}"/>
          </ac:graphicFrameMkLst>
        </pc:graphicFrameChg>
        <pc:graphicFrameChg chg="add del mod">
          <ac:chgData name="Tian Tan" userId="7f6f908e975e3a16" providerId="LiveId" clId="{1C0347B1-5D25-45A6-9067-81566D090ACC}" dt="2019-02-28T23:03:36.311" v="612" actId="478"/>
          <ac:graphicFrameMkLst>
            <pc:docMk/>
            <pc:sldMk cId="905721403" sldId="257"/>
            <ac:graphicFrameMk id="7" creationId="{C9DE0FB6-75BC-49D0-8F35-AA0FCC639F8C}"/>
          </ac:graphicFrameMkLst>
        </pc:graphicFrameChg>
        <pc:graphicFrameChg chg="add mod">
          <ac:chgData name="Tian Tan" userId="7f6f908e975e3a16" providerId="LiveId" clId="{1C0347B1-5D25-45A6-9067-81566D090ACC}" dt="2019-03-05T22:17:23.117" v="2419" actId="20577"/>
          <ac:graphicFrameMkLst>
            <pc:docMk/>
            <pc:sldMk cId="905721403" sldId="257"/>
            <ac:graphicFrameMk id="8" creationId="{C21AD6C3-3F05-4ADE-8412-AD346CF374D4}"/>
          </ac:graphicFrameMkLst>
        </pc:graphicFrameChg>
        <pc:graphicFrameChg chg="add mod modGraphic">
          <ac:chgData name="Tian Tan" userId="7f6f908e975e3a16" providerId="LiveId" clId="{1C0347B1-5D25-45A6-9067-81566D090ACC}" dt="2019-03-06T03:01:06.593" v="3337" actId="20577"/>
          <ac:graphicFrameMkLst>
            <pc:docMk/>
            <pc:sldMk cId="905721403" sldId="257"/>
            <ac:graphicFrameMk id="9" creationId="{35E8A171-459A-4C10-9AC1-46B91A5037D8}"/>
          </ac:graphicFrameMkLst>
        </pc:graphicFrameChg>
      </pc:sldChg>
      <pc:sldChg chg="addSp delSp modSp add">
        <pc:chgData name="Tian Tan" userId="7f6f908e975e3a16" providerId="LiveId" clId="{1C0347B1-5D25-45A6-9067-81566D090ACC}" dt="2019-03-05T22:45:54.177" v="2968" actId="11529"/>
        <pc:sldMkLst>
          <pc:docMk/>
          <pc:sldMk cId="54348824" sldId="258"/>
        </pc:sldMkLst>
        <pc:spChg chg="del">
          <ac:chgData name="Tian Tan" userId="7f6f908e975e3a16" providerId="LiveId" clId="{1C0347B1-5D25-45A6-9067-81566D090ACC}" dt="2019-03-05T21:52:52.463" v="1932" actId="478"/>
          <ac:spMkLst>
            <pc:docMk/>
            <pc:sldMk cId="54348824" sldId="258"/>
            <ac:spMk id="2" creationId="{8589FF0B-4BEF-4507-9532-0B5A78078486}"/>
          </ac:spMkLst>
        </pc:spChg>
        <pc:spChg chg="del">
          <ac:chgData name="Tian Tan" userId="7f6f908e975e3a16" providerId="LiveId" clId="{1C0347B1-5D25-45A6-9067-81566D090ACC}" dt="2019-03-05T21:52:54.754" v="1933" actId="478"/>
          <ac:spMkLst>
            <pc:docMk/>
            <pc:sldMk cId="54348824" sldId="258"/>
            <ac:spMk id="3" creationId="{E9C48CD6-B906-4741-BF32-2FC1BEBB171B}"/>
          </ac:spMkLst>
        </pc:spChg>
        <pc:spChg chg="add del mod">
          <ac:chgData name="Tian Tan" userId="7f6f908e975e3a16" providerId="LiveId" clId="{1C0347B1-5D25-45A6-9067-81566D090ACC}" dt="2019-03-05T22:43:00.620" v="2953" actId="478"/>
          <ac:spMkLst>
            <pc:docMk/>
            <pc:sldMk cId="54348824" sldId="258"/>
            <ac:spMk id="4" creationId="{F5A3E9C1-68D9-4C0A-882A-103B0EF2BAC9}"/>
          </ac:spMkLst>
        </pc:spChg>
        <pc:spChg chg="add mod">
          <ac:chgData name="Tian Tan" userId="7f6f908e975e3a16" providerId="LiveId" clId="{1C0347B1-5D25-45A6-9067-81566D090ACC}" dt="2019-03-05T22:43:04.733" v="2954" actId="1076"/>
          <ac:spMkLst>
            <pc:docMk/>
            <pc:sldMk cId="54348824" sldId="258"/>
            <ac:spMk id="5" creationId="{DC2B0A4D-EB1F-4ECE-8307-EE95FACDCD28}"/>
          </ac:spMkLst>
        </pc:spChg>
        <pc:spChg chg="add del mod">
          <ac:chgData name="Tian Tan" userId="7f6f908e975e3a16" providerId="LiveId" clId="{1C0347B1-5D25-45A6-9067-81566D090ACC}" dt="2019-03-05T22:44:58.710" v="2965" actId="478"/>
          <ac:spMkLst>
            <pc:docMk/>
            <pc:sldMk cId="54348824" sldId="258"/>
            <ac:spMk id="13" creationId="{621F1DE9-074E-4134-B2B6-EA8184AAAD64}"/>
          </ac:spMkLst>
        </pc:spChg>
        <pc:spChg chg="add mod">
          <ac:chgData name="Tian Tan" userId="7f6f908e975e3a16" providerId="LiveId" clId="{1C0347B1-5D25-45A6-9067-81566D090ACC}" dt="2019-03-05T22:44:33.904" v="2964" actId="11529"/>
          <ac:spMkLst>
            <pc:docMk/>
            <pc:sldMk cId="54348824" sldId="258"/>
            <ac:spMk id="14" creationId="{9E6BCC28-7BE8-4B13-9C51-BFB80353F147}"/>
          </ac:spMkLst>
        </pc:spChg>
        <pc:spChg chg="add mod">
          <ac:chgData name="Tian Tan" userId="7f6f908e975e3a16" providerId="LiveId" clId="{1C0347B1-5D25-45A6-9067-81566D090ACC}" dt="2019-03-05T22:45:03.748" v="2966" actId="11529"/>
          <ac:spMkLst>
            <pc:docMk/>
            <pc:sldMk cId="54348824" sldId="258"/>
            <ac:spMk id="15" creationId="{CC9CD98F-662E-4286-B9FB-7CCCA6B62E62}"/>
          </ac:spMkLst>
        </pc:spChg>
        <pc:spChg chg="add mod">
          <ac:chgData name="Tian Tan" userId="7f6f908e975e3a16" providerId="LiveId" clId="{1C0347B1-5D25-45A6-9067-81566D090ACC}" dt="2019-03-05T22:45:15.436" v="2967" actId="11529"/>
          <ac:spMkLst>
            <pc:docMk/>
            <pc:sldMk cId="54348824" sldId="258"/>
            <ac:spMk id="16" creationId="{46B562CD-604A-4388-8F8F-70C1C55F8EC0}"/>
          </ac:spMkLst>
        </pc:spChg>
        <pc:spChg chg="add mod">
          <ac:chgData name="Tian Tan" userId="7f6f908e975e3a16" providerId="LiveId" clId="{1C0347B1-5D25-45A6-9067-81566D090ACC}" dt="2019-03-05T22:45:54.177" v="2968" actId="11529"/>
          <ac:spMkLst>
            <pc:docMk/>
            <pc:sldMk cId="54348824" sldId="258"/>
            <ac:spMk id="17" creationId="{0D49375C-7B63-4D2E-91DE-72EE09561190}"/>
          </ac:spMkLst>
        </pc:spChg>
        <pc:cxnChg chg="add del mod">
          <ac:chgData name="Tian Tan" userId="7f6f908e975e3a16" providerId="LiveId" clId="{1C0347B1-5D25-45A6-9067-81566D090ACC}" dt="2019-03-05T22:43:38.381" v="2961" actId="478"/>
          <ac:cxnSpMkLst>
            <pc:docMk/>
            <pc:sldMk cId="54348824" sldId="258"/>
            <ac:cxnSpMk id="7" creationId="{18CFE269-EC79-4C38-8DFE-73E45AD051C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A4B10-966D-4408-8DE7-1592F37325B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3068C8-8C90-4281-B8FB-5ED441056AF0}">
      <dgm:prSet phldrT="[Text]"/>
      <dgm:spPr/>
      <dgm:t>
        <a:bodyPr/>
        <a:lstStyle/>
        <a:p>
          <a:r>
            <a:rPr lang="en-US" altLang="zh-CN" dirty="0"/>
            <a:t>User command</a:t>
          </a:r>
          <a:endParaRPr lang="zh-CN" altLang="en-US" dirty="0"/>
        </a:p>
      </dgm:t>
    </dgm:pt>
    <dgm:pt modelId="{109AFF92-9EE5-4F6F-8725-633391154A3C}" type="parTrans" cxnId="{DB4B5F63-6B36-477E-B0C6-72403B0313E7}">
      <dgm:prSet/>
      <dgm:spPr/>
      <dgm:t>
        <a:bodyPr/>
        <a:lstStyle/>
        <a:p>
          <a:endParaRPr lang="zh-CN" altLang="en-US"/>
        </a:p>
      </dgm:t>
    </dgm:pt>
    <dgm:pt modelId="{B44A39A5-1E3E-414C-88BE-808D1B2D78B9}" type="sibTrans" cxnId="{DB4B5F63-6B36-477E-B0C6-72403B0313E7}">
      <dgm:prSet/>
      <dgm:spPr/>
      <dgm:t>
        <a:bodyPr/>
        <a:lstStyle/>
        <a:p>
          <a:endParaRPr lang="zh-CN" altLang="en-US"/>
        </a:p>
      </dgm:t>
    </dgm:pt>
    <dgm:pt modelId="{61252BCD-5039-4EF9-BF41-3CC60809C2A0}">
      <dgm:prSet phldrT="[Text]"/>
      <dgm:spPr/>
      <dgm:t>
        <a:bodyPr/>
        <a:lstStyle/>
        <a:p>
          <a:r>
            <a:rPr lang="en-US" altLang="zh-CN" dirty="0"/>
            <a:t>Grasp</a:t>
          </a:r>
          <a:endParaRPr lang="zh-CN" altLang="en-US" dirty="0"/>
        </a:p>
      </dgm:t>
    </dgm:pt>
    <dgm:pt modelId="{8D206C1C-E889-44FE-850A-DB9120791B6A}" type="parTrans" cxnId="{9E62AFF3-CBE0-4643-A6F7-8DD2972A4982}">
      <dgm:prSet/>
      <dgm:spPr/>
      <dgm:t>
        <a:bodyPr/>
        <a:lstStyle/>
        <a:p>
          <a:endParaRPr lang="zh-CN" altLang="en-US"/>
        </a:p>
      </dgm:t>
    </dgm:pt>
    <dgm:pt modelId="{9DD101E3-44FD-48CD-BC39-F6F0A1E1EDC9}" type="sibTrans" cxnId="{9E62AFF3-CBE0-4643-A6F7-8DD2972A4982}">
      <dgm:prSet/>
      <dgm:spPr/>
      <dgm:t>
        <a:bodyPr/>
        <a:lstStyle/>
        <a:p>
          <a:endParaRPr lang="zh-CN" altLang="en-US"/>
        </a:p>
      </dgm:t>
    </dgm:pt>
    <dgm:pt modelId="{0C0B07BC-F94E-41B6-8C2B-702DEB3CB09F}">
      <dgm:prSet phldrT="[Text]"/>
      <dgm:spPr/>
      <dgm:t>
        <a:bodyPr/>
        <a:lstStyle/>
        <a:p>
          <a:r>
            <a:rPr lang="en-US" altLang="zh-CN" dirty="0"/>
            <a:t>move</a:t>
          </a:r>
          <a:endParaRPr lang="zh-CN" altLang="en-US" dirty="0"/>
        </a:p>
      </dgm:t>
    </dgm:pt>
    <dgm:pt modelId="{A6D8B170-9FCF-48B7-BBEF-EBB85933CFBA}" type="parTrans" cxnId="{E434B6FB-3943-4154-B312-086AAAD66554}">
      <dgm:prSet/>
      <dgm:spPr/>
      <dgm:t>
        <a:bodyPr/>
        <a:lstStyle/>
        <a:p>
          <a:endParaRPr lang="zh-CN" altLang="en-US"/>
        </a:p>
      </dgm:t>
    </dgm:pt>
    <dgm:pt modelId="{688BF5E9-341E-48AC-B2C2-B7F920255CAE}" type="sibTrans" cxnId="{E434B6FB-3943-4154-B312-086AAAD66554}">
      <dgm:prSet/>
      <dgm:spPr/>
      <dgm:t>
        <a:bodyPr/>
        <a:lstStyle/>
        <a:p>
          <a:endParaRPr lang="zh-CN" altLang="en-US"/>
        </a:p>
      </dgm:t>
    </dgm:pt>
    <dgm:pt modelId="{D5B049A7-127E-44F4-B299-3A4B892D7C30}">
      <dgm:prSet phldrT="[Text]"/>
      <dgm:spPr/>
      <dgm:t>
        <a:bodyPr/>
        <a:lstStyle/>
        <a:p>
          <a:r>
            <a:rPr lang="en-US" altLang="zh-CN" dirty="0"/>
            <a:t>2D position</a:t>
          </a:r>
          <a:endParaRPr lang="zh-CN" altLang="en-US" dirty="0"/>
        </a:p>
      </dgm:t>
    </dgm:pt>
    <dgm:pt modelId="{DE00350A-8DB5-4F00-BA90-CFAF61A5E427}" type="parTrans" cxnId="{A897CBC4-C562-478B-A18D-1FD74328E45F}">
      <dgm:prSet/>
      <dgm:spPr/>
      <dgm:t>
        <a:bodyPr/>
        <a:lstStyle/>
        <a:p>
          <a:endParaRPr lang="zh-CN" altLang="en-US"/>
        </a:p>
      </dgm:t>
    </dgm:pt>
    <dgm:pt modelId="{63915352-8A22-4564-AD80-F8A55CA0107A}" type="sibTrans" cxnId="{A897CBC4-C562-478B-A18D-1FD74328E45F}">
      <dgm:prSet/>
      <dgm:spPr/>
      <dgm:t>
        <a:bodyPr/>
        <a:lstStyle/>
        <a:p>
          <a:endParaRPr lang="zh-CN" altLang="en-US"/>
        </a:p>
      </dgm:t>
    </dgm:pt>
    <dgm:pt modelId="{7DF81FE8-6451-477B-96B4-53318FC50F52}">
      <dgm:prSet phldrT="[Text]"/>
      <dgm:spPr/>
      <dgm:t>
        <a:bodyPr/>
        <a:lstStyle/>
        <a:p>
          <a:r>
            <a:rPr lang="en-US" altLang="zh-CN" dirty="0"/>
            <a:t>6D pose</a:t>
          </a:r>
          <a:endParaRPr lang="zh-CN" altLang="en-US" dirty="0"/>
        </a:p>
      </dgm:t>
    </dgm:pt>
    <dgm:pt modelId="{3C7043AA-9F1F-43F8-B728-BBFC317C25D8}" type="parTrans" cxnId="{523CF100-7D92-4A42-AB07-7D369B5C0943}">
      <dgm:prSet/>
      <dgm:spPr/>
      <dgm:t>
        <a:bodyPr/>
        <a:lstStyle/>
        <a:p>
          <a:endParaRPr lang="zh-CN" altLang="en-US"/>
        </a:p>
      </dgm:t>
    </dgm:pt>
    <dgm:pt modelId="{471C23B7-8576-4699-84BE-E159577998E7}" type="sibTrans" cxnId="{523CF100-7D92-4A42-AB07-7D369B5C0943}">
      <dgm:prSet/>
      <dgm:spPr/>
      <dgm:t>
        <a:bodyPr/>
        <a:lstStyle/>
        <a:p>
          <a:endParaRPr lang="zh-CN" altLang="en-US"/>
        </a:p>
      </dgm:t>
    </dgm:pt>
    <dgm:pt modelId="{CF8A8F11-4E01-4D5E-9C15-6057695FC344}" type="pres">
      <dgm:prSet presAssocID="{991A4B10-966D-4408-8DE7-1592F37325B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214E1B-BEAC-4FD2-AD76-A4FAAFE2E0CC}" type="pres">
      <dgm:prSet presAssocID="{6D3068C8-8C90-4281-B8FB-5ED441056AF0}" presName="root1" presStyleCnt="0"/>
      <dgm:spPr/>
    </dgm:pt>
    <dgm:pt modelId="{8F918FC5-FB54-47FD-9781-44CAE6F503AC}" type="pres">
      <dgm:prSet presAssocID="{6D3068C8-8C90-4281-B8FB-5ED441056AF0}" presName="LevelOneTextNode" presStyleLbl="node0" presStyleIdx="0" presStyleCnt="1">
        <dgm:presLayoutVars>
          <dgm:chPref val="3"/>
        </dgm:presLayoutVars>
      </dgm:prSet>
      <dgm:spPr/>
    </dgm:pt>
    <dgm:pt modelId="{18003C29-3CF4-4EA8-A73B-7E6B73B91050}" type="pres">
      <dgm:prSet presAssocID="{6D3068C8-8C90-4281-B8FB-5ED441056AF0}" presName="level2hierChild" presStyleCnt="0"/>
      <dgm:spPr/>
    </dgm:pt>
    <dgm:pt modelId="{8D8C546B-86F2-471A-85F2-98C26BF2EA38}" type="pres">
      <dgm:prSet presAssocID="{8D206C1C-E889-44FE-850A-DB9120791B6A}" presName="conn2-1" presStyleLbl="parChTrans1D2" presStyleIdx="0" presStyleCnt="2"/>
      <dgm:spPr/>
    </dgm:pt>
    <dgm:pt modelId="{0BD927ED-9F78-471C-BB85-C5EEACB7F146}" type="pres">
      <dgm:prSet presAssocID="{8D206C1C-E889-44FE-850A-DB9120791B6A}" presName="connTx" presStyleLbl="parChTrans1D2" presStyleIdx="0" presStyleCnt="2"/>
      <dgm:spPr/>
    </dgm:pt>
    <dgm:pt modelId="{ED6C605E-D323-4847-A52B-136FC24AF9A1}" type="pres">
      <dgm:prSet presAssocID="{61252BCD-5039-4EF9-BF41-3CC60809C2A0}" presName="root2" presStyleCnt="0"/>
      <dgm:spPr/>
    </dgm:pt>
    <dgm:pt modelId="{9BD40B88-B2DA-4C0B-B73F-A77D605C5627}" type="pres">
      <dgm:prSet presAssocID="{61252BCD-5039-4EF9-BF41-3CC60809C2A0}" presName="LevelTwoTextNode" presStyleLbl="node2" presStyleIdx="0" presStyleCnt="2">
        <dgm:presLayoutVars>
          <dgm:chPref val="3"/>
        </dgm:presLayoutVars>
      </dgm:prSet>
      <dgm:spPr/>
    </dgm:pt>
    <dgm:pt modelId="{44C178D7-A90C-4885-A72D-26C75210475A}" type="pres">
      <dgm:prSet presAssocID="{61252BCD-5039-4EF9-BF41-3CC60809C2A0}" presName="level3hierChild" presStyleCnt="0"/>
      <dgm:spPr/>
    </dgm:pt>
    <dgm:pt modelId="{9B0D96A4-A847-4AD4-A411-10DBF099F124}" type="pres">
      <dgm:prSet presAssocID="{3C7043AA-9F1F-43F8-B728-BBFC317C25D8}" presName="conn2-1" presStyleLbl="parChTrans1D3" presStyleIdx="0" presStyleCnt="2"/>
      <dgm:spPr/>
    </dgm:pt>
    <dgm:pt modelId="{B6C018FE-BAF6-48A9-8326-3DCEB78F8669}" type="pres">
      <dgm:prSet presAssocID="{3C7043AA-9F1F-43F8-B728-BBFC317C25D8}" presName="connTx" presStyleLbl="parChTrans1D3" presStyleIdx="0" presStyleCnt="2"/>
      <dgm:spPr/>
    </dgm:pt>
    <dgm:pt modelId="{F99DDE83-C717-443D-8BD6-A7CF79ACA484}" type="pres">
      <dgm:prSet presAssocID="{7DF81FE8-6451-477B-96B4-53318FC50F52}" presName="root2" presStyleCnt="0"/>
      <dgm:spPr/>
    </dgm:pt>
    <dgm:pt modelId="{63245079-B087-4013-A93F-A7C561665F79}" type="pres">
      <dgm:prSet presAssocID="{7DF81FE8-6451-477B-96B4-53318FC50F52}" presName="LevelTwoTextNode" presStyleLbl="node3" presStyleIdx="0" presStyleCnt="2">
        <dgm:presLayoutVars>
          <dgm:chPref val="3"/>
        </dgm:presLayoutVars>
      </dgm:prSet>
      <dgm:spPr/>
    </dgm:pt>
    <dgm:pt modelId="{5CCFCB63-ED98-4CD0-BDC3-547853D48951}" type="pres">
      <dgm:prSet presAssocID="{7DF81FE8-6451-477B-96B4-53318FC50F52}" presName="level3hierChild" presStyleCnt="0"/>
      <dgm:spPr/>
    </dgm:pt>
    <dgm:pt modelId="{F321F182-0561-48A1-AF01-14EC67FD9E15}" type="pres">
      <dgm:prSet presAssocID="{A6D8B170-9FCF-48B7-BBEF-EBB85933CFBA}" presName="conn2-1" presStyleLbl="parChTrans1D2" presStyleIdx="1" presStyleCnt="2"/>
      <dgm:spPr/>
    </dgm:pt>
    <dgm:pt modelId="{F4E30396-4822-40E7-9C21-B5EE8E561E30}" type="pres">
      <dgm:prSet presAssocID="{A6D8B170-9FCF-48B7-BBEF-EBB85933CFBA}" presName="connTx" presStyleLbl="parChTrans1D2" presStyleIdx="1" presStyleCnt="2"/>
      <dgm:spPr/>
    </dgm:pt>
    <dgm:pt modelId="{A742F294-6C75-4CF8-8300-0E748246E8BA}" type="pres">
      <dgm:prSet presAssocID="{0C0B07BC-F94E-41B6-8C2B-702DEB3CB09F}" presName="root2" presStyleCnt="0"/>
      <dgm:spPr/>
    </dgm:pt>
    <dgm:pt modelId="{B7E310C3-E4AB-47D9-A674-D9BA0CF78E47}" type="pres">
      <dgm:prSet presAssocID="{0C0B07BC-F94E-41B6-8C2B-702DEB3CB09F}" presName="LevelTwoTextNode" presStyleLbl="node2" presStyleIdx="1" presStyleCnt="2">
        <dgm:presLayoutVars>
          <dgm:chPref val="3"/>
        </dgm:presLayoutVars>
      </dgm:prSet>
      <dgm:spPr/>
    </dgm:pt>
    <dgm:pt modelId="{0C3AF651-5AF5-4BD3-898B-7760645B0955}" type="pres">
      <dgm:prSet presAssocID="{0C0B07BC-F94E-41B6-8C2B-702DEB3CB09F}" presName="level3hierChild" presStyleCnt="0"/>
      <dgm:spPr/>
    </dgm:pt>
    <dgm:pt modelId="{2BAA333B-8678-44BE-BCDF-D82D163C6FF9}" type="pres">
      <dgm:prSet presAssocID="{DE00350A-8DB5-4F00-BA90-CFAF61A5E427}" presName="conn2-1" presStyleLbl="parChTrans1D3" presStyleIdx="1" presStyleCnt="2"/>
      <dgm:spPr/>
    </dgm:pt>
    <dgm:pt modelId="{871DD41A-082D-427B-84C5-405985A0F274}" type="pres">
      <dgm:prSet presAssocID="{DE00350A-8DB5-4F00-BA90-CFAF61A5E427}" presName="connTx" presStyleLbl="parChTrans1D3" presStyleIdx="1" presStyleCnt="2"/>
      <dgm:spPr/>
    </dgm:pt>
    <dgm:pt modelId="{A4C91BE3-7EB0-4FEE-AD3D-32E2EBBD56E5}" type="pres">
      <dgm:prSet presAssocID="{D5B049A7-127E-44F4-B299-3A4B892D7C30}" presName="root2" presStyleCnt="0"/>
      <dgm:spPr/>
    </dgm:pt>
    <dgm:pt modelId="{E6011BBD-4AEA-45FB-B5F2-AB239280A264}" type="pres">
      <dgm:prSet presAssocID="{D5B049A7-127E-44F4-B299-3A4B892D7C30}" presName="LevelTwoTextNode" presStyleLbl="node3" presStyleIdx="1" presStyleCnt="2">
        <dgm:presLayoutVars>
          <dgm:chPref val="3"/>
        </dgm:presLayoutVars>
      </dgm:prSet>
      <dgm:spPr/>
    </dgm:pt>
    <dgm:pt modelId="{FF7D9E44-5856-4866-8834-D163B67D2698}" type="pres">
      <dgm:prSet presAssocID="{D5B049A7-127E-44F4-B299-3A4B892D7C30}" presName="level3hierChild" presStyleCnt="0"/>
      <dgm:spPr/>
    </dgm:pt>
  </dgm:ptLst>
  <dgm:cxnLst>
    <dgm:cxn modelId="{523CF100-7D92-4A42-AB07-7D369B5C0943}" srcId="{61252BCD-5039-4EF9-BF41-3CC60809C2A0}" destId="{7DF81FE8-6451-477B-96B4-53318FC50F52}" srcOrd="0" destOrd="0" parTransId="{3C7043AA-9F1F-43F8-B728-BBFC317C25D8}" sibTransId="{471C23B7-8576-4699-84BE-E159577998E7}"/>
    <dgm:cxn modelId="{00B6FE00-5010-47EA-9656-1E45B782FE0F}" type="presOf" srcId="{3C7043AA-9F1F-43F8-B728-BBFC317C25D8}" destId="{B6C018FE-BAF6-48A9-8326-3DCEB78F8669}" srcOrd="1" destOrd="0" presId="urn:microsoft.com/office/officeart/2005/8/layout/hierarchy2"/>
    <dgm:cxn modelId="{C8577111-ECB8-4861-98D1-F7D1837E8EA5}" type="presOf" srcId="{3C7043AA-9F1F-43F8-B728-BBFC317C25D8}" destId="{9B0D96A4-A847-4AD4-A411-10DBF099F124}" srcOrd="0" destOrd="0" presId="urn:microsoft.com/office/officeart/2005/8/layout/hierarchy2"/>
    <dgm:cxn modelId="{56EA3B19-6FB6-4B47-9D47-224FB8DC8B93}" type="presOf" srcId="{0C0B07BC-F94E-41B6-8C2B-702DEB3CB09F}" destId="{B7E310C3-E4AB-47D9-A674-D9BA0CF78E47}" srcOrd="0" destOrd="0" presId="urn:microsoft.com/office/officeart/2005/8/layout/hierarchy2"/>
    <dgm:cxn modelId="{C7B9D239-1160-4D12-B9D0-06250451AF06}" type="presOf" srcId="{DE00350A-8DB5-4F00-BA90-CFAF61A5E427}" destId="{871DD41A-082D-427B-84C5-405985A0F274}" srcOrd="1" destOrd="0" presId="urn:microsoft.com/office/officeart/2005/8/layout/hierarchy2"/>
    <dgm:cxn modelId="{DB4B5F63-6B36-477E-B0C6-72403B0313E7}" srcId="{991A4B10-966D-4408-8DE7-1592F37325B5}" destId="{6D3068C8-8C90-4281-B8FB-5ED441056AF0}" srcOrd="0" destOrd="0" parTransId="{109AFF92-9EE5-4F6F-8725-633391154A3C}" sibTransId="{B44A39A5-1E3E-414C-88BE-808D1B2D78B9}"/>
    <dgm:cxn modelId="{0C52FD64-875B-4453-981E-1A50E7965230}" type="presOf" srcId="{8D206C1C-E889-44FE-850A-DB9120791B6A}" destId="{8D8C546B-86F2-471A-85F2-98C26BF2EA38}" srcOrd="0" destOrd="0" presId="urn:microsoft.com/office/officeart/2005/8/layout/hierarchy2"/>
    <dgm:cxn modelId="{AFA7F391-4F0D-4200-BEE3-AC51E801E26D}" type="presOf" srcId="{991A4B10-966D-4408-8DE7-1592F37325B5}" destId="{CF8A8F11-4E01-4D5E-9C15-6057695FC344}" srcOrd="0" destOrd="0" presId="urn:microsoft.com/office/officeart/2005/8/layout/hierarchy2"/>
    <dgm:cxn modelId="{77AE9397-BF43-48C8-8817-2E04430BADE2}" type="presOf" srcId="{A6D8B170-9FCF-48B7-BBEF-EBB85933CFBA}" destId="{F321F182-0561-48A1-AF01-14EC67FD9E15}" srcOrd="0" destOrd="0" presId="urn:microsoft.com/office/officeart/2005/8/layout/hierarchy2"/>
    <dgm:cxn modelId="{4B9B4BA0-BC7C-4A29-B6EB-C30E3FE088F4}" type="presOf" srcId="{A6D8B170-9FCF-48B7-BBEF-EBB85933CFBA}" destId="{F4E30396-4822-40E7-9C21-B5EE8E561E30}" srcOrd="1" destOrd="0" presId="urn:microsoft.com/office/officeart/2005/8/layout/hierarchy2"/>
    <dgm:cxn modelId="{159D80A9-05C3-4954-9ACA-39B3315A6143}" type="presOf" srcId="{8D206C1C-E889-44FE-850A-DB9120791B6A}" destId="{0BD927ED-9F78-471C-BB85-C5EEACB7F146}" srcOrd="1" destOrd="0" presId="urn:microsoft.com/office/officeart/2005/8/layout/hierarchy2"/>
    <dgm:cxn modelId="{047A72B5-9F27-44FC-AAE7-2499ED87C307}" type="presOf" srcId="{D5B049A7-127E-44F4-B299-3A4B892D7C30}" destId="{E6011BBD-4AEA-45FB-B5F2-AB239280A264}" srcOrd="0" destOrd="0" presId="urn:microsoft.com/office/officeart/2005/8/layout/hierarchy2"/>
    <dgm:cxn modelId="{A897CBC4-C562-478B-A18D-1FD74328E45F}" srcId="{0C0B07BC-F94E-41B6-8C2B-702DEB3CB09F}" destId="{D5B049A7-127E-44F4-B299-3A4B892D7C30}" srcOrd="0" destOrd="0" parTransId="{DE00350A-8DB5-4F00-BA90-CFAF61A5E427}" sibTransId="{63915352-8A22-4564-AD80-F8A55CA0107A}"/>
    <dgm:cxn modelId="{2C716AD3-0081-4176-B9E4-5F4CE16AAC16}" type="presOf" srcId="{6D3068C8-8C90-4281-B8FB-5ED441056AF0}" destId="{8F918FC5-FB54-47FD-9781-44CAE6F503AC}" srcOrd="0" destOrd="0" presId="urn:microsoft.com/office/officeart/2005/8/layout/hierarchy2"/>
    <dgm:cxn modelId="{F5DD2FD5-FBEF-446A-8B0E-BD2C76FC24AA}" type="presOf" srcId="{7DF81FE8-6451-477B-96B4-53318FC50F52}" destId="{63245079-B087-4013-A93F-A7C561665F79}" srcOrd="0" destOrd="0" presId="urn:microsoft.com/office/officeart/2005/8/layout/hierarchy2"/>
    <dgm:cxn modelId="{2A03E7E1-0AB8-4DD8-9EB7-BF9F29D3C91F}" type="presOf" srcId="{61252BCD-5039-4EF9-BF41-3CC60809C2A0}" destId="{9BD40B88-B2DA-4C0B-B73F-A77D605C5627}" srcOrd="0" destOrd="0" presId="urn:microsoft.com/office/officeart/2005/8/layout/hierarchy2"/>
    <dgm:cxn modelId="{9E62AFF3-CBE0-4643-A6F7-8DD2972A4982}" srcId="{6D3068C8-8C90-4281-B8FB-5ED441056AF0}" destId="{61252BCD-5039-4EF9-BF41-3CC60809C2A0}" srcOrd="0" destOrd="0" parTransId="{8D206C1C-E889-44FE-850A-DB9120791B6A}" sibTransId="{9DD101E3-44FD-48CD-BC39-F6F0A1E1EDC9}"/>
    <dgm:cxn modelId="{472F55F6-D0F0-4BAC-B8B6-B332FD77A81C}" type="presOf" srcId="{DE00350A-8DB5-4F00-BA90-CFAF61A5E427}" destId="{2BAA333B-8678-44BE-BCDF-D82D163C6FF9}" srcOrd="0" destOrd="0" presId="urn:microsoft.com/office/officeart/2005/8/layout/hierarchy2"/>
    <dgm:cxn modelId="{E434B6FB-3943-4154-B312-086AAAD66554}" srcId="{6D3068C8-8C90-4281-B8FB-5ED441056AF0}" destId="{0C0B07BC-F94E-41B6-8C2B-702DEB3CB09F}" srcOrd="1" destOrd="0" parTransId="{A6D8B170-9FCF-48B7-BBEF-EBB85933CFBA}" sibTransId="{688BF5E9-341E-48AC-B2C2-B7F920255CAE}"/>
    <dgm:cxn modelId="{21E346AB-7321-41D9-89CE-FB3E2E8ADE3F}" type="presParOf" srcId="{CF8A8F11-4E01-4D5E-9C15-6057695FC344}" destId="{DE214E1B-BEAC-4FD2-AD76-A4FAAFE2E0CC}" srcOrd="0" destOrd="0" presId="urn:microsoft.com/office/officeart/2005/8/layout/hierarchy2"/>
    <dgm:cxn modelId="{38235D61-9ACE-4216-9231-8FF248592992}" type="presParOf" srcId="{DE214E1B-BEAC-4FD2-AD76-A4FAAFE2E0CC}" destId="{8F918FC5-FB54-47FD-9781-44CAE6F503AC}" srcOrd="0" destOrd="0" presId="urn:microsoft.com/office/officeart/2005/8/layout/hierarchy2"/>
    <dgm:cxn modelId="{C3C82AF8-3C8E-4BAD-8F23-A8D9BC9989DE}" type="presParOf" srcId="{DE214E1B-BEAC-4FD2-AD76-A4FAAFE2E0CC}" destId="{18003C29-3CF4-4EA8-A73B-7E6B73B91050}" srcOrd="1" destOrd="0" presId="urn:microsoft.com/office/officeart/2005/8/layout/hierarchy2"/>
    <dgm:cxn modelId="{4CDEAE03-E9EE-4A7C-8A06-69EE192E627C}" type="presParOf" srcId="{18003C29-3CF4-4EA8-A73B-7E6B73B91050}" destId="{8D8C546B-86F2-471A-85F2-98C26BF2EA38}" srcOrd="0" destOrd="0" presId="urn:microsoft.com/office/officeart/2005/8/layout/hierarchy2"/>
    <dgm:cxn modelId="{0352C8F5-AE07-43E2-A4FC-1C04EA048233}" type="presParOf" srcId="{8D8C546B-86F2-471A-85F2-98C26BF2EA38}" destId="{0BD927ED-9F78-471C-BB85-C5EEACB7F146}" srcOrd="0" destOrd="0" presId="urn:microsoft.com/office/officeart/2005/8/layout/hierarchy2"/>
    <dgm:cxn modelId="{BDDAE932-B7E0-4270-8FFC-F799ED497021}" type="presParOf" srcId="{18003C29-3CF4-4EA8-A73B-7E6B73B91050}" destId="{ED6C605E-D323-4847-A52B-136FC24AF9A1}" srcOrd="1" destOrd="0" presId="urn:microsoft.com/office/officeart/2005/8/layout/hierarchy2"/>
    <dgm:cxn modelId="{6A681B51-8CF3-467C-B120-A0128290B2E6}" type="presParOf" srcId="{ED6C605E-D323-4847-A52B-136FC24AF9A1}" destId="{9BD40B88-B2DA-4C0B-B73F-A77D605C5627}" srcOrd="0" destOrd="0" presId="urn:microsoft.com/office/officeart/2005/8/layout/hierarchy2"/>
    <dgm:cxn modelId="{7C9F3519-4727-4CE9-897F-EE975A4A93C6}" type="presParOf" srcId="{ED6C605E-D323-4847-A52B-136FC24AF9A1}" destId="{44C178D7-A90C-4885-A72D-26C75210475A}" srcOrd="1" destOrd="0" presId="urn:microsoft.com/office/officeart/2005/8/layout/hierarchy2"/>
    <dgm:cxn modelId="{BE1C8BA1-2789-46AF-B172-09268C7837C2}" type="presParOf" srcId="{44C178D7-A90C-4885-A72D-26C75210475A}" destId="{9B0D96A4-A847-4AD4-A411-10DBF099F124}" srcOrd="0" destOrd="0" presId="urn:microsoft.com/office/officeart/2005/8/layout/hierarchy2"/>
    <dgm:cxn modelId="{43DE9155-615F-4AE1-BA24-0823E3DC9898}" type="presParOf" srcId="{9B0D96A4-A847-4AD4-A411-10DBF099F124}" destId="{B6C018FE-BAF6-48A9-8326-3DCEB78F8669}" srcOrd="0" destOrd="0" presId="urn:microsoft.com/office/officeart/2005/8/layout/hierarchy2"/>
    <dgm:cxn modelId="{5E8E3034-9908-4473-8BBC-F54576CB1D6B}" type="presParOf" srcId="{44C178D7-A90C-4885-A72D-26C75210475A}" destId="{F99DDE83-C717-443D-8BD6-A7CF79ACA484}" srcOrd="1" destOrd="0" presId="urn:microsoft.com/office/officeart/2005/8/layout/hierarchy2"/>
    <dgm:cxn modelId="{748E7A9D-C79C-4C88-A5DD-8B57D64B2794}" type="presParOf" srcId="{F99DDE83-C717-443D-8BD6-A7CF79ACA484}" destId="{63245079-B087-4013-A93F-A7C561665F79}" srcOrd="0" destOrd="0" presId="urn:microsoft.com/office/officeart/2005/8/layout/hierarchy2"/>
    <dgm:cxn modelId="{A0447298-E776-4A96-9C45-975658478D1A}" type="presParOf" srcId="{F99DDE83-C717-443D-8BD6-A7CF79ACA484}" destId="{5CCFCB63-ED98-4CD0-BDC3-547853D48951}" srcOrd="1" destOrd="0" presId="urn:microsoft.com/office/officeart/2005/8/layout/hierarchy2"/>
    <dgm:cxn modelId="{C5CD3346-B4FA-4548-BC8C-6DBF29217DA4}" type="presParOf" srcId="{18003C29-3CF4-4EA8-A73B-7E6B73B91050}" destId="{F321F182-0561-48A1-AF01-14EC67FD9E15}" srcOrd="2" destOrd="0" presId="urn:microsoft.com/office/officeart/2005/8/layout/hierarchy2"/>
    <dgm:cxn modelId="{5F480345-5D57-4045-91D1-A0919823573A}" type="presParOf" srcId="{F321F182-0561-48A1-AF01-14EC67FD9E15}" destId="{F4E30396-4822-40E7-9C21-B5EE8E561E30}" srcOrd="0" destOrd="0" presId="urn:microsoft.com/office/officeart/2005/8/layout/hierarchy2"/>
    <dgm:cxn modelId="{56371BF1-A0A7-4F62-A77C-EE16D5034E0A}" type="presParOf" srcId="{18003C29-3CF4-4EA8-A73B-7E6B73B91050}" destId="{A742F294-6C75-4CF8-8300-0E748246E8BA}" srcOrd="3" destOrd="0" presId="urn:microsoft.com/office/officeart/2005/8/layout/hierarchy2"/>
    <dgm:cxn modelId="{CB0588CF-A63F-4646-A527-B6A89BD746FB}" type="presParOf" srcId="{A742F294-6C75-4CF8-8300-0E748246E8BA}" destId="{B7E310C3-E4AB-47D9-A674-D9BA0CF78E47}" srcOrd="0" destOrd="0" presId="urn:microsoft.com/office/officeart/2005/8/layout/hierarchy2"/>
    <dgm:cxn modelId="{5064495A-F54C-4695-94BD-FCC64176E092}" type="presParOf" srcId="{A742F294-6C75-4CF8-8300-0E748246E8BA}" destId="{0C3AF651-5AF5-4BD3-898B-7760645B0955}" srcOrd="1" destOrd="0" presId="urn:microsoft.com/office/officeart/2005/8/layout/hierarchy2"/>
    <dgm:cxn modelId="{9B02B5BA-3B5C-4B93-A22B-C0FA26AE5D65}" type="presParOf" srcId="{0C3AF651-5AF5-4BD3-898B-7760645B0955}" destId="{2BAA333B-8678-44BE-BCDF-D82D163C6FF9}" srcOrd="0" destOrd="0" presId="urn:microsoft.com/office/officeart/2005/8/layout/hierarchy2"/>
    <dgm:cxn modelId="{511607D1-4F49-47CE-B882-C5E3DD7A9FA8}" type="presParOf" srcId="{2BAA333B-8678-44BE-BCDF-D82D163C6FF9}" destId="{871DD41A-082D-427B-84C5-405985A0F274}" srcOrd="0" destOrd="0" presId="urn:microsoft.com/office/officeart/2005/8/layout/hierarchy2"/>
    <dgm:cxn modelId="{98DB0432-A724-4D89-9760-145CF7EFC93E}" type="presParOf" srcId="{0C3AF651-5AF5-4BD3-898B-7760645B0955}" destId="{A4C91BE3-7EB0-4FEE-AD3D-32E2EBBD56E5}" srcOrd="1" destOrd="0" presId="urn:microsoft.com/office/officeart/2005/8/layout/hierarchy2"/>
    <dgm:cxn modelId="{1A50FD13-FDFA-487B-988E-9485BE85DB92}" type="presParOf" srcId="{A4C91BE3-7EB0-4FEE-AD3D-32E2EBBD56E5}" destId="{E6011BBD-4AEA-45FB-B5F2-AB239280A264}" srcOrd="0" destOrd="0" presId="urn:microsoft.com/office/officeart/2005/8/layout/hierarchy2"/>
    <dgm:cxn modelId="{E545B8A6-1E53-4FD8-805D-A134809ECA6D}" type="presParOf" srcId="{A4C91BE3-7EB0-4FEE-AD3D-32E2EBBD56E5}" destId="{FF7D9E44-5856-4866-8834-D163B67D269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626B2-6799-454B-8863-E6126840E3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E20E29-EE42-47F1-B512-7A354240964B}">
      <dgm:prSet phldrT="[Text]"/>
      <dgm:spPr/>
      <dgm:t>
        <a:bodyPr/>
        <a:lstStyle/>
        <a:p>
          <a:r>
            <a:rPr lang="en-US" altLang="zh-CN" dirty="0"/>
            <a:t>Execution instructions</a:t>
          </a:r>
          <a:endParaRPr lang="zh-CN" altLang="en-US" dirty="0"/>
        </a:p>
      </dgm:t>
    </dgm:pt>
    <dgm:pt modelId="{A874A451-8826-4065-9A30-90FC4248DF03}" type="parTrans" cxnId="{572C7176-DB6F-4BC0-8CD6-24DA5F70F2A3}">
      <dgm:prSet/>
      <dgm:spPr/>
      <dgm:t>
        <a:bodyPr/>
        <a:lstStyle/>
        <a:p>
          <a:endParaRPr lang="zh-CN" altLang="en-US"/>
        </a:p>
      </dgm:t>
    </dgm:pt>
    <dgm:pt modelId="{97D05623-9B6A-491E-9C3E-016217B4762D}" type="sibTrans" cxnId="{572C7176-DB6F-4BC0-8CD6-24DA5F70F2A3}">
      <dgm:prSet/>
      <dgm:spPr/>
      <dgm:t>
        <a:bodyPr/>
        <a:lstStyle/>
        <a:p>
          <a:endParaRPr lang="zh-CN" altLang="en-US"/>
        </a:p>
      </dgm:t>
    </dgm:pt>
    <dgm:pt modelId="{718519B8-03B3-4F4E-934D-47B5B1CD6DD1}">
      <dgm:prSet phldrT="[Text]"/>
      <dgm:spPr/>
      <dgm:t>
        <a:bodyPr/>
        <a:lstStyle/>
        <a:p>
          <a:r>
            <a:rPr lang="en-US" altLang="zh-CN" dirty="0"/>
            <a:t>Mode</a:t>
          </a:r>
          <a:endParaRPr lang="zh-CN" altLang="en-US" dirty="0"/>
        </a:p>
      </dgm:t>
    </dgm:pt>
    <dgm:pt modelId="{9CB8F0CC-3073-4DE3-87DC-134E72F222E6}" type="parTrans" cxnId="{00A214FF-9A15-4962-8F11-6C367E29A50F}">
      <dgm:prSet/>
      <dgm:spPr/>
      <dgm:t>
        <a:bodyPr/>
        <a:lstStyle/>
        <a:p>
          <a:endParaRPr lang="zh-CN" altLang="en-US"/>
        </a:p>
      </dgm:t>
    </dgm:pt>
    <dgm:pt modelId="{CC716ACC-D189-4A34-A86B-DBC497C3E646}" type="sibTrans" cxnId="{00A214FF-9A15-4962-8F11-6C367E29A50F}">
      <dgm:prSet/>
      <dgm:spPr/>
      <dgm:t>
        <a:bodyPr/>
        <a:lstStyle/>
        <a:p>
          <a:endParaRPr lang="zh-CN" altLang="en-US"/>
        </a:p>
      </dgm:t>
    </dgm:pt>
    <dgm:pt modelId="{9C5CA23D-9C78-4D1D-BFCC-F081F3323B5C}">
      <dgm:prSet phldrT="[Text]"/>
      <dgm:spPr/>
      <dgm:t>
        <a:bodyPr/>
        <a:lstStyle/>
        <a:p>
          <a:r>
            <a:rPr lang="en-US" altLang="zh-CN" dirty="0"/>
            <a:t>Attempt</a:t>
          </a:r>
          <a:endParaRPr lang="zh-CN" altLang="en-US" dirty="0"/>
        </a:p>
      </dgm:t>
    </dgm:pt>
    <dgm:pt modelId="{16D18271-79B5-4460-876B-39A3E8582776}" type="parTrans" cxnId="{090DBE1B-7281-44DE-A8ED-7681A89A249A}">
      <dgm:prSet/>
      <dgm:spPr/>
      <dgm:t>
        <a:bodyPr/>
        <a:lstStyle/>
        <a:p>
          <a:endParaRPr lang="zh-CN" altLang="en-US"/>
        </a:p>
      </dgm:t>
    </dgm:pt>
    <dgm:pt modelId="{52B8AA31-1D8A-4751-B74A-D568A347A14B}" type="sibTrans" cxnId="{090DBE1B-7281-44DE-A8ED-7681A89A249A}">
      <dgm:prSet/>
      <dgm:spPr/>
      <dgm:t>
        <a:bodyPr/>
        <a:lstStyle/>
        <a:p>
          <a:endParaRPr lang="zh-CN" altLang="en-US"/>
        </a:p>
      </dgm:t>
    </dgm:pt>
    <dgm:pt modelId="{9E05A9AD-0F8C-428C-9DD2-3CA7BAD5F9A6}">
      <dgm:prSet phldrT="[Text]"/>
      <dgm:spPr/>
      <dgm:t>
        <a:bodyPr/>
        <a:lstStyle/>
        <a:p>
          <a:r>
            <a:rPr lang="en-US" altLang="zh-CN" dirty="0"/>
            <a:t>1-grasp</a:t>
          </a:r>
          <a:endParaRPr lang="zh-CN" altLang="en-US" dirty="0"/>
        </a:p>
      </dgm:t>
    </dgm:pt>
    <dgm:pt modelId="{40890A74-927D-4517-BC04-0CB4140580FE}" type="parTrans" cxnId="{E64BEF99-E209-4919-A4BC-79002E2C251C}">
      <dgm:prSet/>
      <dgm:spPr/>
      <dgm:t>
        <a:bodyPr/>
        <a:lstStyle/>
        <a:p>
          <a:endParaRPr lang="zh-CN" altLang="en-US"/>
        </a:p>
      </dgm:t>
    </dgm:pt>
    <dgm:pt modelId="{FA851A53-FC11-4896-B594-2246ACEAC648}" type="sibTrans" cxnId="{E64BEF99-E209-4919-A4BC-79002E2C251C}">
      <dgm:prSet/>
      <dgm:spPr/>
      <dgm:t>
        <a:bodyPr/>
        <a:lstStyle/>
        <a:p>
          <a:endParaRPr lang="zh-CN" altLang="en-US"/>
        </a:p>
      </dgm:t>
    </dgm:pt>
    <dgm:pt modelId="{02EA01B7-2B64-432C-9EC2-4167A6E04A62}">
      <dgm:prSet phldrT="[Text]"/>
      <dgm:spPr/>
      <dgm:t>
        <a:bodyPr/>
        <a:lstStyle/>
        <a:p>
          <a:r>
            <a:rPr lang="en-US" altLang="zh-CN" dirty="0"/>
            <a:t>2-move</a:t>
          </a:r>
          <a:endParaRPr lang="zh-CN" altLang="en-US" dirty="0"/>
        </a:p>
      </dgm:t>
    </dgm:pt>
    <dgm:pt modelId="{F36F1B7F-8F29-420C-AB4C-722B63D345DC}" type="parTrans" cxnId="{66E8C0AD-FD46-4469-9E5B-C7E5745EBCD4}">
      <dgm:prSet/>
      <dgm:spPr/>
      <dgm:t>
        <a:bodyPr/>
        <a:lstStyle/>
        <a:p>
          <a:endParaRPr lang="zh-CN" altLang="en-US"/>
        </a:p>
      </dgm:t>
    </dgm:pt>
    <dgm:pt modelId="{FF7876F6-D363-4629-815A-1405C21AE643}" type="sibTrans" cxnId="{66E8C0AD-FD46-4469-9E5B-C7E5745EBCD4}">
      <dgm:prSet/>
      <dgm:spPr/>
      <dgm:t>
        <a:bodyPr/>
        <a:lstStyle/>
        <a:p>
          <a:endParaRPr lang="zh-CN" altLang="en-US"/>
        </a:p>
      </dgm:t>
    </dgm:pt>
    <dgm:pt modelId="{1DE17C5A-DC7F-4525-A366-FF73FC174538}">
      <dgm:prSet phldrT="[Text]"/>
      <dgm:spPr/>
      <dgm:t>
        <a:bodyPr/>
        <a:lstStyle/>
        <a:p>
          <a:r>
            <a:rPr lang="en-US" altLang="zh-CN" dirty="0"/>
            <a:t>3-reset</a:t>
          </a:r>
          <a:endParaRPr lang="zh-CN" altLang="en-US" dirty="0"/>
        </a:p>
      </dgm:t>
    </dgm:pt>
    <dgm:pt modelId="{AC0FBD4F-D912-4E46-9AED-DAE5FE3368B1}" type="parTrans" cxnId="{18447614-AC6F-479D-A62F-23A601697C3D}">
      <dgm:prSet/>
      <dgm:spPr/>
      <dgm:t>
        <a:bodyPr/>
        <a:lstStyle/>
        <a:p>
          <a:endParaRPr lang="zh-CN" altLang="en-US"/>
        </a:p>
      </dgm:t>
    </dgm:pt>
    <dgm:pt modelId="{170FD1B7-B5BA-4E7F-B63B-5AD063ED4FDB}" type="sibTrans" cxnId="{18447614-AC6F-479D-A62F-23A601697C3D}">
      <dgm:prSet/>
      <dgm:spPr/>
      <dgm:t>
        <a:bodyPr/>
        <a:lstStyle/>
        <a:p>
          <a:endParaRPr lang="zh-CN" altLang="en-US"/>
        </a:p>
      </dgm:t>
    </dgm:pt>
    <dgm:pt modelId="{D3CAF0CD-102E-4B4E-BC1C-BFC81C940AA2}">
      <dgm:prSet phldrT="[Text]"/>
      <dgm:spPr/>
      <dgm:t>
        <a:bodyPr/>
        <a:lstStyle/>
        <a:p>
          <a:r>
            <a:rPr lang="en-US" altLang="zh-CN" dirty="0"/>
            <a:t>4-manual</a:t>
          </a:r>
          <a:endParaRPr lang="zh-CN" altLang="en-US" dirty="0"/>
        </a:p>
      </dgm:t>
    </dgm:pt>
    <dgm:pt modelId="{8DA9646A-A0EB-45AA-A1F9-30770B56E29C}" type="parTrans" cxnId="{F94FBEE5-7536-4061-9747-C76E497F5962}">
      <dgm:prSet/>
      <dgm:spPr/>
      <dgm:t>
        <a:bodyPr/>
        <a:lstStyle/>
        <a:p>
          <a:endParaRPr lang="zh-CN" altLang="en-US"/>
        </a:p>
      </dgm:t>
    </dgm:pt>
    <dgm:pt modelId="{D5834AF8-3BA0-4D34-A199-E87C632B5D4A}" type="sibTrans" cxnId="{F94FBEE5-7536-4061-9747-C76E497F5962}">
      <dgm:prSet/>
      <dgm:spPr/>
      <dgm:t>
        <a:bodyPr/>
        <a:lstStyle/>
        <a:p>
          <a:endParaRPr lang="zh-CN" altLang="en-US"/>
        </a:p>
      </dgm:t>
    </dgm:pt>
    <dgm:pt modelId="{9D6B7158-2089-489F-9D97-3043625AC65D}">
      <dgm:prSet phldrT="[Text]"/>
      <dgm:spPr/>
      <dgm:t>
        <a:bodyPr/>
        <a:lstStyle/>
        <a:p>
          <a:r>
            <a:rPr lang="en-US" altLang="zh-CN" dirty="0"/>
            <a:t>confirmation</a:t>
          </a:r>
          <a:endParaRPr lang="zh-CN" altLang="en-US" dirty="0"/>
        </a:p>
      </dgm:t>
    </dgm:pt>
    <dgm:pt modelId="{08A2948A-1AA8-4BE7-A20B-857D261FBB59}" type="parTrans" cxnId="{D15265CD-CA94-4B85-B8CE-9CB2487FC065}">
      <dgm:prSet/>
      <dgm:spPr/>
      <dgm:t>
        <a:bodyPr/>
        <a:lstStyle/>
        <a:p>
          <a:endParaRPr lang="zh-CN" altLang="en-US"/>
        </a:p>
      </dgm:t>
    </dgm:pt>
    <dgm:pt modelId="{F8B1CFEA-3322-40C5-B579-6210237DA13A}" type="sibTrans" cxnId="{D15265CD-CA94-4B85-B8CE-9CB2487FC065}">
      <dgm:prSet/>
      <dgm:spPr/>
      <dgm:t>
        <a:bodyPr/>
        <a:lstStyle/>
        <a:p>
          <a:endParaRPr lang="zh-CN" altLang="en-US"/>
        </a:p>
      </dgm:t>
    </dgm:pt>
    <dgm:pt modelId="{AD3EBE0C-0F1B-44A8-BC08-A0139D91534B}" type="pres">
      <dgm:prSet presAssocID="{3AD626B2-6799-454B-8863-E6126840E3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A888DB-CDFF-40E0-A9F4-6FA9A1418C06}" type="pres">
      <dgm:prSet presAssocID="{CFE20E29-EE42-47F1-B512-7A354240964B}" presName="root1" presStyleCnt="0"/>
      <dgm:spPr/>
    </dgm:pt>
    <dgm:pt modelId="{693C3F94-1D9B-43E5-A865-B12FC8DA69FB}" type="pres">
      <dgm:prSet presAssocID="{CFE20E29-EE42-47F1-B512-7A354240964B}" presName="LevelOneTextNode" presStyleLbl="node0" presStyleIdx="0" presStyleCnt="1" custScaleX="31635" custScaleY="31635" custLinFactNeighborX="16697" custLinFactNeighborY="7009">
        <dgm:presLayoutVars>
          <dgm:chPref val="3"/>
        </dgm:presLayoutVars>
      </dgm:prSet>
      <dgm:spPr/>
    </dgm:pt>
    <dgm:pt modelId="{B4920815-287F-49D9-AAA4-07C9E0C6F4D4}" type="pres">
      <dgm:prSet presAssocID="{CFE20E29-EE42-47F1-B512-7A354240964B}" presName="level2hierChild" presStyleCnt="0"/>
      <dgm:spPr/>
    </dgm:pt>
    <dgm:pt modelId="{EDA80F6B-59D1-4561-A619-E833BBF03A50}" type="pres">
      <dgm:prSet presAssocID="{9CB8F0CC-3073-4DE3-87DC-134E72F222E6}" presName="conn2-1" presStyleLbl="parChTrans1D2" presStyleIdx="0" presStyleCnt="3"/>
      <dgm:spPr/>
    </dgm:pt>
    <dgm:pt modelId="{61055499-04D0-46D1-ABFE-6F332947E0ED}" type="pres">
      <dgm:prSet presAssocID="{9CB8F0CC-3073-4DE3-87DC-134E72F222E6}" presName="connTx" presStyleLbl="parChTrans1D2" presStyleIdx="0" presStyleCnt="3"/>
      <dgm:spPr/>
    </dgm:pt>
    <dgm:pt modelId="{1BF0EEC4-0DFF-47CA-80BC-D552D69257BC}" type="pres">
      <dgm:prSet presAssocID="{718519B8-03B3-4F4E-934D-47B5B1CD6DD1}" presName="root2" presStyleCnt="0"/>
      <dgm:spPr/>
    </dgm:pt>
    <dgm:pt modelId="{4F84B661-4A6E-4614-AA8E-85701E113CA9}" type="pres">
      <dgm:prSet presAssocID="{718519B8-03B3-4F4E-934D-47B5B1CD6DD1}" presName="LevelTwoTextNode" presStyleLbl="node2" presStyleIdx="0" presStyleCnt="3" custScaleX="23768" custScaleY="31635" custLinFactNeighborX="-6316" custLinFactNeighborY="7009">
        <dgm:presLayoutVars>
          <dgm:chPref val="3"/>
        </dgm:presLayoutVars>
      </dgm:prSet>
      <dgm:spPr/>
    </dgm:pt>
    <dgm:pt modelId="{768F3C4A-61F5-4D96-AD1F-965854830B04}" type="pres">
      <dgm:prSet presAssocID="{718519B8-03B3-4F4E-934D-47B5B1CD6DD1}" presName="level3hierChild" presStyleCnt="0"/>
      <dgm:spPr/>
    </dgm:pt>
    <dgm:pt modelId="{5B281885-CCEB-4F62-BF08-326A67DFCCA1}" type="pres">
      <dgm:prSet presAssocID="{40890A74-927D-4517-BC04-0CB4140580FE}" presName="conn2-1" presStyleLbl="parChTrans1D3" presStyleIdx="0" presStyleCnt="4"/>
      <dgm:spPr/>
    </dgm:pt>
    <dgm:pt modelId="{D8DCDBFA-522F-472A-80D8-E325E865B995}" type="pres">
      <dgm:prSet presAssocID="{40890A74-927D-4517-BC04-0CB4140580FE}" presName="connTx" presStyleLbl="parChTrans1D3" presStyleIdx="0" presStyleCnt="4"/>
      <dgm:spPr/>
    </dgm:pt>
    <dgm:pt modelId="{C2F353DE-C1C7-4433-B99F-3CF10418E7A5}" type="pres">
      <dgm:prSet presAssocID="{9E05A9AD-0F8C-428C-9DD2-3CA7BAD5F9A6}" presName="root2" presStyleCnt="0"/>
      <dgm:spPr/>
    </dgm:pt>
    <dgm:pt modelId="{5783174E-7E0B-4F82-B0E6-5708EAB623AE}" type="pres">
      <dgm:prSet presAssocID="{9E05A9AD-0F8C-428C-9DD2-3CA7BAD5F9A6}" presName="LevelTwoTextNode" presStyleLbl="node3" presStyleIdx="0" presStyleCnt="4" custScaleX="20803" custScaleY="20803" custLinFactNeighborX="-21907" custLinFactNeighborY="-3087">
        <dgm:presLayoutVars>
          <dgm:chPref val="3"/>
        </dgm:presLayoutVars>
      </dgm:prSet>
      <dgm:spPr/>
    </dgm:pt>
    <dgm:pt modelId="{690705BB-36D6-4B5D-81BD-F490B9634E21}" type="pres">
      <dgm:prSet presAssocID="{9E05A9AD-0F8C-428C-9DD2-3CA7BAD5F9A6}" presName="level3hierChild" presStyleCnt="0"/>
      <dgm:spPr/>
    </dgm:pt>
    <dgm:pt modelId="{BEBAC863-EBE3-4F2E-B960-624898C09C6E}" type="pres">
      <dgm:prSet presAssocID="{F36F1B7F-8F29-420C-AB4C-722B63D345DC}" presName="conn2-1" presStyleLbl="parChTrans1D3" presStyleIdx="1" presStyleCnt="4"/>
      <dgm:spPr/>
    </dgm:pt>
    <dgm:pt modelId="{131179E7-8184-4216-89C2-0B8A028C44FC}" type="pres">
      <dgm:prSet presAssocID="{F36F1B7F-8F29-420C-AB4C-722B63D345DC}" presName="connTx" presStyleLbl="parChTrans1D3" presStyleIdx="1" presStyleCnt="4"/>
      <dgm:spPr/>
    </dgm:pt>
    <dgm:pt modelId="{7B61D288-1357-4382-A7FD-6383239A6A4B}" type="pres">
      <dgm:prSet presAssocID="{02EA01B7-2B64-432C-9EC2-4167A6E04A62}" presName="root2" presStyleCnt="0"/>
      <dgm:spPr/>
    </dgm:pt>
    <dgm:pt modelId="{FBAC318C-4FE7-4478-91A2-1D75EB6B9852}" type="pres">
      <dgm:prSet presAssocID="{02EA01B7-2B64-432C-9EC2-4167A6E04A62}" presName="LevelTwoTextNode" presStyleLbl="node3" presStyleIdx="1" presStyleCnt="4" custScaleX="20803" custScaleY="20803" custLinFactNeighborX="-22055" custLinFactNeighborY="-14047">
        <dgm:presLayoutVars>
          <dgm:chPref val="3"/>
        </dgm:presLayoutVars>
      </dgm:prSet>
      <dgm:spPr/>
    </dgm:pt>
    <dgm:pt modelId="{4CD1AC4B-9175-4338-9085-D7AD7FA8F018}" type="pres">
      <dgm:prSet presAssocID="{02EA01B7-2B64-432C-9EC2-4167A6E04A62}" presName="level3hierChild" presStyleCnt="0"/>
      <dgm:spPr/>
    </dgm:pt>
    <dgm:pt modelId="{C73ADC57-2119-4675-A96B-E100062A73AF}" type="pres">
      <dgm:prSet presAssocID="{AC0FBD4F-D912-4E46-9AED-DAE5FE3368B1}" presName="conn2-1" presStyleLbl="parChTrans1D3" presStyleIdx="2" presStyleCnt="4"/>
      <dgm:spPr/>
    </dgm:pt>
    <dgm:pt modelId="{9C7AE6C6-3D2D-4234-B5F0-D458A7770FE9}" type="pres">
      <dgm:prSet presAssocID="{AC0FBD4F-D912-4E46-9AED-DAE5FE3368B1}" presName="connTx" presStyleLbl="parChTrans1D3" presStyleIdx="2" presStyleCnt="4"/>
      <dgm:spPr/>
    </dgm:pt>
    <dgm:pt modelId="{F95EB5ED-0702-4415-921F-650F4B088BF7}" type="pres">
      <dgm:prSet presAssocID="{1DE17C5A-DC7F-4525-A366-FF73FC174538}" presName="root2" presStyleCnt="0"/>
      <dgm:spPr/>
    </dgm:pt>
    <dgm:pt modelId="{008F7BDD-4450-48CD-B72B-E94CF1E4E5E1}" type="pres">
      <dgm:prSet presAssocID="{1DE17C5A-DC7F-4525-A366-FF73FC174538}" presName="LevelTwoTextNode" presStyleLbl="node3" presStyleIdx="2" presStyleCnt="4" custScaleX="20803" custScaleY="20803" custLinFactNeighborX="-21907" custLinFactNeighborY="-24602">
        <dgm:presLayoutVars>
          <dgm:chPref val="3"/>
        </dgm:presLayoutVars>
      </dgm:prSet>
      <dgm:spPr/>
    </dgm:pt>
    <dgm:pt modelId="{EE05B68D-AB67-4FE2-9721-32FA741D31CF}" type="pres">
      <dgm:prSet presAssocID="{1DE17C5A-DC7F-4525-A366-FF73FC174538}" presName="level3hierChild" presStyleCnt="0"/>
      <dgm:spPr/>
    </dgm:pt>
    <dgm:pt modelId="{C847A804-1D68-4640-B58E-919FF6106C78}" type="pres">
      <dgm:prSet presAssocID="{8DA9646A-A0EB-45AA-A1F9-30770B56E29C}" presName="conn2-1" presStyleLbl="parChTrans1D3" presStyleIdx="3" presStyleCnt="4"/>
      <dgm:spPr/>
    </dgm:pt>
    <dgm:pt modelId="{371A4516-BFA4-489F-AFDB-A990BE44AF6F}" type="pres">
      <dgm:prSet presAssocID="{8DA9646A-A0EB-45AA-A1F9-30770B56E29C}" presName="connTx" presStyleLbl="parChTrans1D3" presStyleIdx="3" presStyleCnt="4"/>
      <dgm:spPr/>
    </dgm:pt>
    <dgm:pt modelId="{EDA4C2B2-8EA1-472F-AA99-B3C0390F3897}" type="pres">
      <dgm:prSet presAssocID="{D3CAF0CD-102E-4B4E-BC1C-BFC81C940AA2}" presName="root2" presStyleCnt="0"/>
      <dgm:spPr/>
    </dgm:pt>
    <dgm:pt modelId="{A10D6EB7-C97D-495A-BF4A-90927D3319A2}" type="pres">
      <dgm:prSet presAssocID="{D3CAF0CD-102E-4B4E-BC1C-BFC81C940AA2}" presName="LevelTwoTextNode" presStyleLbl="node3" presStyleIdx="3" presStyleCnt="4" custScaleX="20803" custScaleY="20803" custLinFactNeighborX="-21906" custLinFactNeighborY="-36939">
        <dgm:presLayoutVars>
          <dgm:chPref val="3"/>
        </dgm:presLayoutVars>
      </dgm:prSet>
      <dgm:spPr/>
    </dgm:pt>
    <dgm:pt modelId="{F07E7DC4-E3C0-46E2-8BB5-849365DFAED8}" type="pres">
      <dgm:prSet presAssocID="{D3CAF0CD-102E-4B4E-BC1C-BFC81C940AA2}" presName="level3hierChild" presStyleCnt="0"/>
      <dgm:spPr/>
    </dgm:pt>
    <dgm:pt modelId="{971B35A7-456B-430C-8CD8-1BE678D24315}" type="pres">
      <dgm:prSet presAssocID="{16D18271-79B5-4460-876B-39A3E8582776}" presName="conn2-1" presStyleLbl="parChTrans1D2" presStyleIdx="1" presStyleCnt="3"/>
      <dgm:spPr/>
    </dgm:pt>
    <dgm:pt modelId="{2B6DA651-CFC7-42D1-9840-336B7E25EDB2}" type="pres">
      <dgm:prSet presAssocID="{16D18271-79B5-4460-876B-39A3E8582776}" presName="connTx" presStyleLbl="parChTrans1D2" presStyleIdx="1" presStyleCnt="3"/>
      <dgm:spPr/>
    </dgm:pt>
    <dgm:pt modelId="{B881E78C-D4B3-460B-A96C-48C44155AF0A}" type="pres">
      <dgm:prSet presAssocID="{9C5CA23D-9C78-4D1D-BFCC-F081F3323B5C}" presName="root2" presStyleCnt="0"/>
      <dgm:spPr/>
    </dgm:pt>
    <dgm:pt modelId="{28B1B066-8E47-4EC3-BAE7-BA72F2D4AF54}" type="pres">
      <dgm:prSet presAssocID="{9C5CA23D-9C78-4D1D-BFCC-F081F3323B5C}" presName="LevelTwoTextNode" presStyleLbl="node2" presStyleIdx="1" presStyleCnt="3" custScaleX="23768" custScaleY="31635" custLinFactNeighborX="-6316" custLinFactNeighborY="7009">
        <dgm:presLayoutVars>
          <dgm:chPref val="3"/>
        </dgm:presLayoutVars>
      </dgm:prSet>
      <dgm:spPr/>
    </dgm:pt>
    <dgm:pt modelId="{37A0EEC5-CA3F-455D-B653-3BA97B230310}" type="pres">
      <dgm:prSet presAssocID="{9C5CA23D-9C78-4D1D-BFCC-F081F3323B5C}" presName="level3hierChild" presStyleCnt="0"/>
      <dgm:spPr/>
    </dgm:pt>
    <dgm:pt modelId="{3925E150-E053-43BB-9340-E09568C6D01B}" type="pres">
      <dgm:prSet presAssocID="{08A2948A-1AA8-4BE7-A20B-857D261FBB59}" presName="conn2-1" presStyleLbl="parChTrans1D2" presStyleIdx="2" presStyleCnt="3"/>
      <dgm:spPr/>
    </dgm:pt>
    <dgm:pt modelId="{BB887F2E-E31A-44A8-B8BD-6F95E3035DC0}" type="pres">
      <dgm:prSet presAssocID="{08A2948A-1AA8-4BE7-A20B-857D261FBB59}" presName="connTx" presStyleLbl="parChTrans1D2" presStyleIdx="2" presStyleCnt="3"/>
      <dgm:spPr/>
    </dgm:pt>
    <dgm:pt modelId="{91E11595-208E-4283-8A94-DFC48D839B32}" type="pres">
      <dgm:prSet presAssocID="{9D6B7158-2089-489F-9D97-3043625AC65D}" presName="root2" presStyleCnt="0"/>
      <dgm:spPr/>
    </dgm:pt>
    <dgm:pt modelId="{FB8F8CFC-255D-4DCC-B2D8-3F289DC6E607}" type="pres">
      <dgm:prSet presAssocID="{9D6B7158-2089-489F-9D97-3043625AC65D}" presName="LevelTwoTextNode" presStyleLbl="node2" presStyleIdx="2" presStyleCnt="3" custScaleX="28937" custScaleY="30942" custLinFactNeighborX="-7528" custLinFactNeighborY="2895">
        <dgm:presLayoutVars>
          <dgm:chPref val="3"/>
        </dgm:presLayoutVars>
      </dgm:prSet>
      <dgm:spPr/>
    </dgm:pt>
    <dgm:pt modelId="{C5603461-DD5C-4E51-A950-061505C314C9}" type="pres">
      <dgm:prSet presAssocID="{9D6B7158-2089-489F-9D97-3043625AC65D}" presName="level3hierChild" presStyleCnt="0"/>
      <dgm:spPr/>
    </dgm:pt>
  </dgm:ptLst>
  <dgm:cxnLst>
    <dgm:cxn modelId="{6CDA7C01-27F7-40BC-9560-22FB28810FC1}" type="presOf" srcId="{AC0FBD4F-D912-4E46-9AED-DAE5FE3368B1}" destId="{9C7AE6C6-3D2D-4234-B5F0-D458A7770FE9}" srcOrd="1" destOrd="0" presId="urn:microsoft.com/office/officeart/2005/8/layout/hierarchy2"/>
    <dgm:cxn modelId="{F765EA03-7D07-4AC2-BB51-CC34160B4686}" type="presOf" srcId="{9E05A9AD-0F8C-428C-9DD2-3CA7BAD5F9A6}" destId="{5783174E-7E0B-4F82-B0E6-5708EAB623AE}" srcOrd="0" destOrd="0" presId="urn:microsoft.com/office/officeart/2005/8/layout/hierarchy2"/>
    <dgm:cxn modelId="{2EE21D0D-BB91-4548-82A6-D5082903A585}" type="presOf" srcId="{1DE17C5A-DC7F-4525-A366-FF73FC174538}" destId="{008F7BDD-4450-48CD-B72B-E94CF1E4E5E1}" srcOrd="0" destOrd="0" presId="urn:microsoft.com/office/officeart/2005/8/layout/hierarchy2"/>
    <dgm:cxn modelId="{18447614-AC6F-479D-A62F-23A601697C3D}" srcId="{718519B8-03B3-4F4E-934D-47B5B1CD6DD1}" destId="{1DE17C5A-DC7F-4525-A366-FF73FC174538}" srcOrd="2" destOrd="0" parTransId="{AC0FBD4F-D912-4E46-9AED-DAE5FE3368B1}" sibTransId="{170FD1B7-B5BA-4E7F-B63B-5AD063ED4FDB}"/>
    <dgm:cxn modelId="{090DBE1B-7281-44DE-A8ED-7681A89A249A}" srcId="{CFE20E29-EE42-47F1-B512-7A354240964B}" destId="{9C5CA23D-9C78-4D1D-BFCC-F081F3323B5C}" srcOrd="1" destOrd="0" parTransId="{16D18271-79B5-4460-876B-39A3E8582776}" sibTransId="{52B8AA31-1D8A-4751-B74A-D568A347A14B}"/>
    <dgm:cxn modelId="{D43D6C1C-EFEF-48E4-81FB-AFC6253FA3AD}" type="presOf" srcId="{40890A74-927D-4517-BC04-0CB4140580FE}" destId="{D8DCDBFA-522F-472A-80D8-E325E865B995}" srcOrd="1" destOrd="0" presId="urn:microsoft.com/office/officeart/2005/8/layout/hierarchy2"/>
    <dgm:cxn modelId="{8F5AD321-339A-45B9-8A4A-9690E9E2917C}" type="presOf" srcId="{F36F1B7F-8F29-420C-AB4C-722B63D345DC}" destId="{BEBAC863-EBE3-4F2E-B960-624898C09C6E}" srcOrd="0" destOrd="0" presId="urn:microsoft.com/office/officeart/2005/8/layout/hierarchy2"/>
    <dgm:cxn modelId="{E727973A-1152-49BC-8831-A5B02F1ECB99}" type="presOf" srcId="{16D18271-79B5-4460-876B-39A3E8582776}" destId="{971B35A7-456B-430C-8CD8-1BE678D24315}" srcOrd="0" destOrd="0" presId="urn:microsoft.com/office/officeart/2005/8/layout/hierarchy2"/>
    <dgm:cxn modelId="{D54F6840-A850-41ED-B1F1-5611AD4F636B}" type="presOf" srcId="{3AD626B2-6799-454B-8863-E6126840E31D}" destId="{AD3EBE0C-0F1B-44A8-BC08-A0139D91534B}" srcOrd="0" destOrd="0" presId="urn:microsoft.com/office/officeart/2005/8/layout/hierarchy2"/>
    <dgm:cxn modelId="{C404FA5F-1006-489A-B7EA-955EB1364C24}" type="presOf" srcId="{02EA01B7-2B64-432C-9EC2-4167A6E04A62}" destId="{FBAC318C-4FE7-4478-91A2-1D75EB6B9852}" srcOrd="0" destOrd="0" presId="urn:microsoft.com/office/officeart/2005/8/layout/hierarchy2"/>
    <dgm:cxn modelId="{662FB16D-8155-4013-8A30-1394F6D8B8AF}" type="presOf" srcId="{08A2948A-1AA8-4BE7-A20B-857D261FBB59}" destId="{3925E150-E053-43BB-9340-E09568C6D01B}" srcOrd="0" destOrd="0" presId="urn:microsoft.com/office/officeart/2005/8/layout/hierarchy2"/>
    <dgm:cxn modelId="{6AFEDA74-099D-40B8-8E5C-C1859079E122}" type="presOf" srcId="{9CB8F0CC-3073-4DE3-87DC-134E72F222E6}" destId="{61055499-04D0-46D1-ABFE-6F332947E0ED}" srcOrd="1" destOrd="0" presId="urn:microsoft.com/office/officeart/2005/8/layout/hierarchy2"/>
    <dgm:cxn modelId="{572C7176-DB6F-4BC0-8CD6-24DA5F70F2A3}" srcId="{3AD626B2-6799-454B-8863-E6126840E31D}" destId="{CFE20E29-EE42-47F1-B512-7A354240964B}" srcOrd="0" destOrd="0" parTransId="{A874A451-8826-4065-9A30-90FC4248DF03}" sibTransId="{97D05623-9B6A-491E-9C3E-016217B4762D}"/>
    <dgm:cxn modelId="{21BB1F59-1D59-491A-87AE-11F68A28B23A}" type="presOf" srcId="{AC0FBD4F-D912-4E46-9AED-DAE5FE3368B1}" destId="{C73ADC57-2119-4675-A96B-E100062A73AF}" srcOrd="0" destOrd="0" presId="urn:microsoft.com/office/officeart/2005/8/layout/hierarchy2"/>
    <dgm:cxn modelId="{61D42D7C-7734-4297-AF7C-D6755B90117C}" type="presOf" srcId="{9D6B7158-2089-489F-9D97-3043625AC65D}" destId="{FB8F8CFC-255D-4DCC-B2D8-3F289DC6E607}" srcOrd="0" destOrd="0" presId="urn:microsoft.com/office/officeart/2005/8/layout/hierarchy2"/>
    <dgm:cxn modelId="{2F0A0285-D2E9-4321-B5B4-1B978F90D6CC}" type="presOf" srcId="{8DA9646A-A0EB-45AA-A1F9-30770B56E29C}" destId="{C847A804-1D68-4640-B58E-919FF6106C78}" srcOrd="0" destOrd="0" presId="urn:microsoft.com/office/officeart/2005/8/layout/hierarchy2"/>
    <dgm:cxn modelId="{087F0189-5823-449C-8321-6F8F27610E34}" type="presOf" srcId="{CFE20E29-EE42-47F1-B512-7A354240964B}" destId="{693C3F94-1D9B-43E5-A865-B12FC8DA69FB}" srcOrd="0" destOrd="0" presId="urn:microsoft.com/office/officeart/2005/8/layout/hierarchy2"/>
    <dgm:cxn modelId="{64F1C38F-52CD-47AD-B15D-0A38ED225A3E}" type="presOf" srcId="{8DA9646A-A0EB-45AA-A1F9-30770B56E29C}" destId="{371A4516-BFA4-489F-AFDB-A990BE44AF6F}" srcOrd="1" destOrd="0" presId="urn:microsoft.com/office/officeart/2005/8/layout/hierarchy2"/>
    <dgm:cxn modelId="{E64BEF99-E209-4919-A4BC-79002E2C251C}" srcId="{718519B8-03B3-4F4E-934D-47B5B1CD6DD1}" destId="{9E05A9AD-0F8C-428C-9DD2-3CA7BAD5F9A6}" srcOrd="0" destOrd="0" parTransId="{40890A74-927D-4517-BC04-0CB4140580FE}" sibTransId="{FA851A53-FC11-4896-B594-2246ACEAC648}"/>
    <dgm:cxn modelId="{8878B29E-3DF9-4155-845F-9B0EF6A56620}" type="presOf" srcId="{08A2948A-1AA8-4BE7-A20B-857D261FBB59}" destId="{BB887F2E-E31A-44A8-B8BD-6F95E3035DC0}" srcOrd="1" destOrd="0" presId="urn:microsoft.com/office/officeart/2005/8/layout/hierarchy2"/>
    <dgm:cxn modelId="{57217C9F-FF27-43BE-8E88-0D70867C27D9}" type="presOf" srcId="{9CB8F0CC-3073-4DE3-87DC-134E72F222E6}" destId="{EDA80F6B-59D1-4561-A619-E833BBF03A50}" srcOrd="0" destOrd="0" presId="urn:microsoft.com/office/officeart/2005/8/layout/hierarchy2"/>
    <dgm:cxn modelId="{AE4A82A1-5C18-4429-B01A-0AEAF7278693}" type="presOf" srcId="{718519B8-03B3-4F4E-934D-47B5B1CD6DD1}" destId="{4F84B661-4A6E-4614-AA8E-85701E113CA9}" srcOrd="0" destOrd="0" presId="urn:microsoft.com/office/officeart/2005/8/layout/hierarchy2"/>
    <dgm:cxn modelId="{2560D3A6-0524-4B72-B64E-BD8178ED5C12}" type="presOf" srcId="{40890A74-927D-4517-BC04-0CB4140580FE}" destId="{5B281885-CCEB-4F62-BF08-326A67DFCCA1}" srcOrd="0" destOrd="0" presId="urn:microsoft.com/office/officeart/2005/8/layout/hierarchy2"/>
    <dgm:cxn modelId="{66E8C0AD-FD46-4469-9E5B-C7E5745EBCD4}" srcId="{718519B8-03B3-4F4E-934D-47B5B1CD6DD1}" destId="{02EA01B7-2B64-432C-9EC2-4167A6E04A62}" srcOrd="1" destOrd="0" parTransId="{F36F1B7F-8F29-420C-AB4C-722B63D345DC}" sibTransId="{FF7876F6-D363-4629-815A-1405C21AE643}"/>
    <dgm:cxn modelId="{803AFDB7-435B-44CC-86AD-3B2DD5AC7E49}" type="presOf" srcId="{F36F1B7F-8F29-420C-AB4C-722B63D345DC}" destId="{131179E7-8184-4216-89C2-0B8A028C44FC}" srcOrd="1" destOrd="0" presId="urn:microsoft.com/office/officeart/2005/8/layout/hierarchy2"/>
    <dgm:cxn modelId="{9025F5CB-3DBA-491A-81DC-BEDD66D9DA37}" type="presOf" srcId="{9C5CA23D-9C78-4D1D-BFCC-F081F3323B5C}" destId="{28B1B066-8E47-4EC3-BAE7-BA72F2D4AF54}" srcOrd="0" destOrd="0" presId="urn:microsoft.com/office/officeart/2005/8/layout/hierarchy2"/>
    <dgm:cxn modelId="{D15265CD-CA94-4B85-B8CE-9CB2487FC065}" srcId="{CFE20E29-EE42-47F1-B512-7A354240964B}" destId="{9D6B7158-2089-489F-9D97-3043625AC65D}" srcOrd="2" destOrd="0" parTransId="{08A2948A-1AA8-4BE7-A20B-857D261FBB59}" sibTransId="{F8B1CFEA-3322-40C5-B579-6210237DA13A}"/>
    <dgm:cxn modelId="{C5DEBBDA-B5C3-400E-9350-FA81D9549719}" type="presOf" srcId="{16D18271-79B5-4460-876B-39A3E8582776}" destId="{2B6DA651-CFC7-42D1-9840-336B7E25EDB2}" srcOrd="1" destOrd="0" presId="urn:microsoft.com/office/officeart/2005/8/layout/hierarchy2"/>
    <dgm:cxn modelId="{F94FBEE5-7536-4061-9747-C76E497F5962}" srcId="{718519B8-03B3-4F4E-934D-47B5B1CD6DD1}" destId="{D3CAF0CD-102E-4B4E-BC1C-BFC81C940AA2}" srcOrd="3" destOrd="0" parTransId="{8DA9646A-A0EB-45AA-A1F9-30770B56E29C}" sibTransId="{D5834AF8-3BA0-4D34-A199-E87C632B5D4A}"/>
    <dgm:cxn modelId="{A71168F2-13D4-4F71-A690-A620403A079C}" type="presOf" srcId="{D3CAF0CD-102E-4B4E-BC1C-BFC81C940AA2}" destId="{A10D6EB7-C97D-495A-BF4A-90927D3319A2}" srcOrd="0" destOrd="0" presId="urn:microsoft.com/office/officeart/2005/8/layout/hierarchy2"/>
    <dgm:cxn modelId="{00A214FF-9A15-4962-8F11-6C367E29A50F}" srcId="{CFE20E29-EE42-47F1-B512-7A354240964B}" destId="{718519B8-03B3-4F4E-934D-47B5B1CD6DD1}" srcOrd="0" destOrd="0" parTransId="{9CB8F0CC-3073-4DE3-87DC-134E72F222E6}" sibTransId="{CC716ACC-D189-4A34-A86B-DBC497C3E646}"/>
    <dgm:cxn modelId="{BB3E5719-D44F-4379-BC62-280D3B23B110}" type="presParOf" srcId="{AD3EBE0C-0F1B-44A8-BC08-A0139D91534B}" destId="{2FA888DB-CDFF-40E0-A9F4-6FA9A1418C06}" srcOrd="0" destOrd="0" presId="urn:microsoft.com/office/officeart/2005/8/layout/hierarchy2"/>
    <dgm:cxn modelId="{FDC99703-8E26-4898-ABDB-9146A30E3308}" type="presParOf" srcId="{2FA888DB-CDFF-40E0-A9F4-6FA9A1418C06}" destId="{693C3F94-1D9B-43E5-A865-B12FC8DA69FB}" srcOrd="0" destOrd="0" presId="urn:microsoft.com/office/officeart/2005/8/layout/hierarchy2"/>
    <dgm:cxn modelId="{875AAE88-F225-4426-B2A7-B2ABF0D1341C}" type="presParOf" srcId="{2FA888DB-CDFF-40E0-A9F4-6FA9A1418C06}" destId="{B4920815-287F-49D9-AAA4-07C9E0C6F4D4}" srcOrd="1" destOrd="0" presId="urn:microsoft.com/office/officeart/2005/8/layout/hierarchy2"/>
    <dgm:cxn modelId="{471DEB75-8BDB-42D2-9AAB-1BD4381BF481}" type="presParOf" srcId="{B4920815-287F-49D9-AAA4-07C9E0C6F4D4}" destId="{EDA80F6B-59D1-4561-A619-E833BBF03A50}" srcOrd="0" destOrd="0" presId="urn:microsoft.com/office/officeart/2005/8/layout/hierarchy2"/>
    <dgm:cxn modelId="{4158D51B-964D-4D95-8D21-695B0474C2A4}" type="presParOf" srcId="{EDA80F6B-59D1-4561-A619-E833BBF03A50}" destId="{61055499-04D0-46D1-ABFE-6F332947E0ED}" srcOrd="0" destOrd="0" presId="urn:microsoft.com/office/officeart/2005/8/layout/hierarchy2"/>
    <dgm:cxn modelId="{B000F35A-6348-4855-AFC7-85360C0F1AAE}" type="presParOf" srcId="{B4920815-287F-49D9-AAA4-07C9E0C6F4D4}" destId="{1BF0EEC4-0DFF-47CA-80BC-D552D69257BC}" srcOrd="1" destOrd="0" presId="urn:microsoft.com/office/officeart/2005/8/layout/hierarchy2"/>
    <dgm:cxn modelId="{7DB6F9F5-973D-434C-AD66-B18120996BE8}" type="presParOf" srcId="{1BF0EEC4-0DFF-47CA-80BC-D552D69257BC}" destId="{4F84B661-4A6E-4614-AA8E-85701E113CA9}" srcOrd="0" destOrd="0" presId="urn:microsoft.com/office/officeart/2005/8/layout/hierarchy2"/>
    <dgm:cxn modelId="{6CEA0C79-2409-411F-8224-D58425E9A07F}" type="presParOf" srcId="{1BF0EEC4-0DFF-47CA-80BC-D552D69257BC}" destId="{768F3C4A-61F5-4D96-AD1F-965854830B04}" srcOrd="1" destOrd="0" presId="urn:microsoft.com/office/officeart/2005/8/layout/hierarchy2"/>
    <dgm:cxn modelId="{4AE81595-47B0-4985-8985-5266C613EDF3}" type="presParOf" srcId="{768F3C4A-61F5-4D96-AD1F-965854830B04}" destId="{5B281885-CCEB-4F62-BF08-326A67DFCCA1}" srcOrd="0" destOrd="0" presId="urn:microsoft.com/office/officeart/2005/8/layout/hierarchy2"/>
    <dgm:cxn modelId="{6065BDD4-7052-41A4-A39B-DF0DF0CC347C}" type="presParOf" srcId="{5B281885-CCEB-4F62-BF08-326A67DFCCA1}" destId="{D8DCDBFA-522F-472A-80D8-E325E865B995}" srcOrd="0" destOrd="0" presId="urn:microsoft.com/office/officeart/2005/8/layout/hierarchy2"/>
    <dgm:cxn modelId="{5FA480EA-19F7-4901-B3E6-07FE4CB0E6A2}" type="presParOf" srcId="{768F3C4A-61F5-4D96-AD1F-965854830B04}" destId="{C2F353DE-C1C7-4433-B99F-3CF10418E7A5}" srcOrd="1" destOrd="0" presId="urn:microsoft.com/office/officeart/2005/8/layout/hierarchy2"/>
    <dgm:cxn modelId="{584F4B07-A0B5-4D20-8BFD-836A55BF7F7C}" type="presParOf" srcId="{C2F353DE-C1C7-4433-B99F-3CF10418E7A5}" destId="{5783174E-7E0B-4F82-B0E6-5708EAB623AE}" srcOrd="0" destOrd="0" presId="urn:microsoft.com/office/officeart/2005/8/layout/hierarchy2"/>
    <dgm:cxn modelId="{4E9DA3CC-6CD2-48F5-91F1-92E36F0AD7AD}" type="presParOf" srcId="{C2F353DE-C1C7-4433-B99F-3CF10418E7A5}" destId="{690705BB-36D6-4B5D-81BD-F490B9634E21}" srcOrd="1" destOrd="0" presId="urn:microsoft.com/office/officeart/2005/8/layout/hierarchy2"/>
    <dgm:cxn modelId="{167FEEEC-3218-4AE2-A679-D0699CE8D81E}" type="presParOf" srcId="{768F3C4A-61F5-4D96-AD1F-965854830B04}" destId="{BEBAC863-EBE3-4F2E-B960-624898C09C6E}" srcOrd="2" destOrd="0" presId="urn:microsoft.com/office/officeart/2005/8/layout/hierarchy2"/>
    <dgm:cxn modelId="{54398182-B3AA-49AE-BE66-DAB3E319F6EF}" type="presParOf" srcId="{BEBAC863-EBE3-4F2E-B960-624898C09C6E}" destId="{131179E7-8184-4216-89C2-0B8A028C44FC}" srcOrd="0" destOrd="0" presId="urn:microsoft.com/office/officeart/2005/8/layout/hierarchy2"/>
    <dgm:cxn modelId="{508FDA95-DAD0-4F54-996D-8328343A5052}" type="presParOf" srcId="{768F3C4A-61F5-4D96-AD1F-965854830B04}" destId="{7B61D288-1357-4382-A7FD-6383239A6A4B}" srcOrd="3" destOrd="0" presId="urn:microsoft.com/office/officeart/2005/8/layout/hierarchy2"/>
    <dgm:cxn modelId="{39D3BAB4-0395-4D76-B11F-A87A27C29029}" type="presParOf" srcId="{7B61D288-1357-4382-A7FD-6383239A6A4B}" destId="{FBAC318C-4FE7-4478-91A2-1D75EB6B9852}" srcOrd="0" destOrd="0" presId="urn:microsoft.com/office/officeart/2005/8/layout/hierarchy2"/>
    <dgm:cxn modelId="{49CAF505-8353-4CE2-9AE5-C743E1267FAC}" type="presParOf" srcId="{7B61D288-1357-4382-A7FD-6383239A6A4B}" destId="{4CD1AC4B-9175-4338-9085-D7AD7FA8F018}" srcOrd="1" destOrd="0" presId="urn:microsoft.com/office/officeart/2005/8/layout/hierarchy2"/>
    <dgm:cxn modelId="{0B8EC72C-4E92-4DC0-A31F-7F3FFA4A3890}" type="presParOf" srcId="{768F3C4A-61F5-4D96-AD1F-965854830B04}" destId="{C73ADC57-2119-4675-A96B-E100062A73AF}" srcOrd="4" destOrd="0" presId="urn:microsoft.com/office/officeart/2005/8/layout/hierarchy2"/>
    <dgm:cxn modelId="{243B404F-FD54-43FB-89D5-C623F55F2ECD}" type="presParOf" srcId="{C73ADC57-2119-4675-A96B-E100062A73AF}" destId="{9C7AE6C6-3D2D-4234-B5F0-D458A7770FE9}" srcOrd="0" destOrd="0" presId="urn:microsoft.com/office/officeart/2005/8/layout/hierarchy2"/>
    <dgm:cxn modelId="{F316CCF3-F291-4961-BE0B-757CED37BB0C}" type="presParOf" srcId="{768F3C4A-61F5-4D96-AD1F-965854830B04}" destId="{F95EB5ED-0702-4415-921F-650F4B088BF7}" srcOrd="5" destOrd="0" presId="urn:microsoft.com/office/officeart/2005/8/layout/hierarchy2"/>
    <dgm:cxn modelId="{59F33879-A940-4622-985A-4D54D18EA7DF}" type="presParOf" srcId="{F95EB5ED-0702-4415-921F-650F4B088BF7}" destId="{008F7BDD-4450-48CD-B72B-E94CF1E4E5E1}" srcOrd="0" destOrd="0" presId="urn:microsoft.com/office/officeart/2005/8/layout/hierarchy2"/>
    <dgm:cxn modelId="{4A177050-BFB0-4BF0-98C2-37269795753A}" type="presParOf" srcId="{F95EB5ED-0702-4415-921F-650F4B088BF7}" destId="{EE05B68D-AB67-4FE2-9721-32FA741D31CF}" srcOrd="1" destOrd="0" presId="urn:microsoft.com/office/officeart/2005/8/layout/hierarchy2"/>
    <dgm:cxn modelId="{CD7064C9-F0FC-4E8B-9004-9923279C4CFC}" type="presParOf" srcId="{768F3C4A-61F5-4D96-AD1F-965854830B04}" destId="{C847A804-1D68-4640-B58E-919FF6106C78}" srcOrd="6" destOrd="0" presId="urn:microsoft.com/office/officeart/2005/8/layout/hierarchy2"/>
    <dgm:cxn modelId="{587FE412-B842-4F5F-BACF-964AAEAD689B}" type="presParOf" srcId="{C847A804-1D68-4640-B58E-919FF6106C78}" destId="{371A4516-BFA4-489F-AFDB-A990BE44AF6F}" srcOrd="0" destOrd="0" presId="urn:microsoft.com/office/officeart/2005/8/layout/hierarchy2"/>
    <dgm:cxn modelId="{3C8CEA3A-E691-4797-AEE3-AE5E9215CA17}" type="presParOf" srcId="{768F3C4A-61F5-4D96-AD1F-965854830B04}" destId="{EDA4C2B2-8EA1-472F-AA99-B3C0390F3897}" srcOrd="7" destOrd="0" presId="urn:microsoft.com/office/officeart/2005/8/layout/hierarchy2"/>
    <dgm:cxn modelId="{8DBB8F81-59B4-4374-9E56-391E3B1C292D}" type="presParOf" srcId="{EDA4C2B2-8EA1-472F-AA99-B3C0390F3897}" destId="{A10D6EB7-C97D-495A-BF4A-90927D3319A2}" srcOrd="0" destOrd="0" presId="urn:microsoft.com/office/officeart/2005/8/layout/hierarchy2"/>
    <dgm:cxn modelId="{795764E6-BA5A-4DE9-BF0D-EA2F34029C9C}" type="presParOf" srcId="{EDA4C2B2-8EA1-472F-AA99-B3C0390F3897}" destId="{F07E7DC4-E3C0-46E2-8BB5-849365DFAED8}" srcOrd="1" destOrd="0" presId="urn:microsoft.com/office/officeart/2005/8/layout/hierarchy2"/>
    <dgm:cxn modelId="{9663BE07-05DB-4AB7-A0A0-895F392D0959}" type="presParOf" srcId="{B4920815-287F-49D9-AAA4-07C9E0C6F4D4}" destId="{971B35A7-456B-430C-8CD8-1BE678D24315}" srcOrd="2" destOrd="0" presId="urn:microsoft.com/office/officeart/2005/8/layout/hierarchy2"/>
    <dgm:cxn modelId="{DB39A6E5-E629-42D7-820F-2591A4978FF8}" type="presParOf" srcId="{971B35A7-456B-430C-8CD8-1BE678D24315}" destId="{2B6DA651-CFC7-42D1-9840-336B7E25EDB2}" srcOrd="0" destOrd="0" presId="urn:microsoft.com/office/officeart/2005/8/layout/hierarchy2"/>
    <dgm:cxn modelId="{2962B4DF-848F-4D92-8CFC-AB05C971CA75}" type="presParOf" srcId="{B4920815-287F-49D9-AAA4-07C9E0C6F4D4}" destId="{B881E78C-D4B3-460B-A96C-48C44155AF0A}" srcOrd="3" destOrd="0" presId="urn:microsoft.com/office/officeart/2005/8/layout/hierarchy2"/>
    <dgm:cxn modelId="{902DDF11-DA81-42F6-BD87-BEF623330F7E}" type="presParOf" srcId="{B881E78C-D4B3-460B-A96C-48C44155AF0A}" destId="{28B1B066-8E47-4EC3-BAE7-BA72F2D4AF54}" srcOrd="0" destOrd="0" presId="urn:microsoft.com/office/officeart/2005/8/layout/hierarchy2"/>
    <dgm:cxn modelId="{255ADDF1-9B1F-42DF-9429-89F05FB5F7F1}" type="presParOf" srcId="{B881E78C-D4B3-460B-A96C-48C44155AF0A}" destId="{37A0EEC5-CA3F-455D-B653-3BA97B230310}" srcOrd="1" destOrd="0" presId="urn:microsoft.com/office/officeart/2005/8/layout/hierarchy2"/>
    <dgm:cxn modelId="{1FF27763-9673-41F9-A96E-C3C5D2EF023A}" type="presParOf" srcId="{B4920815-287F-49D9-AAA4-07C9E0C6F4D4}" destId="{3925E150-E053-43BB-9340-E09568C6D01B}" srcOrd="4" destOrd="0" presId="urn:microsoft.com/office/officeart/2005/8/layout/hierarchy2"/>
    <dgm:cxn modelId="{B49DF633-8E20-4A64-A940-D38E71C4E6F4}" type="presParOf" srcId="{3925E150-E053-43BB-9340-E09568C6D01B}" destId="{BB887F2E-E31A-44A8-B8BD-6F95E3035DC0}" srcOrd="0" destOrd="0" presId="urn:microsoft.com/office/officeart/2005/8/layout/hierarchy2"/>
    <dgm:cxn modelId="{9181DB45-5EA4-4793-83CF-D124726A3C61}" type="presParOf" srcId="{B4920815-287F-49D9-AAA4-07C9E0C6F4D4}" destId="{91E11595-208E-4283-8A94-DFC48D839B32}" srcOrd="5" destOrd="0" presId="urn:microsoft.com/office/officeart/2005/8/layout/hierarchy2"/>
    <dgm:cxn modelId="{E222EECB-6458-450B-87A3-9608D01CE784}" type="presParOf" srcId="{91E11595-208E-4283-8A94-DFC48D839B32}" destId="{FB8F8CFC-255D-4DCC-B2D8-3F289DC6E607}" srcOrd="0" destOrd="0" presId="urn:microsoft.com/office/officeart/2005/8/layout/hierarchy2"/>
    <dgm:cxn modelId="{C6E82053-7204-452F-94A9-ED53B80FBF4D}" type="presParOf" srcId="{91E11595-208E-4283-8A94-DFC48D839B32}" destId="{C5603461-DD5C-4E51-A950-061505C314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18FC5-FB54-47FD-9781-44CAE6F503AC}">
      <dsp:nvSpPr>
        <dsp:cNvPr id="0" name=""/>
        <dsp:cNvSpPr/>
      </dsp:nvSpPr>
      <dsp:spPr>
        <a:xfrm>
          <a:off x="2053" y="696417"/>
          <a:ext cx="980040" cy="490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User command</a:t>
          </a:r>
          <a:endParaRPr lang="zh-CN" altLang="en-US" sz="1400" kern="1200" dirty="0"/>
        </a:p>
      </dsp:txBody>
      <dsp:txXfrm>
        <a:off x="16405" y="710769"/>
        <a:ext cx="951336" cy="461316"/>
      </dsp:txXfrm>
    </dsp:sp>
    <dsp:sp modelId="{8D8C546B-86F2-471A-85F2-98C26BF2EA38}">
      <dsp:nvSpPr>
        <dsp:cNvPr id="0" name=""/>
        <dsp:cNvSpPr/>
      </dsp:nvSpPr>
      <dsp:spPr>
        <a:xfrm rot="19457599">
          <a:off x="936717" y="777123"/>
          <a:ext cx="482769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482769" y="23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032" y="788477"/>
        <a:ext cx="24138" cy="24138"/>
      </dsp:txXfrm>
    </dsp:sp>
    <dsp:sp modelId="{9BD40B88-B2DA-4C0B-B73F-A77D605C5627}">
      <dsp:nvSpPr>
        <dsp:cNvPr id="0" name=""/>
        <dsp:cNvSpPr/>
      </dsp:nvSpPr>
      <dsp:spPr>
        <a:xfrm>
          <a:off x="1374110" y="414655"/>
          <a:ext cx="980040" cy="490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Grasp</a:t>
          </a:r>
          <a:endParaRPr lang="zh-CN" altLang="en-US" sz="1400" kern="1200" dirty="0"/>
        </a:p>
      </dsp:txBody>
      <dsp:txXfrm>
        <a:off x="1388462" y="429007"/>
        <a:ext cx="951336" cy="461316"/>
      </dsp:txXfrm>
    </dsp:sp>
    <dsp:sp modelId="{9B0D96A4-A847-4AD4-A411-10DBF099F124}">
      <dsp:nvSpPr>
        <dsp:cNvPr id="0" name=""/>
        <dsp:cNvSpPr/>
      </dsp:nvSpPr>
      <dsp:spPr>
        <a:xfrm>
          <a:off x="2354150" y="636242"/>
          <a:ext cx="392016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392016" y="23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0358" y="649865"/>
        <a:ext cx="19600" cy="19600"/>
      </dsp:txXfrm>
    </dsp:sp>
    <dsp:sp modelId="{63245079-B087-4013-A93F-A7C561665F79}">
      <dsp:nvSpPr>
        <dsp:cNvPr id="0" name=""/>
        <dsp:cNvSpPr/>
      </dsp:nvSpPr>
      <dsp:spPr>
        <a:xfrm>
          <a:off x="2746167" y="414655"/>
          <a:ext cx="980040" cy="490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6D pose</a:t>
          </a:r>
          <a:endParaRPr lang="zh-CN" altLang="en-US" sz="1400" kern="1200" dirty="0"/>
        </a:p>
      </dsp:txBody>
      <dsp:txXfrm>
        <a:off x="2760519" y="429007"/>
        <a:ext cx="951336" cy="461316"/>
      </dsp:txXfrm>
    </dsp:sp>
    <dsp:sp modelId="{F321F182-0561-48A1-AF01-14EC67FD9E15}">
      <dsp:nvSpPr>
        <dsp:cNvPr id="0" name=""/>
        <dsp:cNvSpPr/>
      </dsp:nvSpPr>
      <dsp:spPr>
        <a:xfrm rot="2142401">
          <a:off x="936717" y="1058885"/>
          <a:ext cx="482769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482769" y="23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032" y="1070239"/>
        <a:ext cx="24138" cy="24138"/>
      </dsp:txXfrm>
    </dsp:sp>
    <dsp:sp modelId="{B7E310C3-E4AB-47D9-A674-D9BA0CF78E47}">
      <dsp:nvSpPr>
        <dsp:cNvPr id="0" name=""/>
        <dsp:cNvSpPr/>
      </dsp:nvSpPr>
      <dsp:spPr>
        <a:xfrm>
          <a:off x="1374110" y="978179"/>
          <a:ext cx="980040" cy="490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move</a:t>
          </a:r>
          <a:endParaRPr lang="zh-CN" altLang="en-US" sz="1400" kern="1200" dirty="0"/>
        </a:p>
      </dsp:txBody>
      <dsp:txXfrm>
        <a:off x="1388462" y="992531"/>
        <a:ext cx="951336" cy="461316"/>
      </dsp:txXfrm>
    </dsp:sp>
    <dsp:sp modelId="{2BAA333B-8678-44BE-BCDF-D82D163C6FF9}">
      <dsp:nvSpPr>
        <dsp:cNvPr id="0" name=""/>
        <dsp:cNvSpPr/>
      </dsp:nvSpPr>
      <dsp:spPr>
        <a:xfrm>
          <a:off x="2354150" y="1199766"/>
          <a:ext cx="392016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392016" y="23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0358" y="1213388"/>
        <a:ext cx="19600" cy="19600"/>
      </dsp:txXfrm>
    </dsp:sp>
    <dsp:sp modelId="{E6011BBD-4AEA-45FB-B5F2-AB239280A264}">
      <dsp:nvSpPr>
        <dsp:cNvPr id="0" name=""/>
        <dsp:cNvSpPr/>
      </dsp:nvSpPr>
      <dsp:spPr>
        <a:xfrm>
          <a:off x="2746167" y="978179"/>
          <a:ext cx="980040" cy="490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2D position</a:t>
          </a:r>
          <a:endParaRPr lang="zh-CN" altLang="en-US" sz="1400" kern="1200" dirty="0"/>
        </a:p>
      </dsp:txBody>
      <dsp:txXfrm>
        <a:off x="2760519" y="992531"/>
        <a:ext cx="951336" cy="461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C3F94-1D9B-43E5-A865-B12FC8DA69FB}">
      <dsp:nvSpPr>
        <dsp:cNvPr id="0" name=""/>
        <dsp:cNvSpPr/>
      </dsp:nvSpPr>
      <dsp:spPr>
        <a:xfrm>
          <a:off x="508260" y="1903090"/>
          <a:ext cx="960770" cy="480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Execution instructions</a:t>
          </a:r>
          <a:endParaRPr lang="zh-CN" altLang="en-US" sz="1100" kern="1200" dirty="0"/>
        </a:p>
      </dsp:txBody>
      <dsp:txXfrm>
        <a:off x="522330" y="1917160"/>
        <a:ext cx="932630" cy="452245"/>
      </dsp:txXfrm>
    </dsp:sp>
    <dsp:sp modelId="{EDA80F6B-59D1-4561-A619-E833BBF03A50}">
      <dsp:nvSpPr>
        <dsp:cNvPr id="0" name=""/>
        <dsp:cNvSpPr/>
      </dsp:nvSpPr>
      <dsp:spPr>
        <a:xfrm rot="18376635">
          <a:off x="1291027" y="1750919"/>
          <a:ext cx="871910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871910" y="40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05184" y="1770034"/>
        <a:ext cx="43595" cy="43595"/>
      </dsp:txXfrm>
    </dsp:sp>
    <dsp:sp modelId="{4F84B661-4A6E-4614-AA8E-85701E113CA9}">
      <dsp:nvSpPr>
        <dsp:cNvPr id="0" name=""/>
        <dsp:cNvSpPr/>
      </dsp:nvSpPr>
      <dsp:spPr>
        <a:xfrm>
          <a:off x="1984934" y="1200188"/>
          <a:ext cx="721845" cy="480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Mode</a:t>
          </a:r>
          <a:endParaRPr lang="zh-CN" altLang="en-US" sz="1100" kern="1200" dirty="0"/>
        </a:p>
      </dsp:txBody>
      <dsp:txXfrm>
        <a:off x="1999004" y="1214258"/>
        <a:ext cx="693705" cy="452245"/>
      </dsp:txXfrm>
    </dsp:sp>
    <dsp:sp modelId="{5B281885-CCEB-4F62-BF08-326A67DFCCA1}">
      <dsp:nvSpPr>
        <dsp:cNvPr id="0" name=""/>
        <dsp:cNvSpPr/>
      </dsp:nvSpPr>
      <dsp:spPr>
        <a:xfrm rot="18445320">
          <a:off x="2467483" y="915054"/>
          <a:ext cx="1219905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1219905" y="40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46938" y="925470"/>
        <a:ext cx="60995" cy="60995"/>
      </dsp:txXfrm>
    </dsp:sp>
    <dsp:sp modelId="{5783174E-7E0B-4F82-B0E6-5708EAB623AE}">
      <dsp:nvSpPr>
        <dsp:cNvPr id="0" name=""/>
        <dsp:cNvSpPr/>
      </dsp:nvSpPr>
      <dsp:spPr>
        <a:xfrm>
          <a:off x="3448093" y="313605"/>
          <a:ext cx="631797" cy="31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1-grasp</a:t>
          </a:r>
          <a:endParaRPr lang="zh-CN" altLang="en-US" sz="1100" kern="1200" dirty="0"/>
        </a:p>
      </dsp:txBody>
      <dsp:txXfrm>
        <a:off x="3457345" y="322857"/>
        <a:ext cx="613293" cy="297394"/>
      </dsp:txXfrm>
    </dsp:sp>
    <dsp:sp modelId="{BEBAC863-EBE3-4F2E-B960-624898C09C6E}">
      <dsp:nvSpPr>
        <dsp:cNvPr id="0" name=""/>
        <dsp:cNvSpPr/>
      </dsp:nvSpPr>
      <dsp:spPr>
        <a:xfrm rot="19274376">
          <a:off x="2602730" y="1103678"/>
          <a:ext cx="944916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944916" y="40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51566" y="1120968"/>
        <a:ext cx="47245" cy="47245"/>
      </dsp:txXfrm>
    </dsp:sp>
    <dsp:sp modelId="{FBAC318C-4FE7-4478-91A2-1D75EB6B9852}">
      <dsp:nvSpPr>
        <dsp:cNvPr id="0" name=""/>
        <dsp:cNvSpPr/>
      </dsp:nvSpPr>
      <dsp:spPr>
        <a:xfrm>
          <a:off x="3443598" y="690852"/>
          <a:ext cx="631797" cy="31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2-move</a:t>
          </a:r>
          <a:endParaRPr lang="zh-CN" altLang="en-US" sz="1100" kern="1200" dirty="0"/>
        </a:p>
      </dsp:txBody>
      <dsp:txXfrm>
        <a:off x="3452850" y="700104"/>
        <a:ext cx="613293" cy="297394"/>
      </dsp:txXfrm>
    </dsp:sp>
    <dsp:sp modelId="{C73ADC57-2119-4675-A96B-E100062A73AF}">
      <dsp:nvSpPr>
        <dsp:cNvPr id="0" name=""/>
        <dsp:cNvSpPr/>
      </dsp:nvSpPr>
      <dsp:spPr>
        <a:xfrm rot="20658824">
          <a:off x="2692441" y="1295376"/>
          <a:ext cx="769990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769990" y="40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58186" y="1317040"/>
        <a:ext cx="38499" cy="38499"/>
      </dsp:txXfrm>
    </dsp:sp>
    <dsp:sp modelId="{008F7BDD-4450-48CD-B72B-E94CF1E4E5E1}">
      <dsp:nvSpPr>
        <dsp:cNvPr id="0" name=""/>
        <dsp:cNvSpPr/>
      </dsp:nvSpPr>
      <dsp:spPr>
        <a:xfrm>
          <a:off x="3448093" y="1074249"/>
          <a:ext cx="631797" cy="31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3-reset</a:t>
          </a:r>
          <a:endParaRPr lang="zh-CN" altLang="en-US" sz="1100" kern="1200" dirty="0"/>
        </a:p>
      </dsp:txBody>
      <dsp:txXfrm>
        <a:off x="3457345" y="1083501"/>
        <a:ext cx="613293" cy="297394"/>
      </dsp:txXfrm>
    </dsp:sp>
    <dsp:sp modelId="{C847A804-1D68-4640-B58E-919FF6106C78}">
      <dsp:nvSpPr>
        <dsp:cNvPr id="0" name=""/>
        <dsp:cNvSpPr/>
      </dsp:nvSpPr>
      <dsp:spPr>
        <a:xfrm rot="678088">
          <a:off x="2699450" y="1473545"/>
          <a:ext cx="756002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756002" y="40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58551" y="1495558"/>
        <a:ext cx="37800" cy="37800"/>
      </dsp:txXfrm>
    </dsp:sp>
    <dsp:sp modelId="{A10D6EB7-C97D-495A-BF4A-90927D3319A2}">
      <dsp:nvSpPr>
        <dsp:cNvPr id="0" name=""/>
        <dsp:cNvSpPr/>
      </dsp:nvSpPr>
      <dsp:spPr>
        <a:xfrm>
          <a:off x="3448123" y="1430586"/>
          <a:ext cx="631797" cy="31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4-manual</a:t>
          </a:r>
          <a:endParaRPr lang="zh-CN" altLang="en-US" sz="1100" kern="1200" dirty="0"/>
        </a:p>
      </dsp:txBody>
      <dsp:txXfrm>
        <a:off x="3457375" y="1439838"/>
        <a:ext cx="613293" cy="297394"/>
      </dsp:txXfrm>
    </dsp:sp>
    <dsp:sp modelId="{971B35A7-456B-430C-8CD8-1BE678D24315}">
      <dsp:nvSpPr>
        <dsp:cNvPr id="0" name=""/>
        <dsp:cNvSpPr/>
      </dsp:nvSpPr>
      <dsp:spPr>
        <a:xfrm rot="35060">
          <a:off x="1469017" y="2105000"/>
          <a:ext cx="515930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515930" y="40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14084" y="2133015"/>
        <a:ext cx="25796" cy="25796"/>
      </dsp:txXfrm>
    </dsp:sp>
    <dsp:sp modelId="{28B1B066-8E47-4EC3-BAE7-BA72F2D4AF54}">
      <dsp:nvSpPr>
        <dsp:cNvPr id="0" name=""/>
        <dsp:cNvSpPr/>
      </dsp:nvSpPr>
      <dsp:spPr>
        <a:xfrm>
          <a:off x="1984934" y="1908352"/>
          <a:ext cx="721845" cy="480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Attempt</a:t>
          </a:r>
          <a:endParaRPr lang="zh-CN" altLang="en-US" sz="1100" kern="1200" dirty="0"/>
        </a:p>
      </dsp:txBody>
      <dsp:txXfrm>
        <a:off x="1999004" y="1922422"/>
        <a:ext cx="693705" cy="452245"/>
      </dsp:txXfrm>
    </dsp:sp>
    <dsp:sp modelId="{3925E150-E053-43BB-9340-E09568C6D01B}">
      <dsp:nvSpPr>
        <dsp:cNvPr id="0" name=""/>
        <dsp:cNvSpPr/>
      </dsp:nvSpPr>
      <dsp:spPr>
        <a:xfrm rot="3205505">
          <a:off x="1306567" y="2425215"/>
          <a:ext cx="804020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804020" y="40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88477" y="2446028"/>
        <a:ext cx="40201" cy="40201"/>
      </dsp:txXfrm>
    </dsp:sp>
    <dsp:sp modelId="{FB8F8CFC-255D-4DCC-B2D8-3F289DC6E607}">
      <dsp:nvSpPr>
        <dsp:cNvPr id="0" name=""/>
        <dsp:cNvSpPr/>
      </dsp:nvSpPr>
      <dsp:spPr>
        <a:xfrm>
          <a:off x="1948125" y="2554043"/>
          <a:ext cx="878830" cy="469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confirmation</a:t>
          </a:r>
          <a:endParaRPr lang="zh-CN" altLang="en-US" sz="1100" kern="1200" dirty="0"/>
        </a:p>
      </dsp:txBody>
      <dsp:txXfrm>
        <a:off x="1961887" y="2567805"/>
        <a:ext cx="851306" cy="44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55B8-7875-4157-90D3-02786FF0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FFB27-E3F6-42F0-9DA1-B7C82A1A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A55B-CDB0-4F75-8AF3-4DCCBF82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D35E-2DA8-4CA0-9768-AE74758D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290B2-7172-4AAD-9E97-E4636FDE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0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920A-7B08-4773-923F-5EC5EB9A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3D6BB-24FD-441B-9D50-E8E11AAFD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C3D9-FB3A-4323-9B13-B553A15D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2E5F-C3BB-46FC-BDDF-6DB5132C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AAAD-D230-4E24-9D96-6E923E2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6E2F2-915C-415C-B061-08223BF33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086DC-F1B3-48B9-B9C6-3509A4576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2763-A63B-4EBC-A05C-AD26762D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2BD9-D091-48A6-A3AB-93F83B57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86C1-C23D-416F-887E-8C6C2601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E787-D07B-47D9-BD70-974D0141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09C5-23D1-4C9E-9DA3-139EFB41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876C-5736-4F04-B194-B7D955D3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3925-5FFC-4120-A9E9-813B96F6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74FF-F792-49D0-B8EA-245A2119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6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A84E-6567-4164-9DF6-61806D9C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16DBE-BB5C-49B1-9189-67445502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7AC6-A3C0-4CA9-84C3-EC05484E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CEC3-A431-4057-98FF-D1093DE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DCF4-CC10-4B87-B6DF-F90F15B7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EE03-78B0-4456-949C-F635A2BB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3F27-3EE0-4C8C-9C69-9A8714541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6186D-DB88-4E89-B430-7566FD8B4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849DC-A9A8-4824-82FE-474F3F56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825C-0930-490A-8927-124FCA82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16D8-AB68-42DD-A250-07C2939C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1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8643-F409-4A4C-9262-D4C91D0D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A5F5-E392-448B-AD26-8E3693C0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8F074-A882-42E8-8B92-66818587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5F108-136D-4868-826E-C863FB70A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82A0C-B7E6-442C-8246-A6721ED7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5D68E-8256-45EC-BB60-8713BE60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882AC-8D9C-465B-9B92-E9C81E63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FC25A-AEAB-403D-8228-80BEA746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5579-F10A-4BE1-A4FC-634CA28C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5B24E-3F1F-4397-A611-7E38737F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F65E-F6EA-4011-B7DD-6EAB6914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7D452-CE93-4D3D-BBDA-F4C08486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C0A20-71E1-4266-9FFD-E99A7798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D652E-8DD7-47C6-B8C1-06A0AC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01C7D-EFA4-443C-B59E-6E28C67C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9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BA26-F38D-405A-868A-34FF8CF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BEC4-ECE4-4C9F-855F-3AFBABA7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C890C-DAD6-4491-83CF-2D06F198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F7A2-0250-46BB-ABBC-9064B337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4D91-AB54-418B-A0A6-301EFE46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1E88-1CEC-4F4D-B57A-02DE99AF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A343-2A48-441D-8166-2D7F6C82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A368D-FCAA-4813-A6DC-90918BCF9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20FCF-CA5E-4CFC-A1DB-1A4FEC39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C03BD-1288-4E6B-AB0B-715F4F64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CE0C3-2835-4585-B94C-EC37FD05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9A850-5DF0-43F6-8E5C-A4B9CAB1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6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61728-DDFC-43A1-AE40-CE15D1DB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8A2B4-F1BB-433B-8909-68CEA1CD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D1D6-4327-400A-8F21-626FE76E1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F15A-A337-45D3-9A78-F3FD96D0E00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FB948-205E-48FC-9635-05B79EA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47F8-1930-4272-8F28-C25A1A45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7DAE-6961-4D9D-96A2-C1A6D3552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6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splay 3">
            <a:extLst>
              <a:ext uri="{FF2B5EF4-FFF2-40B4-BE49-F238E27FC236}">
                <a16:creationId xmlns:a16="http://schemas.microsoft.com/office/drawing/2014/main" id="{2F0FD906-A8B2-45FC-811B-F7102FB5AB1F}"/>
              </a:ext>
            </a:extLst>
          </p:cNvPr>
          <p:cNvSpPr/>
          <p:nvPr/>
        </p:nvSpPr>
        <p:spPr>
          <a:xfrm>
            <a:off x="4452031" y="1876914"/>
            <a:ext cx="896140" cy="30773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GUI 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DD82C35-F58A-4A0A-ADEE-731EBC750B05}"/>
              </a:ext>
            </a:extLst>
          </p:cNvPr>
          <p:cNvSpPr/>
          <p:nvPr/>
        </p:nvSpPr>
        <p:spPr>
          <a:xfrm>
            <a:off x="4471645" y="1416477"/>
            <a:ext cx="856912" cy="24392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User input</a:t>
            </a:r>
            <a:endParaRPr lang="zh-CN" altLang="en-US" sz="11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249598F-5881-47AD-94F1-CEBEAA65AA12}"/>
              </a:ext>
            </a:extLst>
          </p:cNvPr>
          <p:cNvSpPr/>
          <p:nvPr/>
        </p:nvSpPr>
        <p:spPr>
          <a:xfrm>
            <a:off x="4492866" y="4425126"/>
            <a:ext cx="822072" cy="344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ROS#</a:t>
            </a:r>
            <a:endParaRPr lang="zh-CN" alt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A67F28A-7F2E-4AB8-B4D3-91A437AAFBBB}"/>
              </a:ext>
            </a:extLst>
          </p:cNvPr>
          <p:cNvSpPr/>
          <p:nvPr/>
        </p:nvSpPr>
        <p:spPr>
          <a:xfrm>
            <a:off x="2215662" y="1887676"/>
            <a:ext cx="896141" cy="289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Image subscriber</a:t>
            </a:r>
            <a:endParaRPr lang="zh-CN" altLang="en-US" sz="9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528DCC5-A37E-4B40-A554-ED6AD5E58526}"/>
              </a:ext>
            </a:extLst>
          </p:cNvPr>
          <p:cNvSpPr/>
          <p:nvPr/>
        </p:nvSpPr>
        <p:spPr>
          <a:xfrm>
            <a:off x="2215663" y="2325879"/>
            <a:ext cx="896140" cy="289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Pose array subscriber</a:t>
            </a:r>
            <a:endParaRPr lang="zh-CN" altLang="en-US" sz="9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C59DE2E-4636-4D1F-A34B-10E3EECAB08E}"/>
              </a:ext>
            </a:extLst>
          </p:cNvPr>
          <p:cNvSpPr/>
          <p:nvPr/>
        </p:nvSpPr>
        <p:spPr>
          <a:xfrm>
            <a:off x="2220186" y="2747052"/>
            <a:ext cx="891618" cy="289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Object ID subscriber</a:t>
            </a:r>
            <a:endParaRPr lang="zh-CN" altLang="en-US" sz="9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516E475-8793-4AF7-A587-A2343F244F8B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>
            <a:off x="2215662" y="2032446"/>
            <a:ext cx="2277204" cy="2564921"/>
          </a:xfrm>
          <a:prstGeom prst="bentConnector3">
            <a:avLst>
              <a:gd name="adj1" fmla="val 131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26635F-18E5-4628-BB3B-CDF09B16EF1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111803" y="2030780"/>
            <a:ext cx="1340228" cy="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79F619-1B9F-429C-AF34-89BD91103645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>
            <a:off x="2215664" y="2470648"/>
            <a:ext cx="2277203" cy="2126718"/>
          </a:xfrm>
          <a:prstGeom prst="bentConnector3">
            <a:avLst>
              <a:gd name="adj1" fmla="val 120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A55AA1-20CE-46AA-9DE4-09A7240FA5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>
            <a:off x="2220186" y="2891822"/>
            <a:ext cx="2272680" cy="1705545"/>
          </a:xfrm>
          <a:prstGeom prst="bentConnector3">
            <a:avLst>
              <a:gd name="adj1" fmla="val 110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79877E-33B8-491C-A182-7CE29DA2630E}"/>
              </a:ext>
            </a:extLst>
          </p:cNvPr>
          <p:cNvSpPr/>
          <p:nvPr/>
        </p:nvSpPr>
        <p:spPr>
          <a:xfrm>
            <a:off x="3572734" y="3082212"/>
            <a:ext cx="969107" cy="344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Goal pose publisher</a:t>
            </a:r>
            <a:endParaRPr lang="zh-CN" altLang="en-US" sz="9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9A0D5E-9760-4774-ADD5-B8AB70838A5F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4057288" y="2184645"/>
            <a:ext cx="842813" cy="89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3A6C77-8C76-4D87-8F79-417A13C3B3F0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4057288" y="3426691"/>
            <a:ext cx="846614" cy="99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4EB38F-F0AA-4907-81E0-3F9E4FB670C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111803" y="2030780"/>
            <a:ext cx="1340228" cy="43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501696-00C0-440C-A94B-83C0B087A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3111804" y="2030780"/>
            <a:ext cx="1340227" cy="86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4FF003-E966-4FE8-9D8C-C8E718C7F35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900101" y="1660399"/>
            <a:ext cx="0" cy="21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CD8122-6AEF-4068-A833-5D12846117F6}"/>
              </a:ext>
            </a:extLst>
          </p:cNvPr>
          <p:cNvSpPr txBox="1"/>
          <p:nvPr/>
        </p:nvSpPr>
        <p:spPr>
          <a:xfrm>
            <a:off x="78242" y="0"/>
            <a:ext cx="3167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subscriber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/camera/rgb/image_mono/compressed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2723A-03A8-4870-A2A6-420CDCA4BE47}"/>
              </a:ext>
            </a:extLst>
          </p:cNvPr>
          <p:cNvSpPr txBox="1"/>
          <p:nvPr/>
        </p:nvSpPr>
        <p:spPr>
          <a:xfrm>
            <a:off x="78242" y="215444"/>
            <a:ext cx="2406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array subscriber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/ope_inCamFrame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278509-4AEE-438C-A561-B7E4652EBC1E}"/>
              </a:ext>
            </a:extLst>
          </p:cNvPr>
          <p:cNvSpPr txBox="1"/>
          <p:nvPr/>
        </p:nvSpPr>
        <p:spPr>
          <a:xfrm>
            <a:off x="72971" y="400111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ID subscriber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/object_ids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AEE4085D-CDC6-4FAE-95F0-1941429B9488}"/>
              </a:ext>
            </a:extLst>
          </p:cNvPr>
          <p:cNvSpPr/>
          <p:nvPr/>
        </p:nvSpPr>
        <p:spPr>
          <a:xfrm>
            <a:off x="6945086" y="3447818"/>
            <a:ext cx="958360" cy="34447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Goal pose subscriber</a:t>
            </a:r>
            <a:endParaRPr lang="zh-CN" altLang="en-US" sz="9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84A47F2-C183-4048-A72B-092794E56D67}"/>
              </a:ext>
            </a:extLst>
          </p:cNvPr>
          <p:cNvCxnSpPr>
            <a:cxnSpLocks/>
            <a:stCxn id="6" idx="3"/>
            <a:endCxn id="51" idx="3"/>
          </p:cNvCxnSpPr>
          <p:nvPr/>
        </p:nvCxnSpPr>
        <p:spPr>
          <a:xfrm flipV="1">
            <a:off x="5314938" y="3620058"/>
            <a:ext cx="2588508" cy="977308"/>
          </a:xfrm>
          <a:prstGeom prst="bentConnector3">
            <a:avLst>
              <a:gd name="adj1" fmla="val 108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3E97DA4-D7D6-4005-8EFC-3DDDBA8B4A94}"/>
              </a:ext>
            </a:extLst>
          </p:cNvPr>
          <p:cNvSpPr txBox="1"/>
          <p:nvPr/>
        </p:nvSpPr>
        <p:spPr>
          <a:xfrm>
            <a:off x="8801100" y="5486400"/>
            <a:ext cx="24354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User commands:</a:t>
            </a:r>
          </a:p>
          <a:p>
            <a:r>
              <a:rPr lang="en-US" altLang="zh-CN" sz="1000" dirty="0"/>
              <a:t>mode1</a:t>
            </a:r>
          </a:p>
          <a:p>
            <a:endParaRPr lang="zh-CN" alt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B585C9-CC70-49B5-BFA8-1454862C6C7A}"/>
              </a:ext>
            </a:extLst>
          </p:cNvPr>
          <p:cNvSpPr/>
          <p:nvPr/>
        </p:nvSpPr>
        <p:spPr>
          <a:xfrm>
            <a:off x="5178079" y="3045618"/>
            <a:ext cx="822072" cy="42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Execution command publisher</a:t>
            </a:r>
            <a:endParaRPr lang="zh-CN" altLang="en-US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F3B0A9-5127-4995-96F1-570A2E6A3C77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>
            <a:off x="4900101" y="2184645"/>
            <a:ext cx="689014" cy="86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73347A-87E3-413B-8218-44CC3A336384}"/>
              </a:ext>
            </a:extLst>
          </p:cNvPr>
          <p:cNvCxnSpPr>
            <a:cxnSpLocks/>
            <a:stCxn id="59" idx="2"/>
            <a:endCxn id="6" idx="0"/>
          </p:cNvCxnSpPr>
          <p:nvPr/>
        </p:nvCxnSpPr>
        <p:spPr>
          <a:xfrm flipH="1">
            <a:off x="4903902" y="3468980"/>
            <a:ext cx="685213" cy="95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12BF07-EC85-4BC3-B266-D0FEC46C4E3B}"/>
              </a:ext>
            </a:extLst>
          </p:cNvPr>
          <p:cNvSpPr txBox="1"/>
          <p:nvPr/>
        </p:nvSpPr>
        <p:spPr>
          <a:xfrm rot="19661139">
            <a:off x="3356611" y="237147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AF2D79-F8C7-44C6-95D2-B3EDA501A40B}"/>
              </a:ext>
            </a:extLst>
          </p:cNvPr>
          <p:cNvSpPr txBox="1"/>
          <p:nvPr/>
        </p:nvSpPr>
        <p:spPr>
          <a:xfrm rot="20626139">
            <a:off x="3124671" y="2108921"/>
            <a:ext cx="974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StampedPoseArray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80C90B-E82F-4AF0-92C2-42DF4DD7885A}"/>
              </a:ext>
            </a:extLst>
          </p:cNvPr>
          <p:cNvSpPr txBox="1"/>
          <p:nvPr/>
        </p:nvSpPr>
        <p:spPr>
          <a:xfrm>
            <a:off x="3084206" y="1845293"/>
            <a:ext cx="1191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CompressedMonoImage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8AA342-5B47-4DF4-A822-4E28BD03050E}"/>
              </a:ext>
            </a:extLst>
          </p:cNvPr>
          <p:cNvSpPr txBox="1"/>
          <p:nvPr/>
        </p:nvSpPr>
        <p:spPr>
          <a:xfrm>
            <a:off x="3244221" y="233164"/>
            <a:ext cx="2173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pose publisher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/user_pose_cmd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F56E18-6B98-4C69-900E-6E3048B7035A}"/>
              </a:ext>
            </a:extLst>
          </p:cNvPr>
          <p:cNvSpPr txBox="1"/>
          <p:nvPr/>
        </p:nvSpPr>
        <p:spPr>
          <a:xfrm>
            <a:off x="3246097" y="-10758"/>
            <a:ext cx="3023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command publisher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/user_execution_cmd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CC667C-0780-4E8E-ACD6-E14955E081F9}"/>
              </a:ext>
            </a:extLst>
          </p:cNvPr>
          <p:cNvSpPr txBox="1"/>
          <p:nvPr/>
        </p:nvSpPr>
        <p:spPr>
          <a:xfrm rot="18112341">
            <a:off x="5393652" y="3787163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35134-D22C-4FAF-8984-533FFE3D2074}"/>
              </a:ext>
            </a:extLst>
          </p:cNvPr>
          <p:cNvSpPr txBox="1"/>
          <p:nvPr/>
        </p:nvSpPr>
        <p:spPr>
          <a:xfrm rot="2908928">
            <a:off x="3587870" y="3796665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StampedPose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EBFF74E-E89C-4D00-A4E7-38BA904AFC2D}"/>
              </a:ext>
            </a:extLst>
          </p:cNvPr>
          <p:cNvSpPr txBox="1"/>
          <p:nvPr/>
        </p:nvSpPr>
        <p:spPr>
          <a:xfrm>
            <a:off x="4971393" y="2546835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press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5F998B-D138-4022-9359-C599EB6BF3EF}"/>
              </a:ext>
            </a:extLst>
          </p:cNvPr>
          <p:cNvSpPr txBox="1"/>
          <p:nvPr/>
        </p:nvSpPr>
        <p:spPr>
          <a:xfrm>
            <a:off x="4149664" y="2521370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Grasp select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Flowchart: Process 130">
            <a:extLst>
              <a:ext uri="{FF2B5EF4-FFF2-40B4-BE49-F238E27FC236}">
                <a16:creationId xmlns:a16="http://schemas.microsoft.com/office/drawing/2014/main" id="{1E9F506B-ACD8-4FAC-9EF8-C2B63606387F}"/>
              </a:ext>
            </a:extLst>
          </p:cNvPr>
          <p:cNvSpPr/>
          <p:nvPr/>
        </p:nvSpPr>
        <p:spPr>
          <a:xfrm>
            <a:off x="6945086" y="2736814"/>
            <a:ext cx="958360" cy="433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Execution command subscriber</a:t>
            </a:r>
            <a:endParaRPr lang="zh-CN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EAD0F6F-A9AC-48E9-8AE3-05755EE9D101}"/>
              </a:ext>
            </a:extLst>
          </p:cNvPr>
          <p:cNvSpPr txBox="1"/>
          <p:nvPr/>
        </p:nvSpPr>
        <p:spPr>
          <a:xfrm>
            <a:off x="7055415" y="3818186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StampedPose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642122-7773-4A71-8234-5F6E8992354F}"/>
              </a:ext>
            </a:extLst>
          </p:cNvPr>
          <p:cNvSpPr txBox="1"/>
          <p:nvPr/>
        </p:nvSpPr>
        <p:spPr>
          <a:xfrm>
            <a:off x="7167625" y="2507695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AC17A3F8-0626-4FC9-9C45-F55B6FAC18E9}"/>
              </a:ext>
            </a:extLst>
          </p:cNvPr>
          <p:cNvSpPr/>
          <p:nvPr/>
        </p:nvSpPr>
        <p:spPr>
          <a:xfrm>
            <a:off x="2217922" y="3192122"/>
            <a:ext cx="891618" cy="289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Feedback subscriber</a:t>
            </a:r>
            <a:endParaRPr lang="zh-CN" altLang="en-US" sz="900" dirty="0"/>
          </a:p>
        </p:txBody>
      </p:sp>
      <p:sp>
        <p:nvSpPr>
          <p:cNvPr id="137" name="Flowchart: Process 136">
            <a:extLst>
              <a:ext uri="{FF2B5EF4-FFF2-40B4-BE49-F238E27FC236}">
                <a16:creationId xmlns:a16="http://schemas.microsoft.com/office/drawing/2014/main" id="{480F6133-CB6D-4777-AC69-E4DB74240414}"/>
              </a:ext>
            </a:extLst>
          </p:cNvPr>
          <p:cNvSpPr/>
          <p:nvPr/>
        </p:nvSpPr>
        <p:spPr>
          <a:xfrm>
            <a:off x="6980551" y="2079626"/>
            <a:ext cx="891618" cy="289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Feedback publisher</a:t>
            </a:r>
            <a:endParaRPr lang="zh-CN" altLang="en-US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FE98FB-614E-4222-9CF6-AFBC50BA850D}"/>
              </a:ext>
            </a:extLst>
          </p:cNvPr>
          <p:cNvSpPr txBox="1"/>
          <p:nvPr/>
        </p:nvSpPr>
        <p:spPr>
          <a:xfrm>
            <a:off x="7247336" y="1847491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5A538E0-03A2-4884-851D-80129B4996BC}"/>
              </a:ext>
            </a:extLst>
          </p:cNvPr>
          <p:cNvSpPr txBox="1"/>
          <p:nvPr/>
        </p:nvSpPr>
        <p:spPr>
          <a:xfrm>
            <a:off x="2387773" y="3505573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95901F-B008-4714-BF10-39C59F68C4A1}"/>
              </a:ext>
            </a:extLst>
          </p:cNvPr>
          <p:cNvSpPr/>
          <p:nvPr/>
        </p:nvSpPr>
        <p:spPr>
          <a:xfrm>
            <a:off x="72971" y="615555"/>
            <a:ext cx="26677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subscriber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/tablet_control_feedback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5C6432-E1BE-4D7A-9EB7-3A9A9553C9DD}"/>
              </a:ext>
            </a:extLst>
          </p:cNvPr>
          <p:cNvSpPr/>
          <p:nvPr/>
        </p:nvSpPr>
        <p:spPr>
          <a:xfrm>
            <a:off x="7934409" y="27833"/>
            <a:ext cx="22333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pose subscriber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/user_pose_cmd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392DFD-49D2-4358-A0D2-8465A978A026}"/>
              </a:ext>
            </a:extLst>
          </p:cNvPr>
          <p:cNvSpPr/>
          <p:nvPr/>
        </p:nvSpPr>
        <p:spPr>
          <a:xfrm>
            <a:off x="7934409" y="199333"/>
            <a:ext cx="30828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command subscriber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/user_execution_cmd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0BC3A8-9AE5-4B27-826A-7667EB0AADC3}"/>
              </a:ext>
            </a:extLst>
          </p:cNvPr>
          <p:cNvSpPr/>
          <p:nvPr/>
        </p:nvSpPr>
        <p:spPr>
          <a:xfrm>
            <a:off x="7934409" y="608236"/>
            <a:ext cx="2608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publisher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/tablet_control_feedback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7B507C-9080-4EE7-AB52-57812AF92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046183"/>
              </p:ext>
            </p:extLst>
          </p:nvPr>
        </p:nvGraphicFramePr>
        <p:xfrm>
          <a:off x="7703040" y="2012137"/>
          <a:ext cx="3728261" cy="1882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21AD6C3-3F05-4ADE-8412-AD346CF37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075438"/>
              </p:ext>
            </p:extLst>
          </p:nvPr>
        </p:nvGraphicFramePr>
        <p:xfrm>
          <a:off x="7299081" y="3368104"/>
          <a:ext cx="4746381" cy="334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E8A171-459A-4C10-9AC1-46B91A503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23320"/>
              </p:ext>
            </p:extLst>
          </p:nvPr>
        </p:nvGraphicFramePr>
        <p:xfrm>
          <a:off x="546099" y="446450"/>
          <a:ext cx="4939042" cy="241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521">
                  <a:extLst>
                    <a:ext uri="{9D8B030D-6E8A-4147-A177-3AD203B41FA5}">
                      <a16:colId xmlns:a16="http://schemas.microsoft.com/office/drawing/2014/main" val="3871787408"/>
                    </a:ext>
                  </a:extLst>
                </a:gridCol>
                <a:gridCol w="2469521">
                  <a:extLst>
                    <a:ext uri="{9D8B030D-6E8A-4147-A177-3AD203B41FA5}">
                      <a16:colId xmlns:a16="http://schemas.microsoft.com/office/drawing/2014/main" val="2718749262"/>
                    </a:ext>
                  </a:extLst>
                </a:gridCol>
              </a:tblGrid>
              <a:tr h="482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Execution command</a:t>
                      </a:r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User command</a:t>
                      </a:r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extLst>
                  <a:ext uri="{0D108BD9-81ED-4DB2-BD59-A6C34878D82A}">
                    <a16:rowId xmlns:a16="http://schemas.microsoft.com/office/drawing/2014/main" val="23431615"/>
                  </a:ext>
                </a:extLst>
              </a:tr>
              <a:tr h="482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(1, attempt, confirmation)</a:t>
                      </a:r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((x, y, z), (x, y, z, w))</a:t>
                      </a:r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extLst>
                  <a:ext uri="{0D108BD9-81ED-4DB2-BD59-A6C34878D82A}">
                    <a16:rowId xmlns:a16="http://schemas.microsoft.com/office/drawing/2014/main" val="2691538909"/>
                  </a:ext>
                </a:extLst>
              </a:tr>
              <a:tr h="482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(2, attempt, confirmation)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((x, y, 0), (0, 0, 0, 1)) 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((x, y, 0), (x, y, z, w))</a:t>
                      </a:r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extLst>
                  <a:ext uri="{0D108BD9-81ED-4DB2-BD59-A6C34878D82A}">
                    <a16:rowId xmlns:a16="http://schemas.microsoft.com/office/drawing/2014/main" val="210907188"/>
                  </a:ext>
                </a:extLst>
              </a:tr>
              <a:tr h="482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(3, attempt, confirmation)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N/A</a:t>
                      </a:r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extLst>
                  <a:ext uri="{0D108BD9-81ED-4DB2-BD59-A6C34878D82A}">
                    <a16:rowId xmlns:a16="http://schemas.microsoft.com/office/drawing/2014/main" val="3990929651"/>
                  </a:ext>
                </a:extLst>
              </a:tr>
              <a:tr h="482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(4, attempt, confirmation)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Cell phone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 sz="1100" dirty="0"/>
                    </a:p>
                  </a:txBody>
                  <a:tcPr marL="55564" marR="55564" marT="27782" marB="27782" anchor="ctr"/>
                </a:tc>
                <a:extLst>
                  <a:ext uri="{0D108BD9-81ED-4DB2-BD59-A6C34878D82A}">
                    <a16:rowId xmlns:a16="http://schemas.microsoft.com/office/drawing/2014/main" val="226668227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644C8B-9DEF-4DF5-B108-B825E3222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98809"/>
              </p:ext>
            </p:extLst>
          </p:nvPr>
        </p:nvGraphicFramePr>
        <p:xfrm>
          <a:off x="1062292" y="3059271"/>
          <a:ext cx="2447823" cy="33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41">
                  <a:extLst>
                    <a:ext uri="{9D8B030D-6E8A-4147-A177-3AD203B41FA5}">
                      <a16:colId xmlns:a16="http://schemas.microsoft.com/office/drawing/2014/main" val="3939049483"/>
                    </a:ext>
                  </a:extLst>
                </a:gridCol>
                <a:gridCol w="815941">
                  <a:extLst>
                    <a:ext uri="{9D8B030D-6E8A-4147-A177-3AD203B41FA5}">
                      <a16:colId xmlns:a16="http://schemas.microsoft.com/office/drawing/2014/main" val="153983926"/>
                    </a:ext>
                  </a:extLst>
                </a:gridCol>
                <a:gridCol w="815941">
                  <a:extLst>
                    <a:ext uri="{9D8B030D-6E8A-4147-A177-3AD203B41FA5}">
                      <a16:colId xmlns:a16="http://schemas.microsoft.com/office/drawing/2014/main" val="1692154004"/>
                    </a:ext>
                  </a:extLst>
                </a:gridCol>
              </a:tblGrid>
              <a:tr h="538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Feedback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signal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Response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822872"/>
                  </a:ext>
                </a:extLst>
              </a:tr>
              <a:tr h="538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Found solution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(1,0,0)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Ask for confirmation for execute motion plan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839446"/>
                  </a:ext>
                </a:extLst>
              </a:tr>
              <a:tr h="538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 solution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(0,0,0)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Ask for re-selection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033849"/>
                  </a:ext>
                </a:extLst>
              </a:tr>
              <a:tr h="538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Execution finished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(1,1,0)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Reset UI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244371"/>
                  </a:ext>
                </a:extLst>
              </a:tr>
              <a:tr h="538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Execution failed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(1,2,0)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Show information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731688"/>
                  </a:ext>
                </a:extLst>
              </a:tr>
              <a:tr h="538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Trivial feedback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(-1,-1,-1)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none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84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2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2B0A4D-EB1F-4ECE-8307-EE95FACDCD28}"/>
              </a:ext>
            </a:extLst>
          </p:cNvPr>
          <p:cNvSpPr txBox="1"/>
          <p:nvPr/>
        </p:nvSpPr>
        <p:spPr>
          <a:xfrm>
            <a:off x="4769225" y="1473798"/>
            <a:ext cx="34281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ROS main node:</a:t>
            </a:r>
          </a:p>
          <a:p>
            <a:r>
              <a:rPr lang="en-US" altLang="zh-CN" sz="1400" b="1" dirty="0"/>
              <a:t>While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rospy</a:t>
            </a:r>
            <a:r>
              <a:rPr lang="en-US" altLang="zh-CN" sz="1400" dirty="0"/>
              <a:t> is not shutdown:</a:t>
            </a:r>
          </a:p>
          <a:p>
            <a:r>
              <a:rPr lang="en-US" altLang="zh-CN" sz="1400" b="1" dirty="0"/>
              <a:t>    if</a:t>
            </a:r>
            <a:r>
              <a:rPr lang="en-US" altLang="zh-CN" sz="1400" dirty="0"/>
              <a:t> mode == 1:</a:t>
            </a:r>
          </a:p>
          <a:p>
            <a:r>
              <a:rPr lang="en-US" altLang="zh-CN" sz="1400" dirty="0"/>
              <a:t>        define goal pose</a:t>
            </a:r>
          </a:p>
          <a:p>
            <a:r>
              <a:rPr lang="en-US" altLang="zh-CN" sz="1400" b="1" dirty="0"/>
              <a:t>    </a:t>
            </a:r>
            <a:r>
              <a:rPr lang="en-US" altLang="zh-CN" sz="1400" b="1" dirty="0" err="1"/>
              <a:t>elif</a:t>
            </a:r>
            <a:r>
              <a:rPr lang="en-US" altLang="zh-CN" sz="1400" dirty="0"/>
              <a:t> mode == 2:</a:t>
            </a:r>
          </a:p>
          <a:p>
            <a:r>
              <a:rPr lang="en-US" altLang="zh-CN" sz="1400" dirty="0"/>
              <a:t>        define goal pose   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b="1" dirty="0" err="1"/>
              <a:t>elif</a:t>
            </a:r>
            <a:r>
              <a:rPr lang="en-US" altLang="zh-CN" sz="1400" dirty="0"/>
              <a:t> mode == 3:</a:t>
            </a:r>
          </a:p>
          <a:p>
            <a:r>
              <a:rPr lang="en-US" altLang="zh-CN" sz="1400" dirty="0"/>
              <a:t>        define goal pose</a:t>
            </a:r>
          </a:p>
          <a:p>
            <a:r>
              <a:rPr lang="en-US" altLang="zh-CN" sz="1400" dirty="0"/>
              <a:t>    </a:t>
            </a:r>
            <a:r>
              <a:rPr lang="en-US" altLang="zh-CN" sz="1400" b="1" dirty="0"/>
              <a:t>else: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b="1" dirty="0"/>
              <a:t>continue</a:t>
            </a:r>
          </a:p>
          <a:p>
            <a:r>
              <a:rPr lang="en-US" altLang="zh-CN" sz="1400" dirty="0"/>
              <a:t>    find solution for goal pose</a:t>
            </a:r>
          </a:p>
          <a:p>
            <a:r>
              <a:rPr lang="en-US" altLang="zh-CN" sz="1400" dirty="0"/>
              <a:t>    publish solution finding feedback</a:t>
            </a:r>
          </a:p>
          <a:p>
            <a:r>
              <a:rPr lang="en-US" altLang="zh-CN" sz="1400" dirty="0"/>
              <a:t>    </a:t>
            </a:r>
            <a:r>
              <a:rPr lang="en-US" altLang="zh-CN" sz="1400" b="1" dirty="0"/>
              <a:t>while</a:t>
            </a:r>
            <a:r>
              <a:rPr lang="en-US" altLang="zh-CN" sz="1400" dirty="0"/>
              <a:t> not confirmed: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b="1" dirty="0"/>
              <a:t>pass</a:t>
            </a:r>
          </a:p>
          <a:p>
            <a:r>
              <a:rPr lang="en-US" altLang="zh-CN" sz="1400" b="1" dirty="0"/>
              <a:t>    if </a:t>
            </a:r>
            <a:r>
              <a:rPr lang="en-US" altLang="zh-CN" sz="1400" dirty="0"/>
              <a:t>confirmation == 1:</a:t>
            </a:r>
          </a:p>
          <a:p>
            <a:r>
              <a:rPr lang="en-US" altLang="zh-CN" sz="1400" dirty="0"/>
              <a:t>        execute solution</a:t>
            </a:r>
          </a:p>
          <a:p>
            <a:r>
              <a:rPr lang="en-US" altLang="zh-CN" sz="1400" dirty="0"/>
              <a:t>        publish execution feedback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publish cancel feedback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6BCC28-7BE8-4B13-9C51-BFB80353F147}"/>
              </a:ext>
            </a:extLst>
          </p:cNvPr>
          <p:cNvSpPr/>
          <p:nvPr/>
        </p:nvSpPr>
        <p:spPr>
          <a:xfrm>
            <a:off x="4453666" y="3646842"/>
            <a:ext cx="548640" cy="2248349"/>
          </a:xfrm>
          <a:custGeom>
            <a:avLst/>
            <a:gdLst>
              <a:gd name="connsiteX0" fmla="*/ 548640 w 548640"/>
              <a:gd name="connsiteY0" fmla="*/ 0 h 2248349"/>
              <a:gd name="connsiteX1" fmla="*/ 494852 w 548640"/>
              <a:gd name="connsiteY1" fmla="*/ 43031 h 2248349"/>
              <a:gd name="connsiteX2" fmla="*/ 473336 w 548640"/>
              <a:gd name="connsiteY2" fmla="*/ 64546 h 2248349"/>
              <a:gd name="connsiteX3" fmla="*/ 408790 w 548640"/>
              <a:gd name="connsiteY3" fmla="*/ 86062 h 2248349"/>
              <a:gd name="connsiteX4" fmla="*/ 365760 w 548640"/>
              <a:gd name="connsiteY4" fmla="*/ 139850 h 2248349"/>
              <a:gd name="connsiteX5" fmla="*/ 333487 w 548640"/>
              <a:gd name="connsiteY5" fmla="*/ 161365 h 2248349"/>
              <a:gd name="connsiteX6" fmla="*/ 268941 w 548640"/>
              <a:gd name="connsiteY6" fmla="*/ 236669 h 2248349"/>
              <a:gd name="connsiteX7" fmla="*/ 236668 w 548640"/>
              <a:gd name="connsiteY7" fmla="*/ 268942 h 2248349"/>
              <a:gd name="connsiteX8" fmla="*/ 215153 w 548640"/>
              <a:gd name="connsiteY8" fmla="*/ 301214 h 2248349"/>
              <a:gd name="connsiteX9" fmla="*/ 172122 w 548640"/>
              <a:gd name="connsiteY9" fmla="*/ 344245 h 2248349"/>
              <a:gd name="connsiteX10" fmla="*/ 161365 w 548640"/>
              <a:gd name="connsiteY10" fmla="*/ 376518 h 2248349"/>
              <a:gd name="connsiteX11" fmla="*/ 139849 w 548640"/>
              <a:gd name="connsiteY11" fmla="*/ 398033 h 2248349"/>
              <a:gd name="connsiteX12" fmla="*/ 118334 w 548640"/>
              <a:gd name="connsiteY12" fmla="*/ 462579 h 2248349"/>
              <a:gd name="connsiteX13" fmla="*/ 107576 w 548640"/>
              <a:gd name="connsiteY13" fmla="*/ 494852 h 2248349"/>
              <a:gd name="connsiteX14" fmla="*/ 75303 w 548640"/>
              <a:gd name="connsiteY14" fmla="*/ 559398 h 2248349"/>
              <a:gd name="connsiteX15" fmla="*/ 53788 w 548640"/>
              <a:gd name="connsiteY15" fmla="*/ 591671 h 2248349"/>
              <a:gd name="connsiteX16" fmla="*/ 32273 w 548640"/>
              <a:gd name="connsiteY16" fmla="*/ 656217 h 2248349"/>
              <a:gd name="connsiteX17" fmla="*/ 21515 w 548640"/>
              <a:gd name="connsiteY17" fmla="*/ 699247 h 2248349"/>
              <a:gd name="connsiteX18" fmla="*/ 0 w 548640"/>
              <a:gd name="connsiteY18" fmla="*/ 860612 h 2248349"/>
              <a:gd name="connsiteX19" fmla="*/ 10758 w 548640"/>
              <a:gd name="connsiteY19" fmla="*/ 1021977 h 2248349"/>
              <a:gd name="connsiteX20" fmla="*/ 32273 w 548640"/>
              <a:gd name="connsiteY20" fmla="*/ 1333949 h 2248349"/>
              <a:gd name="connsiteX21" fmla="*/ 43030 w 548640"/>
              <a:gd name="connsiteY21" fmla="*/ 1409252 h 2248349"/>
              <a:gd name="connsiteX22" fmla="*/ 53788 w 548640"/>
              <a:gd name="connsiteY22" fmla="*/ 1516829 h 2248349"/>
              <a:gd name="connsiteX23" fmla="*/ 64546 w 548640"/>
              <a:gd name="connsiteY23" fmla="*/ 1645920 h 2248349"/>
              <a:gd name="connsiteX24" fmla="*/ 86061 w 548640"/>
              <a:gd name="connsiteY24" fmla="*/ 1710466 h 2248349"/>
              <a:gd name="connsiteX25" fmla="*/ 107576 w 548640"/>
              <a:gd name="connsiteY25" fmla="*/ 1818043 h 2248349"/>
              <a:gd name="connsiteX26" fmla="*/ 129092 w 548640"/>
              <a:gd name="connsiteY26" fmla="*/ 1893346 h 2248349"/>
              <a:gd name="connsiteX27" fmla="*/ 150607 w 548640"/>
              <a:gd name="connsiteY27" fmla="*/ 1957892 h 2248349"/>
              <a:gd name="connsiteX28" fmla="*/ 161365 w 548640"/>
              <a:gd name="connsiteY28" fmla="*/ 1990165 h 2248349"/>
              <a:gd name="connsiteX29" fmla="*/ 204395 w 548640"/>
              <a:gd name="connsiteY29" fmla="*/ 2054711 h 2248349"/>
              <a:gd name="connsiteX30" fmla="*/ 225910 w 548640"/>
              <a:gd name="connsiteY30" fmla="*/ 2086984 h 2248349"/>
              <a:gd name="connsiteX31" fmla="*/ 247426 w 548640"/>
              <a:gd name="connsiteY31" fmla="*/ 2108499 h 2248349"/>
              <a:gd name="connsiteX32" fmla="*/ 268941 w 548640"/>
              <a:gd name="connsiteY32" fmla="*/ 2140772 h 2248349"/>
              <a:gd name="connsiteX33" fmla="*/ 301214 w 548640"/>
              <a:gd name="connsiteY33" fmla="*/ 2162287 h 2248349"/>
              <a:gd name="connsiteX34" fmla="*/ 344245 w 548640"/>
              <a:gd name="connsiteY34" fmla="*/ 2205318 h 2248349"/>
              <a:gd name="connsiteX35" fmla="*/ 376518 w 548640"/>
              <a:gd name="connsiteY35" fmla="*/ 2216076 h 2248349"/>
              <a:gd name="connsiteX36" fmla="*/ 419548 w 548640"/>
              <a:gd name="connsiteY36" fmla="*/ 2248349 h 224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8640" h="2248349">
                <a:moveTo>
                  <a:pt x="548640" y="0"/>
                </a:moveTo>
                <a:cubicBezTo>
                  <a:pt x="530711" y="14344"/>
                  <a:pt x="512285" y="28088"/>
                  <a:pt x="494852" y="43031"/>
                </a:cubicBezTo>
                <a:cubicBezTo>
                  <a:pt x="487151" y="49632"/>
                  <a:pt x="482408" y="60010"/>
                  <a:pt x="473336" y="64546"/>
                </a:cubicBezTo>
                <a:cubicBezTo>
                  <a:pt x="453051" y="74688"/>
                  <a:pt x="408790" y="86062"/>
                  <a:pt x="408790" y="86062"/>
                </a:cubicBezTo>
                <a:cubicBezTo>
                  <a:pt x="392817" y="110022"/>
                  <a:pt x="387656" y="122333"/>
                  <a:pt x="365760" y="139850"/>
                </a:cubicBezTo>
                <a:cubicBezTo>
                  <a:pt x="355664" y="147927"/>
                  <a:pt x="344245" y="154193"/>
                  <a:pt x="333487" y="161365"/>
                </a:cubicBezTo>
                <a:cubicBezTo>
                  <a:pt x="300720" y="210516"/>
                  <a:pt x="321114" y="184496"/>
                  <a:pt x="268941" y="236669"/>
                </a:cubicBezTo>
                <a:cubicBezTo>
                  <a:pt x="258183" y="247427"/>
                  <a:pt x="245107" y="256284"/>
                  <a:pt x="236668" y="268942"/>
                </a:cubicBezTo>
                <a:cubicBezTo>
                  <a:pt x="229496" y="279699"/>
                  <a:pt x="223567" y="291398"/>
                  <a:pt x="215153" y="301214"/>
                </a:cubicBezTo>
                <a:cubicBezTo>
                  <a:pt x="201952" y="316615"/>
                  <a:pt x="172122" y="344245"/>
                  <a:pt x="172122" y="344245"/>
                </a:cubicBezTo>
                <a:cubicBezTo>
                  <a:pt x="168536" y="355003"/>
                  <a:pt x="167199" y="366794"/>
                  <a:pt x="161365" y="376518"/>
                </a:cubicBezTo>
                <a:cubicBezTo>
                  <a:pt x="156147" y="385215"/>
                  <a:pt x="144385" y="388961"/>
                  <a:pt x="139849" y="398033"/>
                </a:cubicBezTo>
                <a:cubicBezTo>
                  <a:pt x="129706" y="418318"/>
                  <a:pt x="125506" y="441064"/>
                  <a:pt x="118334" y="462579"/>
                </a:cubicBezTo>
                <a:cubicBezTo>
                  <a:pt x="114748" y="473337"/>
                  <a:pt x="113866" y="485417"/>
                  <a:pt x="107576" y="494852"/>
                </a:cubicBezTo>
                <a:cubicBezTo>
                  <a:pt x="45917" y="587342"/>
                  <a:pt x="119842" y="470321"/>
                  <a:pt x="75303" y="559398"/>
                </a:cubicBezTo>
                <a:cubicBezTo>
                  <a:pt x="69521" y="570962"/>
                  <a:pt x="59039" y="579856"/>
                  <a:pt x="53788" y="591671"/>
                </a:cubicBezTo>
                <a:cubicBezTo>
                  <a:pt x="44577" y="612395"/>
                  <a:pt x="37774" y="634215"/>
                  <a:pt x="32273" y="656217"/>
                </a:cubicBezTo>
                <a:cubicBezTo>
                  <a:pt x="28687" y="670560"/>
                  <a:pt x="24415" y="684749"/>
                  <a:pt x="21515" y="699247"/>
                </a:cubicBezTo>
                <a:cubicBezTo>
                  <a:pt x="9445" y="759596"/>
                  <a:pt x="7174" y="796046"/>
                  <a:pt x="0" y="860612"/>
                </a:cubicBezTo>
                <a:cubicBezTo>
                  <a:pt x="3586" y="914400"/>
                  <a:pt x="7395" y="968174"/>
                  <a:pt x="10758" y="1021977"/>
                </a:cubicBezTo>
                <a:cubicBezTo>
                  <a:pt x="17489" y="1129672"/>
                  <a:pt x="21083" y="1227647"/>
                  <a:pt x="32273" y="1333949"/>
                </a:cubicBezTo>
                <a:cubicBezTo>
                  <a:pt x="34927" y="1359165"/>
                  <a:pt x="40067" y="1384070"/>
                  <a:pt x="43030" y="1409252"/>
                </a:cubicBezTo>
                <a:cubicBezTo>
                  <a:pt x="47241" y="1445043"/>
                  <a:pt x="50525" y="1480939"/>
                  <a:pt x="53788" y="1516829"/>
                </a:cubicBezTo>
                <a:cubicBezTo>
                  <a:pt x="57697" y="1559831"/>
                  <a:pt x="57447" y="1603328"/>
                  <a:pt x="64546" y="1645920"/>
                </a:cubicBezTo>
                <a:cubicBezTo>
                  <a:pt x="68274" y="1668291"/>
                  <a:pt x="81613" y="1688227"/>
                  <a:pt x="86061" y="1710466"/>
                </a:cubicBezTo>
                <a:cubicBezTo>
                  <a:pt x="93233" y="1746325"/>
                  <a:pt x="96012" y="1783351"/>
                  <a:pt x="107576" y="1818043"/>
                </a:cubicBezTo>
                <a:cubicBezTo>
                  <a:pt x="143721" y="1926475"/>
                  <a:pt x="88579" y="1758305"/>
                  <a:pt x="129092" y="1893346"/>
                </a:cubicBezTo>
                <a:cubicBezTo>
                  <a:pt x="135609" y="1915069"/>
                  <a:pt x="143435" y="1936377"/>
                  <a:pt x="150607" y="1957892"/>
                </a:cubicBezTo>
                <a:cubicBezTo>
                  <a:pt x="154193" y="1968650"/>
                  <a:pt x="155075" y="1980730"/>
                  <a:pt x="161365" y="1990165"/>
                </a:cubicBezTo>
                <a:lnTo>
                  <a:pt x="204395" y="2054711"/>
                </a:lnTo>
                <a:cubicBezTo>
                  <a:pt x="211567" y="2065469"/>
                  <a:pt x="216768" y="2077842"/>
                  <a:pt x="225910" y="2086984"/>
                </a:cubicBezTo>
                <a:cubicBezTo>
                  <a:pt x="233082" y="2094156"/>
                  <a:pt x="241090" y="2100579"/>
                  <a:pt x="247426" y="2108499"/>
                </a:cubicBezTo>
                <a:cubicBezTo>
                  <a:pt x="255503" y="2118595"/>
                  <a:pt x="259799" y="2131630"/>
                  <a:pt x="268941" y="2140772"/>
                </a:cubicBezTo>
                <a:cubicBezTo>
                  <a:pt x="278083" y="2149914"/>
                  <a:pt x="291398" y="2153873"/>
                  <a:pt x="301214" y="2162287"/>
                </a:cubicBezTo>
                <a:cubicBezTo>
                  <a:pt x="316616" y="2175488"/>
                  <a:pt x="325001" y="2198903"/>
                  <a:pt x="344245" y="2205318"/>
                </a:cubicBezTo>
                <a:cubicBezTo>
                  <a:pt x="355003" y="2208904"/>
                  <a:pt x="366376" y="2211005"/>
                  <a:pt x="376518" y="2216076"/>
                </a:cubicBezTo>
                <a:cubicBezTo>
                  <a:pt x="400845" y="2228240"/>
                  <a:pt x="404419" y="2233220"/>
                  <a:pt x="419548" y="22483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C9CD98F-662E-4286-B9FB-7CCCA6B62E62}"/>
              </a:ext>
            </a:extLst>
          </p:cNvPr>
          <p:cNvSpPr/>
          <p:nvPr/>
        </p:nvSpPr>
        <p:spPr>
          <a:xfrm>
            <a:off x="6917167" y="2097741"/>
            <a:ext cx="247426" cy="1086523"/>
          </a:xfrm>
          <a:custGeom>
            <a:avLst/>
            <a:gdLst>
              <a:gd name="connsiteX0" fmla="*/ 0 w 247426"/>
              <a:gd name="connsiteY0" fmla="*/ 0 h 1086523"/>
              <a:gd name="connsiteX1" fmla="*/ 43031 w 247426"/>
              <a:gd name="connsiteY1" fmla="*/ 53788 h 1086523"/>
              <a:gd name="connsiteX2" fmla="*/ 86061 w 247426"/>
              <a:gd name="connsiteY2" fmla="*/ 107577 h 1086523"/>
              <a:gd name="connsiteX3" fmla="*/ 96819 w 247426"/>
              <a:gd name="connsiteY3" fmla="*/ 139850 h 1086523"/>
              <a:gd name="connsiteX4" fmla="*/ 118334 w 247426"/>
              <a:gd name="connsiteY4" fmla="*/ 172123 h 1086523"/>
              <a:gd name="connsiteX5" fmla="*/ 129092 w 247426"/>
              <a:gd name="connsiteY5" fmla="*/ 204395 h 1086523"/>
              <a:gd name="connsiteX6" fmla="*/ 150607 w 247426"/>
              <a:gd name="connsiteY6" fmla="*/ 236668 h 1086523"/>
              <a:gd name="connsiteX7" fmla="*/ 172122 w 247426"/>
              <a:gd name="connsiteY7" fmla="*/ 301214 h 1086523"/>
              <a:gd name="connsiteX8" fmla="*/ 182880 w 247426"/>
              <a:gd name="connsiteY8" fmla="*/ 333487 h 1086523"/>
              <a:gd name="connsiteX9" fmla="*/ 204395 w 247426"/>
              <a:gd name="connsiteY9" fmla="*/ 398033 h 1086523"/>
              <a:gd name="connsiteX10" fmla="*/ 215153 w 247426"/>
              <a:gd name="connsiteY10" fmla="*/ 430306 h 1086523"/>
              <a:gd name="connsiteX11" fmla="*/ 236668 w 247426"/>
              <a:gd name="connsiteY11" fmla="*/ 516367 h 1086523"/>
              <a:gd name="connsiteX12" fmla="*/ 247426 w 247426"/>
              <a:gd name="connsiteY12" fmla="*/ 623944 h 1086523"/>
              <a:gd name="connsiteX13" fmla="*/ 236668 w 247426"/>
              <a:gd name="connsiteY13" fmla="*/ 903643 h 1086523"/>
              <a:gd name="connsiteX14" fmla="*/ 215153 w 247426"/>
              <a:gd name="connsiteY14" fmla="*/ 968188 h 1086523"/>
              <a:gd name="connsiteX15" fmla="*/ 172122 w 247426"/>
              <a:gd name="connsiteY15" fmla="*/ 1011219 h 1086523"/>
              <a:gd name="connsiteX16" fmla="*/ 118334 w 247426"/>
              <a:gd name="connsiteY16" fmla="*/ 1054250 h 1086523"/>
              <a:gd name="connsiteX17" fmla="*/ 96819 w 247426"/>
              <a:gd name="connsiteY17" fmla="*/ 1086523 h 108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426" h="1086523">
                <a:moveTo>
                  <a:pt x="0" y="0"/>
                </a:moveTo>
                <a:cubicBezTo>
                  <a:pt x="14344" y="17929"/>
                  <a:pt x="28088" y="36355"/>
                  <a:pt x="43031" y="53788"/>
                </a:cubicBezTo>
                <a:cubicBezTo>
                  <a:pt x="67044" y="81803"/>
                  <a:pt x="67390" y="70235"/>
                  <a:pt x="86061" y="107577"/>
                </a:cubicBezTo>
                <a:cubicBezTo>
                  <a:pt x="91132" y="117719"/>
                  <a:pt x="91748" y="129708"/>
                  <a:pt x="96819" y="139850"/>
                </a:cubicBezTo>
                <a:cubicBezTo>
                  <a:pt x="102601" y="151414"/>
                  <a:pt x="112552" y="160559"/>
                  <a:pt x="118334" y="172123"/>
                </a:cubicBezTo>
                <a:cubicBezTo>
                  <a:pt x="123405" y="182265"/>
                  <a:pt x="124021" y="194253"/>
                  <a:pt x="129092" y="204395"/>
                </a:cubicBezTo>
                <a:cubicBezTo>
                  <a:pt x="134874" y="215959"/>
                  <a:pt x="145356" y="224853"/>
                  <a:pt x="150607" y="236668"/>
                </a:cubicBezTo>
                <a:cubicBezTo>
                  <a:pt x="159818" y="257392"/>
                  <a:pt x="164950" y="279699"/>
                  <a:pt x="172122" y="301214"/>
                </a:cubicBezTo>
                <a:lnTo>
                  <a:pt x="182880" y="333487"/>
                </a:lnTo>
                <a:lnTo>
                  <a:pt x="204395" y="398033"/>
                </a:lnTo>
                <a:cubicBezTo>
                  <a:pt x="207981" y="408791"/>
                  <a:pt x="212403" y="419305"/>
                  <a:pt x="215153" y="430306"/>
                </a:cubicBezTo>
                <a:lnTo>
                  <a:pt x="236668" y="516367"/>
                </a:lnTo>
                <a:cubicBezTo>
                  <a:pt x="240254" y="552226"/>
                  <a:pt x="247426" y="587906"/>
                  <a:pt x="247426" y="623944"/>
                </a:cubicBezTo>
                <a:cubicBezTo>
                  <a:pt x="247426" y="717246"/>
                  <a:pt x="245377" y="810748"/>
                  <a:pt x="236668" y="903643"/>
                </a:cubicBezTo>
                <a:cubicBezTo>
                  <a:pt x="234551" y="926223"/>
                  <a:pt x="231189" y="952152"/>
                  <a:pt x="215153" y="968188"/>
                </a:cubicBezTo>
                <a:cubicBezTo>
                  <a:pt x="200809" y="982532"/>
                  <a:pt x="183374" y="994341"/>
                  <a:pt x="172122" y="1011219"/>
                </a:cubicBezTo>
                <a:cubicBezTo>
                  <a:pt x="144317" y="1052927"/>
                  <a:pt x="162873" y="1039403"/>
                  <a:pt x="118334" y="1054250"/>
                </a:cubicBezTo>
                <a:lnTo>
                  <a:pt x="96819" y="10865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B562CD-604A-4388-8F8F-70C1C55F8EC0}"/>
              </a:ext>
            </a:extLst>
          </p:cNvPr>
          <p:cNvSpPr/>
          <p:nvPr/>
        </p:nvSpPr>
        <p:spPr>
          <a:xfrm>
            <a:off x="7175351" y="2657139"/>
            <a:ext cx="666974" cy="1140320"/>
          </a:xfrm>
          <a:custGeom>
            <a:avLst/>
            <a:gdLst>
              <a:gd name="connsiteX0" fmla="*/ 0 w 666974"/>
              <a:gd name="connsiteY0" fmla="*/ 0 h 1140320"/>
              <a:gd name="connsiteX1" fmla="*/ 118334 w 666974"/>
              <a:gd name="connsiteY1" fmla="*/ 32273 h 1140320"/>
              <a:gd name="connsiteX2" fmla="*/ 150607 w 666974"/>
              <a:gd name="connsiteY2" fmla="*/ 43030 h 1140320"/>
              <a:gd name="connsiteX3" fmla="*/ 172122 w 666974"/>
              <a:gd name="connsiteY3" fmla="*/ 64546 h 1140320"/>
              <a:gd name="connsiteX4" fmla="*/ 204395 w 666974"/>
              <a:gd name="connsiteY4" fmla="*/ 75303 h 1140320"/>
              <a:gd name="connsiteX5" fmla="*/ 258183 w 666974"/>
              <a:gd name="connsiteY5" fmla="*/ 118334 h 1140320"/>
              <a:gd name="connsiteX6" fmla="*/ 301214 w 666974"/>
              <a:gd name="connsiteY6" fmla="*/ 172122 h 1140320"/>
              <a:gd name="connsiteX7" fmla="*/ 333487 w 666974"/>
              <a:gd name="connsiteY7" fmla="*/ 193637 h 1140320"/>
              <a:gd name="connsiteX8" fmla="*/ 355002 w 666974"/>
              <a:gd name="connsiteY8" fmla="*/ 215153 h 1140320"/>
              <a:gd name="connsiteX9" fmla="*/ 376517 w 666974"/>
              <a:gd name="connsiteY9" fmla="*/ 247426 h 1140320"/>
              <a:gd name="connsiteX10" fmla="*/ 408790 w 666974"/>
              <a:gd name="connsiteY10" fmla="*/ 258183 h 1140320"/>
              <a:gd name="connsiteX11" fmla="*/ 451821 w 666974"/>
              <a:gd name="connsiteY11" fmla="*/ 301214 h 1140320"/>
              <a:gd name="connsiteX12" fmla="*/ 473336 w 666974"/>
              <a:gd name="connsiteY12" fmla="*/ 333487 h 1140320"/>
              <a:gd name="connsiteX13" fmla="*/ 505609 w 666974"/>
              <a:gd name="connsiteY13" fmla="*/ 355002 h 1140320"/>
              <a:gd name="connsiteX14" fmla="*/ 548640 w 666974"/>
              <a:gd name="connsiteY14" fmla="*/ 408790 h 1140320"/>
              <a:gd name="connsiteX15" fmla="*/ 559397 w 666974"/>
              <a:gd name="connsiteY15" fmla="*/ 441063 h 1140320"/>
              <a:gd name="connsiteX16" fmla="*/ 580913 w 666974"/>
              <a:gd name="connsiteY16" fmla="*/ 462579 h 1140320"/>
              <a:gd name="connsiteX17" fmla="*/ 602428 w 666974"/>
              <a:gd name="connsiteY17" fmla="*/ 527125 h 1140320"/>
              <a:gd name="connsiteX18" fmla="*/ 623943 w 666974"/>
              <a:gd name="connsiteY18" fmla="*/ 559397 h 1140320"/>
              <a:gd name="connsiteX19" fmla="*/ 645458 w 666974"/>
              <a:gd name="connsiteY19" fmla="*/ 623943 h 1140320"/>
              <a:gd name="connsiteX20" fmla="*/ 666974 w 666974"/>
              <a:gd name="connsiteY20" fmla="*/ 699247 h 1140320"/>
              <a:gd name="connsiteX21" fmla="*/ 656216 w 666974"/>
              <a:gd name="connsiteY21" fmla="*/ 860612 h 1140320"/>
              <a:gd name="connsiteX22" fmla="*/ 623943 w 666974"/>
              <a:gd name="connsiteY22" fmla="*/ 925157 h 1140320"/>
              <a:gd name="connsiteX23" fmla="*/ 613185 w 666974"/>
              <a:gd name="connsiteY23" fmla="*/ 957430 h 1140320"/>
              <a:gd name="connsiteX24" fmla="*/ 591670 w 666974"/>
              <a:gd name="connsiteY24" fmla="*/ 978946 h 1140320"/>
              <a:gd name="connsiteX25" fmla="*/ 537882 w 666974"/>
              <a:gd name="connsiteY25" fmla="*/ 1032734 h 1140320"/>
              <a:gd name="connsiteX26" fmla="*/ 505609 w 666974"/>
              <a:gd name="connsiteY26" fmla="*/ 1065007 h 1140320"/>
              <a:gd name="connsiteX27" fmla="*/ 473336 w 666974"/>
              <a:gd name="connsiteY27" fmla="*/ 1075765 h 1140320"/>
              <a:gd name="connsiteX28" fmla="*/ 441063 w 666974"/>
              <a:gd name="connsiteY28" fmla="*/ 1097280 h 1140320"/>
              <a:gd name="connsiteX29" fmla="*/ 311971 w 666974"/>
              <a:gd name="connsiteY29" fmla="*/ 1129553 h 1140320"/>
              <a:gd name="connsiteX30" fmla="*/ 129091 w 666974"/>
              <a:gd name="connsiteY30" fmla="*/ 1140310 h 114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66974" h="1140320">
                <a:moveTo>
                  <a:pt x="0" y="0"/>
                </a:moveTo>
                <a:cubicBezTo>
                  <a:pt x="76032" y="15206"/>
                  <a:pt x="36436" y="4974"/>
                  <a:pt x="118334" y="32273"/>
                </a:cubicBezTo>
                <a:lnTo>
                  <a:pt x="150607" y="43030"/>
                </a:lnTo>
                <a:cubicBezTo>
                  <a:pt x="157779" y="50202"/>
                  <a:pt x="163425" y="59328"/>
                  <a:pt x="172122" y="64546"/>
                </a:cubicBezTo>
                <a:cubicBezTo>
                  <a:pt x="181846" y="70380"/>
                  <a:pt x="195540" y="68219"/>
                  <a:pt x="204395" y="75303"/>
                </a:cubicBezTo>
                <a:cubicBezTo>
                  <a:pt x="273911" y="130915"/>
                  <a:pt x="177061" y="91293"/>
                  <a:pt x="258183" y="118334"/>
                </a:cubicBezTo>
                <a:cubicBezTo>
                  <a:pt x="274160" y="142300"/>
                  <a:pt x="279313" y="154602"/>
                  <a:pt x="301214" y="172122"/>
                </a:cubicBezTo>
                <a:cubicBezTo>
                  <a:pt x="311310" y="180199"/>
                  <a:pt x="323391" y="185560"/>
                  <a:pt x="333487" y="193637"/>
                </a:cubicBezTo>
                <a:cubicBezTo>
                  <a:pt x="341407" y="199973"/>
                  <a:pt x="348666" y="207233"/>
                  <a:pt x="355002" y="215153"/>
                </a:cubicBezTo>
                <a:cubicBezTo>
                  <a:pt x="363079" y="225249"/>
                  <a:pt x="366421" y="239349"/>
                  <a:pt x="376517" y="247426"/>
                </a:cubicBezTo>
                <a:cubicBezTo>
                  <a:pt x="385372" y="254510"/>
                  <a:pt x="398032" y="254597"/>
                  <a:pt x="408790" y="258183"/>
                </a:cubicBezTo>
                <a:cubicBezTo>
                  <a:pt x="423134" y="272527"/>
                  <a:pt x="440569" y="284336"/>
                  <a:pt x="451821" y="301214"/>
                </a:cubicBezTo>
                <a:cubicBezTo>
                  <a:pt x="458993" y="311972"/>
                  <a:pt x="464194" y="324345"/>
                  <a:pt x="473336" y="333487"/>
                </a:cubicBezTo>
                <a:cubicBezTo>
                  <a:pt x="482478" y="342629"/>
                  <a:pt x="494851" y="347830"/>
                  <a:pt x="505609" y="355002"/>
                </a:cubicBezTo>
                <a:cubicBezTo>
                  <a:pt x="532650" y="436124"/>
                  <a:pt x="493028" y="339274"/>
                  <a:pt x="548640" y="408790"/>
                </a:cubicBezTo>
                <a:cubicBezTo>
                  <a:pt x="555724" y="417645"/>
                  <a:pt x="553563" y="431339"/>
                  <a:pt x="559397" y="441063"/>
                </a:cubicBezTo>
                <a:cubicBezTo>
                  <a:pt x="564615" y="449760"/>
                  <a:pt x="573741" y="455407"/>
                  <a:pt x="580913" y="462579"/>
                </a:cubicBezTo>
                <a:cubicBezTo>
                  <a:pt x="588085" y="484094"/>
                  <a:pt x="589848" y="508255"/>
                  <a:pt x="602428" y="527125"/>
                </a:cubicBezTo>
                <a:cubicBezTo>
                  <a:pt x="609600" y="537882"/>
                  <a:pt x="618692" y="547583"/>
                  <a:pt x="623943" y="559397"/>
                </a:cubicBezTo>
                <a:cubicBezTo>
                  <a:pt x="633154" y="580121"/>
                  <a:pt x="638286" y="602428"/>
                  <a:pt x="645458" y="623943"/>
                </a:cubicBezTo>
                <a:cubicBezTo>
                  <a:pt x="660893" y="670248"/>
                  <a:pt x="653464" y="645207"/>
                  <a:pt x="666974" y="699247"/>
                </a:cubicBezTo>
                <a:cubicBezTo>
                  <a:pt x="663388" y="753035"/>
                  <a:pt x="662169" y="807034"/>
                  <a:pt x="656216" y="860612"/>
                </a:cubicBezTo>
                <a:cubicBezTo>
                  <a:pt x="652353" y="895377"/>
                  <a:pt x="639225" y="894593"/>
                  <a:pt x="623943" y="925157"/>
                </a:cubicBezTo>
                <a:cubicBezTo>
                  <a:pt x="618872" y="935299"/>
                  <a:pt x="619019" y="947706"/>
                  <a:pt x="613185" y="957430"/>
                </a:cubicBezTo>
                <a:cubicBezTo>
                  <a:pt x="607967" y="966127"/>
                  <a:pt x="598006" y="971026"/>
                  <a:pt x="591670" y="978946"/>
                </a:cubicBezTo>
                <a:cubicBezTo>
                  <a:pt x="528563" y="1057832"/>
                  <a:pt x="615333" y="968192"/>
                  <a:pt x="537882" y="1032734"/>
                </a:cubicBezTo>
                <a:cubicBezTo>
                  <a:pt x="526195" y="1042473"/>
                  <a:pt x="518267" y="1056568"/>
                  <a:pt x="505609" y="1065007"/>
                </a:cubicBezTo>
                <a:cubicBezTo>
                  <a:pt x="496174" y="1071297"/>
                  <a:pt x="483478" y="1070694"/>
                  <a:pt x="473336" y="1075765"/>
                </a:cubicBezTo>
                <a:cubicBezTo>
                  <a:pt x="461772" y="1081547"/>
                  <a:pt x="452878" y="1092029"/>
                  <a:pt x="441063" y="1097280"/>
                </a:cubicBezTo>
                <a:cubicBezTo>
                  <a:pt x="400814" y="1115168"/>
                  <a:pt x="355618" y="1125188"/>
                  <a:pt x="311971" y="1129553"/>
                </a:cubicBezTo>
                <a:cubicBezTo>
                  <a:pt x="196735" y="1141076"/>
                  <a:pt x="201840" y="1140310"/>
                  <a:pt x="129091" y="1140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49375C-7B63-4D2E-91DE-72EE09561190}"/>
              </a:ext>
            </a:extLst>
          </p:cNvPr>
          <p:cNvSpPr/>
          <p:nvPr/>
        </p:nvSpPr>
        <p:spPr>
          <a:xfrm>
            <a:off x="4916245" y="4270786"/>
            <a:ext cx="161364" cy="301223"/>
          </a:xfrm>
          <a:custGeom>
            <a:avLst/>
            <a:gdLst>
              <a:gd name="connsiteX0" fmla="*/ 86061 w 161364"/>
              <a:gd name="connsiteY0" fmla="*/ 0 h 301223"/>
              <a:gd name="connsiteX1" fmla="*/ 32273 w 161364"/>
              <a:gd name="connsiteY1" fmla="*/ 43030 h 301223"/>
              <a:gd name="connsiteX2" fmla="*/ 10757 w 161364"/>
              <a:gd name="connsiteY2" fmla="*/ 107576 h 301223"/>
              <a:gd name="connsiteX3" fmla="*/ 0 w 161364"/>
              <a:gd name="connsiteY3" fmla="*/ 139849 h 301223"/>
              <a:gd name="connsiteX4" fmla="*/ 32273 w 161364"/>
              <a:gd name="connsiteY4" fmla="*/ 247426 h 301223"/>
              <a:gd name="connsiteX5" fmla="*/ 64546 w 161364"/>
              <a:gd name="connsiteY5" fmla="*/ 258183 h 301223"/>
              <a:gd name="connsiteX6" fmla="*/ 86061 w 161364"/>
              <a:gd name="connsiteY6" fmla="*/ 279699 h 301223"/>
              <a:gd name="connsiteX7" fmla="*/ 161364 w 161364"/>
              <a:gd name="connsiteY7" fmla="*/ 301214 h 30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364" h="301223">
                <a:moveTo>
                  <a:pt x="86061" y="0"/>
                </a:moveTo>
                <a:cubicBezTo>
                  <a:pt x="68132" y="14343"/>
                  <a:pt x="45440" y="24220"/>
                  <a:pt x="32273" y="43030"/>
                </a:cubicBezTo>
                <a:cubicBezTo>
                  <a:pt x="19267" y="61609"/>
                  <a:pt x="17929" y="86061"/>
                  <a:pt x="10757" y="107576"/>
                </a:cubicBezTo>
                <a:lnTo>
                  <a:pt x="0" y="139849"/>
                </a:lnTo>
                <a:cubicBezTo>
                  <a:pt x="5551" y="184256"/>
                  <a:pt x="-7418" y="223612"/>
                  <a:pt x="32273" y="247426"/>
                </a:cubicBezTo>
                <a:cubicBezTo>
                  <a:pt x="41997" y="253260"/>
                  <a:pt x="53788" y="254597"/>
                  <a:pt x="64546" y="258183"/>
                </a:cubicBezTo>
                <a:cubicBezTo>
                  <a:pt x="71718" y="265355"/>
                  <a:pt x="76989" y="275163"/>
                  <a:pt x="86061" y="279699"/>
                </a:cubicBezTo>
                <a:cubicBezTo>
                  <a:pt x="131358" y="302348"/>
                  <a:pt x="131509" y="301214"/>
                  <a:pt x="161364" y="3012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366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Tan</dc:creator>
  <cp:lastModifiedBy>Tian Tan</cp:lastModifiedBy>
  <cp:revision>1</cp:revision>
  <dcterms:created xsi:type="dcterms:W3CDTF">2019-02-28T21:28:41Z</dcterms:created>
  <dcterms:modified xsi:type="dcterms:W3CDTF">2019-03-06T03:01:09Z</dcterms:modified>
</cp:coreProperties>
</file>