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75" r:id="rId9"/>
    <p:sldId id="266" r:id="rId10"/>
    <p:sldId id="267" r:id="rId11"/>
    <p:sldId id="268" r:id="rId12"/>
    <p:sldId id="269" r:id="rId13"/>
    <p:sldId id="276" r:id="rId14"/>
    <p:sldId id="270" r:id="rId15"/>
    <p:sldId id="277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6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AA4-4DAB-4013-B194-66077EFE9B7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71E6-862A-4C2F-88A4-2065EBC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41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AA4-4DAB-4013-B194-66077EFE9B7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71E6-862A-4C2F-88A4-2065EBC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97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AA4-4DAB-4013-B194-66077EFE9B7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71E6-862A-4C2F-88A4-2065EBC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32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AA4-4DAB-4013-B194-66077EFE9B7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71E6-862A-4C2F-88A4-2065EBC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14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AA4-4DAB-4013-B194-66077EFE9B7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71E6-862A-4C2F-88A4-2065EBC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72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AA4-4DAB-4013-B194-66077EFE9B7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71E6-862A-4C2F-88A4-2065EBC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4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AA4-4DAB-4013-B194-66077EFE9B7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71E6-862A-4C2F-88A4-2065EBC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90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AA4-4DAB-4013-B194-66077EFE9B7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71E6-862A-4C2F-88A4-2065EBC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68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AA4-4DAB-4013-B194-66077EFE9B7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71E6-862A-4C2F-88A4-2065EBC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09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AA4-4DAB-4013-B194-66077EFE9B7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71E6-862A-4C2F-88A4-2065EBC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5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9BAA4-4DAB-4013-B194-66077EFE9B7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671E6-862A-4C2F-88A4-2065EBC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40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9BAA4-4DAB-4013-B194-66077EFE9B73}" type="datetimeFigureOut">
              <a:rPr lang="en-US" smtClean="0"/>
              <a:t>1/13/2025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671E6-862A-4C2F-88A4-2065EBCA0B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73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498" y="415782"/>
            <a:ext cx="9144000" cy="1745527"/>
          </a:xfrm>
        </p:spPr>
        <p:txBody>
          <a:bodyPr>
            <a:noAutofit/>
          </a:bodyPr>
          <a:lstStyle/>
          <a:p>
            <a:r>
              <a:rPr lang="en-US" sz="4400" dirty="0" smtClean="0"/>
              <a:t>Tests of DMC-4183-D4140-D4140 Serial # 28206</a:t>
            </a:r>
            <a:br>
              <a:rPr lang="en-US" sz="4400" dirty="0" smtClean="0"/>
            </a:br>
            <a:r>
              <a:rPr lang="en-US" sz="4400" dirty="0" smtClean="0"/>
              <a:t>Channel H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770" y="2320168"/>
            <a:ext cx="9912567" cy="3992949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Test setup: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Step and direction lines connected to a digital data acquisition system, analogous to an oscilloscope but just measuring TTL level.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Acquisition rate = 1 kHz.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Motor moved 400 single steps in the positive direction.  The direction line should not change state during the move.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TM1000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Changed KSH (1,2,4,8,16)</a:t>
            </a:r>
          </a:p>
          <a:p>
            <a:pPr algn="l"/>
            <a:r>
              <a:rPr lang="en-US" sz="2000" dirty="0" smtClean="0"/>
              <a:t>Conclusion: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Direction line changes state and there are extra pulses for KSH=1,2,4,8.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Direction line does not change start and there are the correct number of pulses for KSH=16.</a:t>
            </a:r>
          </a:p>
          <a:p>
            <a:pPr algn="l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36705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184" y="353154"/>
            <a:ext cx="9803401" cy="623878"/>
          </a:xfrm>
        </p:spPr>
        <p:txBody>
          <a:bodyPr>
            <a:noAutofit/>
          </a:bodyPr>
          <a:lstStyle/>
          <a:p>
            <a:r>
              <a:rPr lang="en-US" sz="2800" dirty="0" smtClean="0"/>
              <a:t>Serial # 28206 </a:t>
            </a:r>
            <a:r>
              <a:rPr lang="en-US" sz="2800" dirty="0" smtClean="0"/>
              <a:t>400 single steps, </a:t>
            </a:r>
            <a:r>
              <a:rPr lang="en-US" sz="2800" dirty="0" err="1" smtClean="0"/>
              <a:t>chan</a:t>
            </a:r>
            <a:r>
              <a:rPr lang="en-US" sz="2800" dirty="0" smtClean="0"/>
              <a:t> A, KS=4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784" y="1120688"/>
            <a:ext cx="61722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8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184" y="353154"/>
            <a:ext cx="9803401" cy="623878"/>
          </a:xfrm>
        </p:spPr>
        <p:txBody>
          <a:bodyPr>
            <a:noAutofit/>
          </a:bodyPr>
          <a:lstStyle/>
          <a:p>
            <a:r>
              <a:rPr lang="en-US" sz="2800" dirty="0" smtClean="0"/>
              <a:t>Serial # 28206 </a:t>
            </a:r>
            <a:r>
              <a:rPr lang="en-US" sz="2800" dirty="0" smtClean="0"/>
              <a:t>400 single steps, </a:t>
            </a:r>
            <a:r>
              <a:rPr lang="en-US" sz="2800" dirty="0" err="1" smtClean="0"/>
              <a:t>chan</a:t>
            </a:r>
            <a:r>
              <a:rPr lang="en-US" sz="2800" dirty="0" smtClean="0"/>
              <a:t> A, KS=8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784" y="1039664"/>
            <a:ext cx="61722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92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184" y="353154"/>
            <a:ext cx="9803401" cy="623878"/>
          </a:xfrm>
        </p:spPr>
        <p:txBody>
          <a:bodyPr>
            <a:noAutofit/>
          </a:bodyPr>
          <a:lstStyle/>
          <a:p>
            <a:r>
              <a:rPr lang="en-US" sz="2800" dirty="0" smtClean="0"/>
              <a:t>Serial # 28206 </a:t>
            </a:r>
            <a:r>
              <a:rPr lang="en-US" sz="2800" dirty="0" smtClean="0"/>
              <a:t>400 single steps, </a:t>
            </a:r>
            <a:r>
              <a:rPr lang="en-US" sz="2800" dirty="0" err="1" smtClean="0"/>
              <a:t>chan</a:t>
            </a:r>
            <a:r>
              <a:rPr lang="en-US" sz="2800" dirty="0" smtClean="0"/>
              <a:t> A, KS=16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784" y="1083109"/>
            <a:ext cx="61722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8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498" y="415782"/>
            <a:ext cx="9144000" cy="1745527"/>
          </a:xfrm>
        </p:spPr>
        <p:txBody>
          <a:bodyPr>
            <a:noAutofit/>
          </a:bodyPr>
          <a:lstStyle/>
          <a:p>
            <a:r>
              <a:rPr lang="en-US" sz="4400" dirty="0" smtClean="0"/>
              <a:t>Tests of DMC-4183-D4140-D4140 Serial # 28581</a:t>
            </a:r>
            <a:br>
              <a:rPr lang="en-US" sz="4400" dirty="0" smtClean="0"/>
            </a:br>
            <a:r>
              <a:rPr lang="en-US" sz="4400" dirty="0" smtClean="0"/>
              <a:t>Channel H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770" y="2320168"/>
            <a:ext cx="9912567" cy="3992949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Test setup: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Same as for serial number 28206 channel H above.</a:t>
            </a:r>
            <a:endParaRPr lang="en-US" sz="2000" dirty="0" smtClean="0"/>
          </a:p>
          <a:p>
            <a:pPr algn="l"/>
            <a:r>
              <a:rPr lang="en-US" sz="2000" dirty="0" smtClean="0"/>
              <a:t>Conclusion: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 change in direction line or extra pulses for KSH=1,2,4,8,16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This controller behaves correctly on all channels, no problem with channel E-H.</a:t>
            </a:r>
          </a:p>
          <a:p>
            <a:pPr algn="l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601373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184" y="353154"/>
            <a:ext cx="9803401" cy="623878"/>
          </a:xfrm>
        </p:spPr>
        <p:txBody>
          <a:bodyPr>
            <a:noAutofit/>
          </a:bodyPr>
          <a:lstStyle/>
          <a:p>
            <a:r>
              <a:rPr lang="en-US" sz="2800" dirty="0" smtClean="0"/>
              <a:t>Serial # 28581 </a:t>
            </a:r>
            <a:r>
              <a:rPr lang="en-US" sz="2800" dirty="0" smtClean="0"/>
              <a:t>400 single steps, </a:t>
            </a:r>
            <a:r>
              <a:rPr lang="en-US" sz="2800" dirty="0" err="1" smtClean="0"/>
              <a:t>chan</a:t>
            </a:r>
            <a:r>
              <a:rPr lang="en-US" sz="2800" dirty="0" smtClean="0"/>
              <a:t> H, KS=1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374" y="1133214"/>
            <a:ext cx="61722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076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0024" y="165261"/>
            <a:ext cx="9144000" cy="1745527"/>
          </a:xfrm>
        </p:spPr>
        <p:txBody>
          <a:bodyPr>
            <a:noAutofit/>
          </a:bodyPr>
          <a:lstStyle/>
          <a:p>
            <a:r>
              <a:rPr lang="en-US" sz="4400" dirty="0" smtClean="0"/>
              <a:t>Tests of DMC-4183-D4140-D4140 Serial # 28206</a:t>
            </a:r>
            <a:br>
              <a:rPr lang="en-US" sz="4400" dirty="0" smtClean="0"/>
            </a:br>
            <a:r>
              <a:rPr lang="en-US" sz="4400" dirty="0" smtClean="0"/>
              <a:t>Channel H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6822" y="1910788"/>
            <a:ext cx="9912567" cy="3992949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Test setup: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Step and direction lines connected to a digital data acquisition system, analogous to an oscilloscope but just measuring TTL level.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Acquisition rate = 1 kHz.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Motor moved with on 10-step move in the positive direction.  The direction line should not change state during the move.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TM1000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000" dirty="0" smtClean="0"/>
              <a:t>KSH=1.313</a:t>
            </a:r>
          </a:p>
          <a:p>
            <a:pPr algn="l"/>
            <a:r>
              <a:rPr lang="en-US" sz="2000" dirty="0" smtClean="0"/>
              <a:t>Conclusion: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Direction line sometimes changes state and there are extra pulses for KSH=1,2,4,8.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Sometimes the correct pulse train is output.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Direction line does not change start and there are the correct number of pulses for KSH=16.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This proves that the issue is not just for single-step moves, it happens for multiple-step moves as well.</a:t>
            </a:r>
          </a:p>
          <a:p>
            <a:pPr algn="l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15698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076" y="315575"/>
            <a:ext cx="9144000" cy="6238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Channel H, KSH=1.313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901" y="939453"/>
            <a:ext cx="3054285" cy="2743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0625" y="954916"/>
            <a:ext cx="3054285" cy="2743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901" y="3964097"/>
            <a:ext cx="3054285" cy="27432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70625" y="3964097"/>
            <a:ext cx="3054285" cy="27432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97186" y="1352811"/>
            <a:ext cx="1916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This is what the trace should look like.  It does this perhaps 80% of the time.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20112" y="3964097"/>
            <a:ext cx="3093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other 3 traces are incorrect, the direction line is changing state and the motor is not told to move the correct number of steps.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14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076" y="315575"/>
            <a:ext cx="9144000" cy="6238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Channel H, KSH=4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2962" y="5810845"/>
            <a:ext cx="387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Good trace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013" y="989559"/>
            <a:ext cx="5090475" cy="4572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15" y="989559"/>
            <a:ext cx="5090474" cy="4572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127442" y="5810845"/>
            <a:ext cx="387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Bad trace</a:t>
            </a:r>
          </a:p>
        </p:txBody>
      </p:sp>
    </p:spTree>
    <p:extLst>
      <p:ext uri="{BB962C8B-B14F-4D97-AF65-F5344CB8AC3E}">
        <p14:creationId xmlns:p14="http://schemas.microsoft.com/office/powerpoint/2010/main" val="759585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5076" y="315575"/>
            <a:ext cx="9144000" cy="62387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Channel H, KSH=8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92962" y="5810845"/>
            <a:ext cx="387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Good trace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127442" y="5810845"/>
            <a:ext cx="3871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Bad trace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23" y="1238845"/>
            <a:ext cx="5090474" cy="4572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436" y="1238845"/>
            <a:ext cx="5090474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017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184" y="353154"/>
            <a:ext cx="9803401" cy="623878"/>
          </a:xfrm>
        </p:spPr>
        <p:txBody>
          <a:bodyPr>
            <a:noAutofit/>
          </a:bodyPr>
          <a:lstStyle/>
          <a:p>
            <a:r>
              <a:rPr lang="en-US" sz="2800" dirty="0" smtClean="0"/>
              <a:t>Serial # 28206 </a:t>
            </a:r>
            <a:r>
              <a:rPr lang="en-US" sz="2800" dirty="0" smtClean="0"/>
              <a:t>400 single steps, </a:t>
            </a:r>
            <a:r>
              <a:rPr lang="en-US" sz="2800" dirty="0" err="1" smtClean="0"/>
              <a:t>chan</a:t>
            </a:r>
            <a:r>
              <a:rPr lang="en-US" sz="2800" dirty="0" smtClean="0"/>
              <a:t> H, KS=1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639" y="1133214"/>
            <a:ext cx="61722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66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184" y="353154"/>
            <a:ext cx="9803401" cy="623878"/>
          </a:xfrm>
        </p:spPr>
        <p:txBody>
          <a:bodyPr>
            <a:noAutofit/>
          </a:bodyPr>
          <a:lstStyle/>
          <a:p>
            <a:r>
              <a:rPr lang="en-US" sz="2800" dirty="0" smtClean="0"/>
              <a:t>Serial # 28206 </a:t>
            </a:r>
            <a:r>
              <a:rPr lang="en-US" sz="2800" dirty="0" smtClean="0"/>
              <a:t>400 single steps, </a:t>
            </a:r>
            <a:r>
              <a:rPr lang="en-US" sz="2800" dirty="0" err="1" smtClean="0"/>
              <a:t>chan</a:t>
            </a:r>
            <a:r>
              <a:rPr lang="en-US" sz="2800" dirty="0" smtClean="0"/>
              <a:t> H, KS=2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1095636"/>
            <a:ext cx="61722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33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184" y="353154"/>
            <a:ext cx="9803401" cy="623878"/>
          </a:xfrm>
        </p:spPr>
        <p:txBody>
          <a:bodyPr>
            <a:noAutofit/>
          </a:bodyPr>
          <a:lstStyle/>
          <a:p>
            <a:r>
              <a:rPr lang="en-US" sz="2800" dirty="0" smtClean="0"/>
              <a:t>Serial # 28206 </a:t>
            </a:r>
            <a:r>
              <a:rPr lang="en-US" sz="2800" dirty="0" smtClean="0"/>
              <a:t>400 single steps, </a:t>
            </a:r>
            <a:r>
              <a:rPr lang="en-US" sz="2800" dirty="0" err="1" smtClean="0"/>
              <a:t>chan</a:t>
            </a:r>
            <a:r>
              <a:rPr lang="en-US" sz="2800" dirty="0" smtClean="0"/>
              <a:t> H, KS=4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784" y="1083110"/>
            <a:ext cx="61722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74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184" y="353154"/>
            <a:ext cx="9803401" cy="623878"/>
          </a:xfrm>
        </p:spPr>
        <p:txBody>
          <a:bodyPr>
            <a:noAutofit/>
          </a:bodyPr>
          <a:lstStyle/>
          <a:p>
            <a:r>
              <a:rPr lang="en-US" sz="2800" dirty="0" smtClean="0"/>
              <a:t>Serial # 28206 </a:t>
            </a:r>
            <a:r>
              <a:rPr lang="en-US" sz="2800" dirty="0" smtClean="0"/>
              <a:t>400 single steps, </a:t>
            </a:r>
            <a:r>
              <a:rPr lang="en-US" sz="2800" dirty="0" err="1" smtClean="0"/>
              <a:t>chan</a:t>
            </a:r>
            <a:r>
              <a:rPr lang="en-US" sz="2800" dirty="0" smtClean="0"/>
              <a:t> H, KS=8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848" y="1108162"/>
            <a:ext cx="61722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579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184" y="353154"/>
            <a:ext cx="9803401" cy="623878"/>
          </a:xfrm>
        </p:spPr>
        <p:txBody>
          <a:bodyPr>
            <a:noAutofit/>
          </a:bodyPr>
          <a:lstStyle/>
          <a:p>
            <a:r>
              <a:rPr lang="en-US" sz="2800" dirty="0" smtClean="0"/>
              <a:t>Serial # 28206 </a:t>
            </a:r>
            <a:r>
              <a:rPr lang="en-US" sz="2800" dirty="0" smtClean="0"/>
              <a:t>400 single steps, </a:t>
            </a:r>
            <a:r>
              <a:rPr lang="en-US" sz="2800" dirty="0" err="1" smtClean="0"/>
              <a:t>chan</a:t>
            </a:r>
            <a:r>
              <a:rPr lang="en-US" sz="2800" dirty="0" smtClean="0"/>
              <a:t> H, KS=16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4953" y="1083110"/>
            <a:ext cx="61722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61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184" y="353154"/>
            <a:ext cx="9803401" cy="623878"/>
          </a:xfrm>
        </p:spPr>
        <p:txBody>
          <a:bodyPr>
            <a:noAutofit/>
          </a:bodyPr>
          <a:lstStyle/>
          <a:p>
            <a:r>
              <a:rPr lang="en-US" sz="2800" dirty="0" smtClean="0"/>
              <a:t>Serial # 28206 </a:t>
            </a:r>
            <a:r>
              <a:rPr lang="en-US" sz="2800" dirty="0" smtClean="0"/>
              <a:t>400 single steps, </a:t>
            </a:r>
            <a:r>
              <a:rPr lang="en-US" sz="2800" dirty="0" err="1" smtClean="0"/>
              <a:t>chan</a:t>
            </a:r>
            <a:r>
              <a:rPr lang="en-US" sz="2800" dirty="0" smtClean="0"/>
              <a:t> A, KS=1</a:t>
            </a:r>
            <a:endParaRPr lang="en-US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784" y="1095636"/>
            <a:ext cx="61722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6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7498" y="415782"/>
            <a:ext cx="9144000" cy="1745527"/>
          </a:xfrm>
        </p:spPr>
        <p:txBody>
          <a:bodyPr>
            <a:noAutofit/>
          </a:bodyPr>
          <a:lstStyle/>
          <a:p>
            <a:r>
              <a:rPr lang="en-US" sz="4400" dirty="0" smtClean="0"/>
              <a:t>Tests of DMC-4183-D4140-D4140 Serial # 28206</a:t>
            </a:r>
            <a:br>
              <a:rPr lang="en-US" sz="4400" dirty="0" smtClean="0"/>
            </a:br>
            <a:r>
              <a:rPr lang="en-US" sz="4400" dirty="0" smtClean="0"/>
              <a:t>Channel A 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1770" y="2320168"/>
            <a:ext cx="9912567" cy="3992949"/>
          </a:xfrm>
        </p:spPr>
        <p:txBody>
          <a:bodyPr>
            <a:noAutofit/>
          </a:bodyPr>
          <a:lstStyle/>
          <a:p>
            <a:pPr algn="l"/>
            <a:r>
              <a:rPr lang="en-US" sz="2000" dirty="0" smtClean="0"/>
              <a:t>Test setup: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Same as for channel H above, changing KSA.</a:t>
            </a:r>
            <a:endParaRPr lang="en-US" sz="2000" dirty="0" smtClean="0"/>
          </a:p>
          <a:p>
            <a:pPr algn="l"/>
            <a:r>
              <a:rPr lang="en-US" sz="2000" dirty="0" smtClean="0"/>
              <a:t>Conclusion: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No change in direction line or extra pulses for KSA=1,2,4,8,16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This channel behaves correctly.</a:t>
            </a:r>
          </a:p>
          <a:p>
            <a:pPr algn="l"/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45914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07184" y="353154"/>
            <a:ext cx="9803401" cy="623878"/>
          </a:xfrm>
        </p:spPr>
        <p:txBody>
          <a:bodyPr>
            <a:noAutofit/>
          </a:bodyPr>
          <a:lstStyle/>
          <a:p>
            <a:r>
              <a:rPr lang="en-US" sz="2800" dirty="0" smtClean="0"/>
              <a:t>Serial # 28206 </a:t>
            </a:r>
            <a:r>
              <a:rPr lang="en-US" sz="2800" dirty="0" smtClean="0"/>
              <a:t>400 single steps, </a:t>
            </a:r>
            <a:r>
              <a:rPr lang="en-US" sz="2800" dirty="0" err="1" smtClean="0"/>
              <a:t>chan</a:t>
            </a:r>
            <a:r>
              <a:rPr lang="en-US" sz="2800" dirty="0" smtClean="0"/>
              <a:t> A, KS=2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784" y="1070584"/>
            <a:ext cx="617220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392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</TotalTime>
  <Words>496</Words>
  <Application>Microsoft Office PowerPoint</Application>
  <PresentationFormat>Widescreen</PresentationFormat>
  <Paragraphs>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Tests of DMC-4183-D4140-D4140 Serial # 28206 Channel H </vt:lpstr>
      <vt:lpstr>Serial # 28206 400 single steps, chan H, KS=1</vt:lpstr>
      <vt:lpstr>Serial # 28206 400 single steps, chan H, KS=2</vt:lpstr>
      <vt:lpstr>Serial # 28206 400 single steps, chan H, KS=4</vt:lpstr>
      <vt:lpstr>Serial # 28206 400 single steps, chan H, KS=8</vt:lpstr>
      <vt:lpstr>Serial # 28206 400 single steps, chan H, KS=16</vt:lpstr>
      <vt:lpstr>Serial # 28206 400 single steps, chan A, KS=1</vt:lpstr>
      <vt:lpstr>Tests of DMC-4183-D4140-D4140 Serial # 28206 Channel A </vt:lpstr>
      <vt:lpstr>Serial # 28206 400 single steps, chan A, KS=2</vt:lpstr>
      <vt:lpstr>Serial # 28206 400 single steps, chan A, KS=4</vt:lpstr>
      <vt:lpstr>Serial # 28206 400 single steps, chan A, KS=8</vt:lpstr>
      <vt:lpstr>Serial # 28206 400 single steps, chan A, KS=16</vt:lpstr>
      <vt:lpstr>Tests of DMC-4183-D4140-D4140 Serial # 28581 Channel H </vt:lpstr>
      <vt:lpstr>Serial # 28581 400 single steps, chan H, KS=1</vt:lpstr>
      <vt:lpstr>Tests of DMC-4183-D4140-D4140 Serial # 28206 Channel H </vt:lpstr>
      <vt:lpstr>Channel H, KSH=1.313</vt:lpstr>
      <vt:lpstr>Channel H, KSH=4</vt:lpstr>
      <vt:lpstr>Channel H, KSH=8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Tests of DMC-4183-D4140-D4140 Serial # 28206</dc:title>
  <dc:creator>EPICS Development</dc:creator>
  <cp:lastModifiedBy>EPICS Development</cp:lastModifiedBy>
  <cp:revision>15</cp:revision>
  <dcterms:created xsi:type="dcterms:W3CDTF">2025-01-13T23:46:01Z</dcterms:created>
  <dcterms:modified xsi:type="dcterms:W3CDTF">2025-01-14T17:42:21Z</dcterms:modified>
</cp:coreProperties>
</file>