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D46E8-7D16-4C42-A698-62E15F39C93A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pt-BR"/>
        </a:p>
      </dgm:t>
    </dgm:pt>
    <dgm:pt modelId="{0D01EB5B-21F2-4BEA-92D9-23A7D590DD99}">
      <dgm:prSet phldrT="[Texto]"/>
      <dgm:spPr/>
      <dgm:t>
        <a:bodyPr/>
        <a:lstStyle/>
        <a:p>
          <a:r>
            <a:rPr lang="pt-BR" dirty="0" smtClean="0">
              <a:latin typeface="Candara" panose="020E0502030303020204" pitchFamily="34" charset="0"/>
            </a:rPr>
            <a:t>Modelagem</a:t>
          </a:r>
          <a:endParaRPr lang="pt-BR" dirty="0">
            <a:latin typeface="Candara" panose="020E0502030303020204" pitchFamily="34" charset="0"/>
          </a:endParaRPr>
        </a:p>
      </dgm:t>
    </dgm:pt>
    <dgm:pt modelId="{1A2EE6F7-FAFD-41DF-BE09-E294DF85D74E}" type="parTrans" cxnId="{3007D062-DCC7-4BB2-865C-D19BB6CC4E42}">
      <dgm:prSet/>
      <dgm:spPr/>
      <dgm:t>
        <a:bodyPr/>
        <a:lstStyle/>
        <a:p>
          <a:endParaRPr lang="pt-BR"/>
        </a:p>
      </dgm:t>
    </dgm:pt>
    <dgm:pt modelId="{AD825306-0288-4923-B949-5142A29E9E69}" type="sibTrans" cxnId="{3007D062-DCC7-4BB2-865C-D19BB6CC4E4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pt-BR"/>
        </a:p>
      </dgm:t>
    </dgm:pt>
    <dgm:pt modelId="{5AE71912-D838-46D5-9C6A-6A240166859F}">
      <dgm:prSet phldrT="[Texto]"/>
      <dgm:spPr/>
      <dgm:t>
        <a:bodyPr/>
        <a:lstStyle/>
        <a:p>
          <a:r>
            <a:rPr lang="pt-BR" i="0" dirty="0" smtClean="0">
              <a:latin typeface="Candara" panose="020E0502030303020204" pitchFamily="34" charset="0"/>
            </a:rPr>
            <a:t>Eletrônica</a:t>
          </a:r>
          <a:r>
            <a:rPr lang="pt-BR" dirty="0" smtClean="0"/>
            <a:t> </a:t>
          </a:r>
          <a:endParaRPr lang="pt-BR" dirty="0"/>
        </a:p>
      </dgm:t>
    </dgm:pt>
    <dgm:pt modelId="{438C4B83-37A3-46EC-8D95-0F4E4305AF74}" type="parTrans" cxnId="{030FC886-6E9B-469F-8190-4A328B4EA392}">
      <dgm:prSet/>
      <dgm:spPr/>
      <dgm:t>
        <a:bodyPr/>
        <a:lstStyle/>
        <a:p>
          <a:endParaRPr lang="pt-BR"/>
        </a:p>
      </dgm:t>
    </dgm:pt>
    <dgm:pt modelId="{BC10F69A-B95D-4492-8B80-9B68C93AB51C}" type="sibTrans" cxnId="{030FC886-6E9B-469F-8190-4A328B4EA39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pt-BR"/>
        </a:p>
      </dgm:t>
    </dgm:pt>
    <dgm:pt modelId="{CC00B85C-CA91-48F2-AC77-07AC4C04B9B9}">
      <dgm:prSet phldrT="[Texto]" custT="1"/>
      <dgm:spPr/>
      <dgm:t>
        <a:bodyPr/>
        <a:lstStyle/>
        <a:p>
          <a:pPr algn="l"/>
          <a:r>
            <a:rPr lang="pt-BR" sz="2400" dirty="0" smtClean="0">
              <a:latin typeface="Candara" panose="020E0502030303020204" pitchFamily="34" charset="0"/>
            </a:rPr>
            <a:t>Fusion360 da Autodesk</a:t>
          </a:r>
          <a:endParaRPr lang="pt-BR" sz="2400" dirty="0">
            <a:latin typeface="Candara" panose="020E0502030303020204" pitchFamily="34" charset="0"/>
          </a:endParaRPr>
        </a:p>
      </dgm:t>
    </dgm:pt>
    <dgm:pt modelId="{16534166-D456-419F-A4D8-91D522E38091}" type="sibTrans" cxnId="{397A400A-DBBC-4E3F-8500-6D3F2EF2B243}">
      <dgm:prSet/>
      <dgm:spPr/>
      <dgm:t>
        <a:bodyPr/>
        <a:lstStyle/>
        <a:p>
          <a:endParaRPr lang="pt-BR"/>
        </a:p>
      </dgm:t>
    </dgm:pt>
    <dgm:pt modelId="{E0196D47-8E50-452B-8A8E-E276D6F4647A}" type="parTrans" cxnId="{397A400A-DBBC-4E3F-8500-6D3F2EF2B243}">
      <dgm:prSet/>
      <dgm:spPr/>
      <dgm:t>
        <a:bodyPr/>
        <a:lstStyle/>
        <a:p>
          <a:endParaRPr lang="pt-BR"/>
        </a:p>
      </dgm:t>
    </dgm:pt>
    <dgm:pt modelId="{598B36A0-603A-4856-A01B-90557FE1397B}">
      <dgm:prSet phldrT="[Texto]" custT="1"/>
      <dgm:spPr/>
      <dgm:t>
        <a:bodyPr/>
        <a:lstStyle/>
        <a:p>
          <a:pPr algn="l"/>
          <a:r>
            <a:rPr lang="pt-BR" sz="2400" dirty="0" smtClean="0">
              <a:latin typeface="Candara" panose="020E0502030303020204" pitchFamily="34" charset="0"/>
            </a:rPr>
            <a:t>Imprimir na impressora 3D </a:t>
          </a:r>
          <a:endParaRPr lang="pt-BR" sz="2400" dirty="0">
            <a:latin typeface="Candara" panose="020E0502030303020204" pitchFamily="34" charset="0"/>
          </a:endParaRPr>
        </a:p>
      </dgm:t>
    </dgm:pt>
    <dgm:pt modelId="{C0CA5CAB-20D5-453B-92AA-25D9641B23AC}" type="sibTrans" cxnId="{45BC38B6-740B-44D4-A866-CF6C9A0DE7B1}">
      <dgm:prSet/>
      <dgm:spPr/>
      <dgm:t>
        <a:bodyPr/>
        <a:lstStyle/>
        <a:p>
          <a:endParaRPr lang="pt-BR"/>
        </a:p>
      </dgm:t>
    </dgm:pt>
    <dgm:pt modelId="{8AE29752-1737-4B5F-9732-904D866F2338}" type="parTrans" cxnId="{45BC38B6-740B-44D4-A866-CF6C9A0DE7B1}">
      <dgm:prSet/>
      <dgm:spPr/>
      <dgm:t>
        <a:bodyPr/>
        <a:lstStyle/>
        <a:p>
          <a:endParaRPr lang="pt-BR"/>
        </a:p>
      </dgm:t>
    </dgm:pt>
    <dgm:pt modelId="{5723940E-7A34-4FDD-AFD2-E8319E66041F}" type="pres">
      <dgm:prSet presAssocID="{F3DD46E8-7D16-4C42-A698-62E15F39C93A}" presName="Name0" presStyleCnt="0">
        <dgm:presLayoutVars>
          <dgm:chMax val="7"/>
          <dgm:chPref val="7"/>
          <dgm:dir/>
        </dgm:presLayoutVars>
      </dgm:prSet>
      <dgm:spPr/>
    </dgm:pt>
    <dgm:pt modelId="{CEF809D2-60F8-4553-ADDF-7CBB052E4B05}" type="pres">
      <dgm:prSet presAssocID="{F3DD46E8-7D16-4C42-A698-62E15F39C93A}" presName="dot1" presStyleLbl="alignNode1" presStyleIdx="0" presStyleCnt="10"/>
      <dgm:spPr/>
    </dgm:pt>
    <dgm:pt modelId="{03AECA66-BB85-46FC-B2C7-89AA02B2809F}" type="pres">
      <dgm:prSet presAssocID="{F3DD46E8-7D16-4C42-A698-62E15F39C93A}" presName="dot2" presStyleLbl="alignNode1" presStyleIdx="1" presStyleCnt="10"/>
      <dgm:spPr/>
    </dgm:pt>
    <dgm:pt modelId="{2E83D04D-03F6-4277-9910-06F9D62D4CBB}" type="pres">
      <dgm:prSet presAssocID="{F3DD46E8-7D16-4C42-A698-62E15F39C93A}" presName="dot3" presStyleLbl="alignNode1" presStyleIdx="2" presStyleCnt="10"/>
      <dgm:spPr/>
    </dgm:pt>
    <dgm:pt modelId="{53DF865B-1D93-457B-BADB-2885097C9D76}" type="pres">
      <dgm:prSet presAssocID="{F3DD46E8-7D16-4C42-A698-62E15F39C93A}" presName="dotArrow1" presStyleLbl="alignNode1" presStyleIdx="3" presStyleCnt="10"/>
      <dgm:spPr/>
    </dgm:pt>
    <dgm:pt modelId="{E41B0A4F-05FA-459A-86E0-2184DD018F45}" type="pres">
      <dgm:prSet presAssocID="{F3DD46E8-7D16-4C42-A698-62E15F39C93A}" presName="dotArrow2" presStyleLbl="alignNode1" presStyleIdx="4" presStyleCnt="10"/>
      <dgm:spPr/>
    </dgm:pt>
    <dgm:pt modelId="{F78B9D02-8118-4F94-B282-3EC1C458DD36}" type="pres">
      <dgm:prSet presAssocID="{F3DD46E8-7D16-4C42-A698-62E15F39C93A}" presName="dotArrow3" presStyleLbl="alignNode1" presStyleIdx="5" presStyleCnt="10"/>
      <dgm:spPr/>
    </dgm:pt>
    <dgm:pt modelId="{E3630EF8-58EA-432D-97A9-B90DF65A659A}" type="pres">
      <dgm:prSet presAssocID="{F3DD46E8-7D16-4C42-A698-62E15F39C93A}" presName="dotArrow4" presStyleLbl="alignNode1" presStyleIdx="6" presStyleCnt="10"/>
      <dgm:spPr/>
    </dgm:pt>
    <dgm:pt modelId="{50150F79-CD30-4393-A7F6-57D69FC48D5D}" type="pres">
      <dgm:prSet presAssocID="{F3DD46E8-7D16-4C42-A698-62E15F39C93A}" presName="dotArrow5" presStyleLbl="alignNode1" presStyleIdx="7" presStyleCnt="10"/>
      <dgm:spPr/>
    </dgm:pt>
    <dgm:pt modelId="{E9268B79-1444-45E1-AE34-8BEC03F3DAE0}" type="pres">
      <dgm:prSet presAssocID="{F3DD46E8-7D16-4C42-A698-62E15F39C93A}" presName="dotArrow6" presStyleLbl="alignNode1" presStyleIdx="8" presStyleCnt="10"/>
      <dgm:spPr/>
    </dgm:pt>
    <dgm:pt modelId="{176AF1B2-2D74-433D-8B09-AAC9B999A612}" type="pres">
      <dgm:prSet presAssocID="{F3DD46E8-7D16-4C42-A698-62E15F39C93A}" presName="dotArrow7" presStyleLbl="alignNode1" presStyleIdx="9" presStyleCnt="10"/>
      <dgm:spPr/>
    </dgm:pt>
    <dgm:pt modelId="{050509EC-B9C8-4ECD-8963-FD94961A8678}" type="pres">
      <dgm:prSet presAssocID="{0D01EB5B-21F2-4BEA-92D9-23A7D590DD99}" presName="parTx1" presStyleLbl="node1" presStyleIdx="0" presStyleCnt="2"/>
      <dgm:spPr/>
    </dgm:pt>
    <dgm:pt modelId="{15077CA7-6412-448D-A892-01CE99B30EEB}" type="pres">
      <dgm:prSet presAssocID="{0D01EB5B-21F2-4BEA-92D9-23A7D590DD99}" presName="desTx1" presStyleLbl="revTx" presStyleIdx="0" presStyleCnt="1" custScaleX="129021" custLinFactNeighborX="14101" custLinFactNeighborY="1104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CC50F7-791E-45EE-A51D-AE84465A46AA}" type="pres">
      <dgm:prSet presAssocID="{AD825306-0288-4923-B949-5142A29E9E69}" presName="picture1" presStyleCnt="0"/>
      <dgm:spPr/>
    </dgm:pt>
    <dgm:pt modelId="{CF2AD67E-F51F-4C91-86B6-A54BE8AF612E}" type="pres">
      <dgm:prSet presAssocID="{AD825306-0288-4923-B949-5142A29E9E69}" presName="imageRepeatNode" presStyleLbl="fgImgPlace1" presStyleIdx="0" presStyleCnt="2" custLinFactNeighborX="-2812" custLinFactNeighborY="1"/>
      <dgm:spPr/>
    </dgm:pt>
    <dgm:pt modelId="{67C51A2B-C6CB-4B3F-9B57-2169225690AD}" type="pres">
      <dgm:prSet presAssocID="{5AE71912-D838-46D5-9C6A-6A240166859F}" presName="parTx2" presStyleLbl="node1" presStyleIdx="1" presStyleCnt="2"/>
      <dgm:spPr/>
      <dgm:t>
        <a:bodyPr/>
        <a:lstStyle/>
        <a:p>
          <a:endParaRPr lang="pt-BR"/>
        </a:p>
      </dgm:t>
    </dgm:pt>
    <dgm:pt modelId="{369D3A57-32DF-4B32-BB2D-371A03B22613}" type="pres">
      <dgm:prSet presAssocID="{BC10F69A-B95D-4492-8B80-9B68C93AB51C}" presName="picture2" presStyleCnt="0"/>
      <dgm:spPr/>
    </dgm:pt>
    <dgm:pt modelId="{46BA5734-008B-41A7-8833-E1F89E14DA61}" type="pres">
      <dgm:prSet presAssocID="{BC10F69A-B95D-4492-8B80-9B68C93AB51C}" presName="imageRepeatNode" presStyleLbl="fgImgPlace1" presStyleIdx="1" presStyleCnt="2" custLinFactNeighborX="-805" custLinFactNeighborY="2420"/>
      <dgm:spPr/>
    </dgm:pt>
  </dgm:ptLst>
  <dgm:cxnLst>
    <dgm:cxn modelId="{DCD189E4-C642-4700-B573-B84A06BDFBD2}" type="presOf" srcId="{BC10F69A-B95D-4492-8B80-9B68C93AB51C}" destId="{46BA5734-008B-41A7-8833-E1F89E14DA61}" srcOrd="0" destOrd="0" presId="urn:microsoft.com/office/officeart/2008/layout/AscendingPictureAccentProcess"/>
    <dgm:cxn modelId="{3CFA0285-FFE3-4BB1-B62D-878628FB9DF9}" type="presOf" srcId="{598B36A0-603A-4856-A01B-90557FE1397B}" destId="{15077CA7-6412-448D-A892-01CE99B30EEB}" srcOrd="0" destOrd="1" presId="urn:microsoft.com/office/officeart/2008/layout/AscendingPictureAccentProcess"/>
    <dgm:cxn modelId="{030FC886-6E9B-469F-8190-4A328B4EA392}" srcId="{F3DD46E8-7D16-4C42-A698-62E15F39C93A}" destId="{5AE71912-D838-46D5-9C6A-6A240166859F}" srcOrd="1" destOrd="0" parTransId="{438C4B83-37A3-46EC-8D95-0F4E4305AF74}" sibTransId="{BC10F69A-B95D-4492-8B80-9B68C93AB51C}"/>
    <dgm:cxn modelId="{8B4C5689-37C9-43FA-A914-406AF76538A3}" type="presOf" srcId="{0D01EB5B-21F2-4BEA-92D9-23A7D590DD99}" destId="{050509EC-B9C8-4ECD-8963-FD94961A8678}" srcOrd="0" destOrd="0" presId="urn:microsoft.com/office/officeart/2008/layout/AscendingPictureAccentProcess"/>
    <dgm:cxn modelId="{45BC38B6-740B-44D4-A866-CF6C9A0DE7B1}" srcId="{0D01EB5B-21F2-4BEA-92D9-23A7D590DD99}" destId="{598B36A0-603A-4856-A01B-90557FE1397B}" srcOrd="1" destOrd="0" parTransId="{8AE29752-1737-4B5F-9732-904D866F2338}" sibTransId="{C0CA5CAB-20D5-453B-92AA-25D9641B23AC}"/>
    <dgm:cxn modelId="{34E1CB0F-265A-4A3E-A793-10673EFB949C}" type="presOf" srcId="{F3DD46E8-7D16-4C42-A698-62E15F39C93A}" destId="{5723940E-7A34-4FDD-AFD2-E8319E66041F}" srcOrd="0" destOrd="0" presId="urn:microsoft.com/office/officeart/2008/layout/AscendingPictureAccentProcess"/>
    <dgm:cxn modelId="{3FC92F8F-7DB6-4CEF-AFE3-B7356302B09C}" type="presOf" srcId="{AD825306-0288-4923-B949-5142A29E9E69}" destId="{CF2AD67E-F51F-4C91-86B6-A54BE8AF612E}" srcOrd="0" destOrd="0" presId="urn:microsoft.com/office/officeart/2008/layout/AscendingPictureAccentProcess"/>
    <dgm:cxn modelId="{DC6B3D77-4EAD-4CE0-8B62-B335E0CF28BB}" type="presOf" srcId="{CC00B85C-CA91-48F2-AC77-07AC4C04B9B9}" destId="{15077CA7-6412-448D-A892-01CE99B30EEB}" srcOrd="0" destOrd="0" presId="urn:microsoft.com/office/officeart/2008/layout/AscendingPictureAccentProcess"/>
    <dgm:cxn modelId="{3007D062-DCC7-4BB2-865C-D19BB6CC4E42}" srcId="{F3DD46E8-7D16-4C42-A698-62E15F39C93A}" destId="{0D01EB5B-21F2-4BEA-92D9-23A7D590DD99}" srcOrd="0" destOrd="0" parTransId="{1A2EE6F7-FAFD-41DF-BE09-E294DF85D74E}" sibTransId="{AD825306-0288-4923-B949-5142A29E9E69}"/>
    <dgm:cxn modelId="{2FDD6D0F-5F66-4F13-85C2-72032418990B}" type="presOf" srcId="{5AE71912-D838-46D5-9C6A-6A240166859F}" destId="{67C51A2B-C6CB-4B3F-9B57-2169225690AD}" srcOrd="0" destOrd="0" presId="urn:microsoft.com/office/officeart/2008/layout/AscendingPictureAccentProcess"/>
    <dgm:cxn modelId="{397A400A-DBBC-4E3F-8500-6D3F2EF2B243}" srcId="{0D01EB5B-21F2-4BEA-92D9-23A7D590DD99}" destId="{CC00B85C-CA91-48F2-AC77-07AC4C04B9B9}" srcOrd="0" destOrd="0" parTransId="{E0196D47-8E50-452B-8A8E-E276D6F4647A}" sibTransId="{16534166-D456-419F-A4D8-91D522E38091}"/>
    <dgm:cxn modelId="{14298596-288D-4B3E-BB93-736A524FF8F1}" type="presParOf" srcId="{5723940E-7A34-4FDD-AFD2-E8319E66041F}" destId="{CEF809D2-60F8-4553-ADDF-7CBB052E4B05}" srcOrd="0" destOrd="0" presId="urn:microsoft.com/office/officeart/2008/layout/AscendingPictureAccentProcess"/>
    <dgm:cxn modelId="{E44F902B-B52E-4D1D-8E09-3311F6EC66C8}" type="presParOf" srcId="{5723940E-7A34-4FDD-AFD2-E8319E66041F}" destId="{03AECA66-BB85-46FC-B2C7-89AA02B2809F}" srcOrd="1" destOrd="0" presId="urn:microsoft.com/office/officeart/2008/layout/AscendingPictureAccentProcess"/>
    <dgm:cxn modelId="{4D5B769E-EEFE-4FAA-9497-5125581AAD60}" type="presParOf" srcId="{5723940E-7A34-4FDD-AFD2-E8319E66041F}" destId="{2E83D04D-03F6-4277-9910-06F9D62D4CBB}" srcOrd="2" destOrd="0" presId="urn:microsoft.com/office/officeart/2008/layout/AscendingPictureAccentProcess"/>
    <dgm:cxn modelId="{150D8874-6225-4157-AB5D-45BC4689580F}" type="presParOf" srcId="{5723940E-7A34-4FDD-AFD2-E8319E66041F}" destId="{53DF865B-1D93-457B-BADB-2885097C9D76}" srcOrd="3" destOrd="0" presId="urn:microsoft.com/office/officeart/2008/layout/AscendingPictureAccentProcess"/>
    <dgm:cxn modelId="{1521ABD2-B1A8-4794-9E49-6E3E012FA66F}" type="presParOf" srcId="{5723940E-7A34-4FDD-AFD2-E8319E66041F}" destId="{E41B0A4F-05FA-459A-86E0-2184DD018F45}" srcOrd="4" destOrd="0" presId="urn:microsoft.com/office/officeart/2008/layout/AscendingPictureAccentProcess"/>
    <dgm:cxn modelId="{7890590A-4BB1-4EE0-911D-325BD2255E1B}" type="presParOf" srcId="{5723940E-7A34-4FDD-AFD2-E8319E66041F}" destId="{F78B9D02-8118-4F94-B282-3EC1C458DD36}" srcOrd="5" destOrd="0" presId="urn:microsoft.com/office/officeart/2008/layout/AscendingPictureAccentProcess"/>
    <dgm:cxn modelId="{2068115C-A77E-4322-80F8-FC42F7B6AEDD}" type="presParOf" srcId="{5723940E-7A34-4FDD-AFD2-E8319E66041F}" destId="{E3630EF8-58EA-432D-97A9-B90DF65A659A}" srcOrd="6" destOrd="0" presId="urn:microsoft.com/office/officeart/2008/layout/AscendingPictureAccentProcess"/>
    <dgm:cxn modelId="{D4B31898-CA3F-483C-B8EF-48B57983BA21}" type="presParOf" srcId="{5723940E-7A34-4FDD-AFD2-E8319E66041F}" destId="{50150F79-CD30-4393-A7F6-57D69FC48D5D}" srcOrd="7" destOrd="0" presId="urn:microsoft.com/office/officeart/2008/layout/AscendingPictureAccentProcess"/>
    <dgm:cxn modelId="{CCA7F50E-820E-4922-95C5-DBBC093B5E31}" type="presParOf" srcId="{5723940E-7A34-4FDD-AFD2-E8319E66041F}" destId="{E9268B79-1444-45E1-AE34-8BEC03F3DAE0}" srcOrd="8" destOrd="0" presId="urn:microsoft.com/office/officeart/2008/layout/AscendingPictureAccentProcess"/>
    <dgm:cxn modelId="{2EC7201D-1A38-41D5-89B6-889B71C5AB1E}" type="presParOf" srcId="{5723940E-7A34-4FDD-AFD2-E8319E66041F}" destId="{176AF1B2-2D74-433D-8B09-AAC9B999A612}" srcOrd="9" destOrd="0" presId="urn:microsoft.com/office/officeart/2008/layout/AscendingPictureAccentProcess"/>
    <dgm:cxn modelId="{4B085978-B231-47E7-B99C-39B1A9D47457}" type="presParOf" srcId="{5723940E-7A34-4FDD-AFD2-E8319E66041F}" destId="{050509EC-B9C8-4ECD-8963-FD94961A8678}" srcOrd="10" destOrd="0" presId="urn:microsoft.com/office/officeart/2008/layout/AscendingPictureAccentProcess"/>
    <dgm:cxn modelId="{3F2761C5-B378-472C-9ADE-6441BDB9CA9E}" type="presParOf" srcId="{5723940E-7A34-4FDD-AFD2-E8319E66041F}" destId="{15077CA7-6412-448D-A892-01CE99B30EEB}" srcOrd="11" destOrd="0" presId="urn:microsoft.com/office/officeart/2008/layout/AscendingPictureAccentProcess"/>
    <dgm:cxn modelId="{093E58A2-3D7D-4367-9DAD-FB4613EF2C4D}" type="presParOf" srcId="{5723940E-7A34-4FDD-AFD2-E8319E66041F}" destId="{0DCC50F7-791E-45EE-A51D-AE84465A46AA}" srcOrd="12" destOrd="0" presId="urn:microsoft.com/office/officeart/2008/layout/AscendingPictureAccentProcess"/>
    <dgm:cxn modelId="{23E5B4BD-314F-44A3-A06C-0B275F445511}" type="presParOf" srcId="{0DCC50F7-791E-45EE-A51D-AE84465A46AA}" destId="{CF2AD67E-F51F-4C91-86B6-A54BE8AF612E}" srcOrd="0" destOrd="0" presId="urn:microsoft.com/office/officeart/2008/layout/AscendingPictureAccentProcess"/>
    <dgm:cxn modelId="{E6E3F1C6-FEB8-4FEA-9A95-BB5697355C6F}" type="presParOf" srcId="{5723940E-7A34-4FDD-AFD2-E8319E66041F}" destId="{67C51A2B-C6CB-4B3F-9B57-2169225690AD}" srcOrd="13" destOrd="0" presId="urn:microsoft.com/office/officeart/2008/layout/AscendingPictureAccentProcess"/>
    <dgm:cxn modelId="{1B284A98-38A6-49BC-BEBC-8020C2FDAAB4}" type="presParOf" srcId="{5723940E-7A34-4FDD-AFD2-E8319E66041F}" destId="{369D3A57-32DF-4B32-BB2D-371A03B22613}" srcOrd="14" destOrd="0" presId="urn:microsoft.com/office/officeart/2008/layout/AscendingPictureAccentProcess"/>
    <dgm:cxn modelId="{DA5D1FE5-3FAD-4D94-8108-21956FE8BAD0}" type="presParOf" srcId="{369D3A57-32DF-4B32-BB2D-371A03B22613}" destId="{46BA5734-008B-41A7-8833-E1F89E14DA6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809D2-60F8-4553-ADDF-7CBB052E4B05}">
      <dsp:nvSpPr>
        <dsp:cNvPr id="0" name=""/>
        <dsp:cNvSpPr/>
      </dsp:nvSpPr>
      <dsp:spPr>
        <a:xfrm>
          <a:off x="2272323" y="3296434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ECA66-BB85-46FC-B2C7-89AA02B2809F}">
      <dsp:nvSpPr>
        <dsp:cNvPr id="0" name=""/>
        <dsp:cNvSpPr/>
      </dsp:nvSpPr>
      <dsp:spPr>
        <a:xfrm>
          <a:off x="2133085" y="3519636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3D04D-03F6-4277-9910-06F9D62D4CBB}">
      <dsp:nvSpPr>
        <dsp:cNvPr id="0" name=""/>
        <dsp:cNvSpPr/>
      </dsp:nvSpPr>
      <dsp:spPr>
        <a:xfrm>
          <a:off x="1966843" y="3712881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F865B-1D93-457B-BADB-2885097C9D76}">
      <dsp:nvSpPr>
        <dsp:cNvPr id="0" name=""/>
        <dsp:cNvSpPr/>
      </dsp:nvSpPr>
      <dsp:spPr>
        <a:xfrm>
          <a:off x="2165996" y="1050065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0A4F-05FA-459A-86E0-2184DD018F45}">
      <dsp:nvSpPr>
        <dsp:cNvPr id="0" name=""/>
        <dsp:cNvSpPr/>
      </dsp:nvSpPr>
      <dsp:spPr>
        <a:xfrm>
          <a:off x="2377806" y="923485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B9D02-8118-4F94-B282-3EC1C458DD36}">
      <dsp:nvSpPr>
        <dsp:cNvPr id="0" name=""/>
        <dsp:cNvSpPr/>
      </dsp:nvSpPr>
      <dsp:spPr>
        <a:xfrm>
          <a:off x="2589616" y="796906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30EF8-58EA-432D-97A9-B90DF65A659A}">
      <dsp:nvSpPr>
        <dsp:cNvPr id="0" name=""/>
        <dsp:cNvSpPr/>
      </dsp:nvSpPr>
      <dsp:spPr>
        <a:xfrm>
          <a:off x="2801426" y="923485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50F79-CD30-4393-A7F6-57D69FC48D5D}">
      <dsp:nvSpPr>
        <dsp:cNvPr id="0" name=""/>
        <dsp:cNvSpPr/>
      </dsp:nvSpPr>
      <dsp:spPr>
        <a:xfrm>
          <a:off x="3014080" y="1050065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68B79-1444-45E1-AE34-8BEC03F3DAE0}">
      <dsp:nvSpPr>
        <dsp:cNvPr id="0" name=""/>
        <dsp:cNvSpPr/>
      </dsp:nvSpPr>
      <dsp:spPr>
        <a:xfrm>
          <a:off x="2589616" y="1063989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AF1B2-2D74-433D-8B09-AAC9B999A612}">
      <dsp:nvSpPr>
        <dsp:cNvPr id="0" name=""/>
        <dsp:cNvSpPr/>
      </dsp:nvSpPr>
      <dsp:spPr>
        <a:xfrm>
          <a:off x="2589616" y="1331072"/>
          <a:ext cx="158646" cy="15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509EC-B9C8-4ECD-8963-FD94961A8678}">
      <dsp:nvSpPr>
        <dsp:cNvPr id="0" name=""/>
        <dsp:cNvSpPr/>
      </dsp:nvSpPr>
      <dsp:spPr>
        <a:xfrm>
          <a:off x="1295971" y="4328480"/>
          <a:ext cx="3429467" cy="9198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904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>
              <a:latin typeface="Candara" panose="020E0502030303020204" pitchFamily="34" charset="0"/>
            </a:rPr>
            <a:t>Modelagem</a:t>
          </a:r>
          <a:endParaRPr lang="pt-BR" sz="3800" kern="1200" dirty="0">
            <a:latin typeface="Candara" panose="020E0502030303020204" pitchFamily="34" charset="0"/>
          </a:endParaRPr>
        </a:p>
      </dsp:txBody>
      <dsp:txXfrm>
        <a:off x="1340873" y="4373382"/>
        <a:ext cx="3339663" cy="830008"/>
      </dsp:txXfrm>
    </dsp:sp>
    <dsp:sp modelId="{15077CA7-6412-448D-A892-01CE99B30EEB}">
      <dsp:nvSpPr>
        <dsp:cNvPr id="0" name=""/>
        <dsp:cNvSpPr/>
      </dsp:nvSpPr>
      <dsp:spPr>
        <a:xfrm>
          <a:off x="4584741" y="4430037"/>
          <a:ext cx="4318033" cy="91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60960" bIns="6096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>
              <a:latin typeface="Candara" panose="020E0502030303020204" pitchFamily="34" charset="0"/>
            </a:rPr>
            <a:t>Fusion360 da Autodesk</a:t>
          </a:r>
          <a:endParaRPr lang="pt-BR" sz="2400" kern="1200" dirty="0">
            <a:latin typeface="Candara" panose="020E0502030303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>
              <a:latin typeface="Candara" panose="020E0502030303020204" pitchFamily="34" charset="0"/>
            </a:rPr>
            <a:t>Imprimir na impressora 3D </a:t>
          </a:r>
          <a:endParaRPr lang="pt-BR" sz="2400" kern="1200" dirty="0">
            <a:latin typeface="Candara" panose="020E0502030303020204" pitchFamily="34" charset="0"/>
          </a:endParaRPr>
        </a:p>
      </dsp:txBody>
      <dsp:txXfrm>
        <a:off x="4584741" y="4430037"/>
        <a:ext cx="4318033" cy="919812"/>
      </dsp:txXfrm>
    </dsp:sp>
    <dsp:sp modelId="{CF2AD67E-F51F-4C91-86B6-A54BE8AF612E}">
      <dsp:nvSpPr>
        <dsp:cNvPr id="0" name=""/>
        <dsp:cNvSpPr/>
      </dsp:nvSpPr>
      <dsp:spPr>
        <a:xfrm>
          <a:off x="300229" y="3392228"/>
          <a:ext cx="1589841" cy="158984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51A2B-C6CB-4B3F-9B57-2169225690AD}">
      <dsp:nvSpPr>
        <dsp:cNvPr id="0" name=""/>
        <dsp:cNvSpPr/>
      </dsp:nvSpPr>
      <dsp:spPr>
        <a:xfrm>
          <a:off x="2745731" y="2529360"/>
          <a:ext cx="3429467" cy="9198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904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i="0" kern="1200" dirty="0" smtClean="0">
              <a:latin typeface="Candara" panose="020E0502030303020204" pitchFamily="34" charset="0"/>
            </a:rPr>
            <a:t>Eletrônica</a:t>
          </a:r>
          <a:r>
            <a:rPr lang="pt-BR" sz="3800" kern="1200" dirty="0" smtClean="0"/>
            <a:t> </a:t>
          </a:r>
          <a:endParaRPr lang="pt-BR" sz="3800" kern="1200" dirty="0"/>
        </a:p>
      </dsp:txBody>
      <dsp:txXfrm>
        <a:off x="2790633" y="2574262"/>
        <a:ext cx="3339663" cy="830008"/>
      </dsp:txXfrm>
    </dsp:sp>
    <dsp:sp modelId="{46BA5734-008B-41A7-8833-E1F89E14DA61}">
      <dsp:nvSpPr>
        <dsp:cNvPr id="0" name=""/>
        <dsp:cNvSpPr/>
      </dsp:nvSpPr>
      <dsp:spPr>
        <a:xfrm>
          <a:off x="1781897" y="1631566"/>
          <a:ext cx="1589841" cy="158984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8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8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56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18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1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4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5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92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9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9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35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accent6">
                <a:lumMod val="20000"/>
                <a:lumOff val="80000"/>
              </a:schemeClr>
            </a:gs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D3FF4-69EB-4868-8D92-6DA0247422C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1C2D-E502-4F18-A1C5-E6A32F7A8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51500"/>
            <a:ext cx="1092200" cy="1092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30734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andara" panose="020E0502030303020204" pitchFamily="34" charset="0"/>
              </a:rPr>
              <a:t>Nome do projeto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4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51500"/>
            <a:ext cx="1092200" cy="1092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0284" y="1143000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Candara" panose="020E0502030303020204" pitchFamily="34" charset="0"/>
              </a:rPr>
              <a:t>Objetivo</a:t>
            </a:r>
            <a:endParaRPr lang="pt-BR" sz="4000" dirty="0">
              <a:latin typeface="Candara" panose="020E0502030303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" y="2844800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Escrever quais são as missões e os valores do projeto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919862"/>
            <a:ext cx="4949627" cy="49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51500"/>
            <a:ext cx="1092200" cy="1092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4800" y="889000"/>
            <a:ext cx="543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Candara" panose="020E0502030303020204" pitchFamily="34" charset="0"/>
              </a:rPr>
              <a:t>Funcionamento do Firmware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7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51500"/>
            <a:ext cx="1092200" cy="1092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4800" y="1085574"/>
            <a:ext cx="328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andara" panose="020E0502030303020204" pitchFamily="34" charset="0"/>
              </a:rPr>
              <a:t>Hardware</a:t>
            </a:r>
            <a:endParaRPr lang="pt-BR" dirty="0" smtClean="0">
              <a:latin typeface="Candara" panose="020E0502030303020204" pitchFamily="34" charset="0"/>
            </a:endParaRPr>
          </a:p>
          <a:p>
            <a:pPr algn="ctr"/>
            <a:endParaRPr lang="pt-BR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62331941"/>
              </p:ext>
            </p:extLst>
          </p:nvPr>
        </p:nvGraphicFramePr>
        <p:xfrm>
          <a:off x="2666925" y="301655"/>
          <a:ext cx="8902775" cy="604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8968874" y="2539425"/>
            <a:ext cx="3223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ESP8266 </a:t>
            </a:r>
            <a:r>
              <a:rPr lang="pt-BR" sz="2400" dirty="0" err="1" smtClean="0"/>
              <a:t>nodeMCU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HC-SR04 Ultrassônico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/>
              <a:t>Buzzer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4 micro servo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322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51500"/>
            <a:ext cx="1092200" cy="1092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05186" y="2275044"/>
            <a:ext cx="5346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Candara" panose="020E0502030303020204" pitchFamily="34" charset="0"/>
              </a:rPr>
              <a:t>CAS-IEEE-UFJF/</a:t>
            </a:r>
            <a:r>
              <a:rPr lang="pt-BR" sz="3200" dirty="0" err="1" smtClean="0">
                <a:latin typeface="Candara" panose="020E0502030303020204" pitchFamily="34" charset="0"/>
              </a:rPr>
              <a:t>Robot</a:t>
            </a:r>
            <a:r>
              <a:rPr lang="pt-BR" sz="3200" dirty="0" smtClean="0">
                <a:latin typeface="Candara" panose="020E0502030303020204" pitchFamily="34" charset="0"/>
              </a:rPr>
              <a:t>-dancing</a:t>
            </a:r>
            <a:endParaRPr lang="pt-BR" dirty="0" smtClean="0">
              <a:latin typeface="Candara" panose="020E0502030303020204" pitchFamily="34" charset="0"/>
            </a:endParaRPr>
          </a:p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30" y="2776572"/>
            <a:ext cx="6958013" cy="257910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960691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Candara" panose="020E0502030303020204" pitchFamily="34" charset="0"/>
              </a:rPr>
              <a:t>Como gerir tanta informação?</a:t>
            </a:r>
            <a:endParaRPr lang="pt-BR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2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03" y="1943004"/>
            <a:ext cx="3194532" cy="3194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18000" y="653774"/>
            <a:ext cx="3286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latin typeface="Candara" panose="020E0502030303020204" pitchFamily="34" charset="0"/>
              </a:rPr>
              <a:t>Dúvidas?</a:t>
            </a:r>
            <a:endParaRPr lang="pt-BR" sz="3600" dirty="0" smtClean="0">
              <a:latin typeface="Candara" panose="020E0502030303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318000" y="5689600"/>
            <a:ext cx="3240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andara" panose="020E0502030303020204" pitchFamily="34" charset="0"/>
              </a:rPr>
              <a:t>i</a:t>
            </a:r>
            <a:r>
              <a:rPr lang="pt-BR" sz="2000" dirty="0" smtClean="0">
                <a:latin typeface="Candara" panose="020E0502030303020204" pitchFamily="34" charset="0"/>
              </a:rPr>
              <a:t>eee.cas@engenharia.ufjf.br</a:t>
            </a:r>
            <a:endParaRPr lang="pt-BR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25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mateus</dc:creator>
  <cp:lastModifiedBy>wesley mateus</cp:lastModifiedBy>
  <cp:revision>6</cp:revision>
  <dcterms:created xsi:type="dcterms:W3CDTF">2019-10-09T08:45:36Z</dcterms:created>
  <dcterms:modified xsi:type="dcterms:W3CDTF">2019-10-09T09:33:53Z</dcterms:modified>
</cp:coreProperties>
</file>