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Candar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gG5i6fQm0ZwomWWSUL0xPbaxa6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ndara-bold.fntdata"/><Relationship Id="rId14" Type="http://schemas.openxmlformats.org/officeDocument/2006/relationships/font" Target="fonts/Candara-regular.fntdata"/><Relationship Id="rId17" Type="http://schemas.openxmlformats.org/officeDocument/2006/relationships/font" Target="fonts/Candara-boldItalic.fntdata"/><Relationship Id="rId16" Type="http://schemas.openxmlformats.org/officeDocument/2006/relationships/font" Target="fonts/Canda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31856372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3185637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18563720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1856372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4E0B2"/>
            </a:gs>
            <a:gs pos="32000">
              <a:srgbClr val="E1EFD8"/>
            </a:gs>
            <a:gs pos="100000">
              <a:srgbClr val="E1EFD8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7.jpg"/><Relationship Id="rId6" Type="http://schemas.openxmlformats.org/officeDocument/2006/relationships/image" Target="../media/image4.jpg"/><Relationship Id="rId7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jpg"/><Relationship Id="rId5" Type="http://schemas.openxmlformats.org/officeDocument/2006/relationships/image" Target="../media/image9.jp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5651500"/>
            <a:ext cx="1092200" cy="10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0" y="3073400"/>
            <a:ext cx="1219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BRD(Best robot dancer)</a:t>
            </a:r>
            <a:endParaRPr b="0" i="0" sz="36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9841925" y="5651500"/>
            <a:ext cx="17553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Lucas Martins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Pedro Amorim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Wesley Cantarino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5651500"/>
            <a:ext cx="1092200" cy="10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360284" y="1143000"/>
            <a:ext cx="203132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Objetivo</a:t>
            </a:r>
            <a:endParaRPr sz="4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" y="2844798"/>
            <a:ext cx="670060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Apresentar, incentivar e ensinar a robótica principalmente para crianças de uma forma fácil e divertida 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0200" y="919862"/>
            <a:ext cx="4949627" cy="4972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5651500"/>
            <a:ext cx="1092200" cy="10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/>
        </p:nvSpPr>
        <p:spPr>
          <a:xfrm>
            <a:off x="208425" y="523300"/>
            <a:ext cx="42948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Funcionamento do Firmware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5040225" y="605925"/>
            <a:ext cx="29745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latin typeface="Calibri"/>
                <a:ea typeface="Calibri"/>
                <a:cs typeface="Calibri"/>
                <a:sym typeface="Calibri"/>
              </a:rPr>
              <a:t>Aplicativo</a:t>
            </a:r>
            <a:endParaRPr b="1"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6293375" y="2270650"/>
            <a:ext cx="3232200" cy="919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659C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/>
              <a:t>Rede</a:t>
            </a:r>
            <a:endParaRPr b="1" sz="3400"/>
          </a:p>
        </p:txBody>
      </p:sp>
      <p:pic>
        <p:nvPicPr>
          <p:cNvPr id="103" name="Google Shape;10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875" y="2488125"/>
            <a:ext cx="936450" cy="1170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3"/>
          <p:cNvGrpSpPr/>
          <p:nvPr/>
        </p:nvGrpSpPr>
        <p:grpSpPr>
          <a:xfrm>
            <a:off x="2913529" y="523298"/>
            <a:ext cx="8833612" cy="5346145"/>
            <a:chOff x="69029" y="3693"/>
            <a:chExt cx="8833612" cy="5346145"/>
          </a:xfrm>
        </p:grpSpPr>
        <p:sp>
          <p:nvSpPr>
            <p:cNvPr id="105" name="Google Shape;105;p3"/>
            <p:cNvSpPr/>
            <p:nvPr/>
          </p:nvSpPr>
          <p:spPr>
            <a:xfrm>
              <a:off x="2272323" y="3296434"/>
              <a:ext cx="158700" cy="158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133085" y="3519636"/>
              <a:ext cx="158700" cy="158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966843" y="3712881"/>
              <a:ext cx="158700" cy="158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165996" y="1050065"/>
              <a:ext cx="158700" cy="158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377806" y="923485"/>
              <a:ext cx="158700" cy="158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589616" y="796906"/>
              <a:ext cx="158700" cy="158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801426" y="923485"/>
              <a:ext cx="158700" cy="158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014080" y="1050065"/>
              <a:ext cx="158700" cy="158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589616" y="1063989"/>
              <a:ext cx="158700" cy="158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589616" y="1331072"/>
              <a:ext cx="158700" cy="158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295971" y="4328480"/>
              <a:ext cx="3429600" cy="919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1340900" y="4373370"/>
              <a:ext cx="3339600" cy="8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775" lIns="725900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800"/>
                <a:t>Estrutura</a:t>
              </a:r>
              <a:endParaRPr b="1" sz="38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584741" y="4430037"/>
              <a:ext cx="4317900" cy="91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4584741" y="4430037"/>
              <a:ext cx="4317900" cy="91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170675" spcFirstLastPara="1" rIns="60950" wrap="square" tIns="60950">
              <a:noAutofit/>
            </a:bodyPr>
            <a:lstStyle/>
            <a:p>
              <a:pPr indent="0" lvl="0" marL="9144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69029" y="3296453"/>
              <a:ext cx="1589700" cy="1589700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-38999" r="-38999" t="0"/>
              </a:stretch>
            </a:blip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981925" y="3693"/>
              <a:ext cx="3249900" cy="684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400"/>
                <a:t>Aplicativo</a:t>
              </a:r>
              <a:endParaRPr b="1" sz="3400"/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3272725" y="3375220"/>
              <a:ext cx="3339600" cy="10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775" lIns="725900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lt1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781897" y="1631566"/>
              <a:ext cx="1589700" cy="1589700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 b="0" l="-28998" r="-28998" t="0"/>
              </a:stretch>
            </a:blip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3" name="Google Shape;123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3700" y="2146700"/>
            <a:ext cx="1511974" cy="1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5651500"/>
            <a:ext cx="1092200" cy="10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304800" y="1085574"/>
            <a:ext cx="328653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Hardware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4"/>
          <p:cNvGrpSpPr/>
          <p:nvPr/>
        </p:nvGrpSpPr>
        <p:grpSpPr>
          <a:xfrm>
            <a:off x="1617179" y="1137861"/>
            <a:ext cx="9643287" cy="4451386"/>
            <a:chOff x="-50821" y="796906"/>
            <a:chExt cx="9643287" cy="4451386"/>
          </a:xfrm>
        </p:grpSpPr>
        <p:sp>
          <p:nvSpPr>
            <p:cNvPr id="131" name="Google Shape;131;p4"/>
            <p:cNvSpPr/>
            <p:nvPr/>
          </p:nvSpPr>
          <p:spPr>
            <a:xfrm>
              <a:off x="1907048" y="3240184"/>
              <a:ext cx="158700" cy="158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1697572" y="3404270"/>
              <a:ext cx="158700" cy="158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1538868" y="3613768"/>
              <a:ext cx="158700" cy="158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2165996" y="1050065"/>
              <a:ext cx="158646" cy="158646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377806" y="923485"/>
              <a:ext cx="158646" cy="158646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589616" y="796906"/>
              <a:ext cx="158646" cy="158646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801426" y="923485"/>
              <a:ext cx="158646" cy="158646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4080" y="1050065"/>
              <a:ext cx="158646" cy="158646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589616" y="1063989"/>
              <a:ext cx="158646" cy="158646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589616" y="1331072"/>
              <a:ext cx="158646" cy="158646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295971" y="4328480"/>
              <a:ext cx="3429467" cy="91981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999136" y="4373345"/>
              <a:ext cx="3339600" cy="8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775" lIns="725900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800">
                  <a:latin typeface="Candara"/>
                  <a:ea typeface="Candara"/>
                  <a:cs typeface="Candara"/>
                  <a:sym typeface="Candara"/>
                </a:rPr>
                <a:t>Modelagem</a:t>
              </a:r>
              <a:endParaRPr sz="3800"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5274566" y="4328487"/>
              <a:ext cx="4317900" cy="91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170675" spcFirstLastPara="1" rIns="60950" wrap="square" tIns="609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ndara"/>
                <a:buChar char="•"/>
              </a:pPr>
              <a:r>
                <a:rPr lang="pt-BR" sz="24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   </a:t>
              </a:r>
              <a:r>
                <a:rPr lang="pt-BR" sz="24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Fusion 360</a:t>
              </a:r>
              <a:r>
                <a:rPr b="0" i="0" lang="pt-BR" sz="2400" u="none" cap="none" strike="noStrik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 da Autodesk</a:t>
              </a:r>
              <a:endPara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ndara"/>
                <a:buChar char="•"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Imprimir na impressora 3D </a:t>
              </a:r>
              <a:endPara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-50821" y="3296453"/>
              <a:ext cx="1589700" cy="1589700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0" l="-38998" r="-38997" t="0"/>
              </a:stretch>
            </a:blip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745731" y="2529360"/>
              <a:ext cx="3429467" cy="91981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2790633" y="2574262"/>
              <a:ext cx="3339663" cy="830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775" lIns="725900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pt-BR" sz="3800">
                  <a:highlight>
                    <a:srgbClr val="FFFFFF"/>
                  </a:highlight>
                  <a:latin typeface="Candara"/>
                  <a:ea typeface="Candara"/>
                  <a:cs typeface="Candara"/>
                  <a:sym typeface="Candara"/>
                </a:rPr>
                <a:t>Eletrônica</a:t>
              </a:r>
              <a:r>
                <a:rPr lang="pt-BR" sz="3800"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1781897" y="1631566"/>
              <a:ext cx="1589841" cy="1589841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-28996" r="-28996" t="0"/>
              </a:stretch>
            </a:blip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4"/>
          <p:cNvSpPr txBox="1"/>
          <p:nvPr/>
        </p:nvSpPr>
        <p:spPr>
          <a:xfrm>
            <a:off x="8569524" y="2600575"/>
            <a:ext cx="32232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ESP8266 nodeMCU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HC-SR04 Ultrassônico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Buzzer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micro servo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2772" y="3189597"/>
            <a:ext cx="391537" cy="3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2240" y="5044640"/>
            <a:ext cx="391525" cy="3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18563720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Andamento do projeto</a:t>
            </a:r>
            <a:endParaRPr/>
          </a:p>
        </p:txBody>
      </p:sp>
      <p:pic>
        <p:nvPicPr>
          <p:cNvPr id="156" name="Google Shape;156;g631856372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5651500"/>
            <a:ext cx="1092200" cy="10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631856372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5301" y="2162075"/>
            <a:ext cx="4919249" cy="27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6318563720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3851" y="2162075"/>
            <a:ext cx="2819942" cy="27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6318563720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5150" y="2162075"/>
            <a:ext cx="2890849" cy="29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318563720_1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Orçamento</a:t>
            </a:r>
            <a:endParaRPr/>
          </a:p>
        </p:txBody>
      </p:sp>
      <p:pic>
        <p:nvPicPr>
          <p:cNvPr id="165" name="Google Shape;165;g6318563720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175" y="2244224"/>
            <a:ext cx="6015651" cy="21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6318563720_1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5651500"/>
            <a:ext cx="1092200" cy="10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5651500"/>
            <a:ext cx="1092200" cy="10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"/>
          <p:cNvSpPr txBox="1"/>
          <p:nvPr/>
        </p:nvSpPr>
        <p:spPr>
          <a:xfrm>
            <a:off x="3405186" y="2275044"/>
            <a:ext cx="53467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CAS-IEEE-UFJF/Robot-dancing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9530" y="2776572"/>
            <a:ext cx="6958013" cy="257910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5"/>
          <p:cNvSpPr txBox="1"/>
          <p:nvPr/>
        </p:nvSpPr>
        <p:spPr>
          <a:xfrm>
            <a:off x="304800" y="960691"/>
            <a:ext cx="46810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Como gerir tanta informação?</a:t>
            </a:r>
            <a:endParaRPr sz="2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4003" y="1943004"/>
            <a:ext cx="3194532" cy="319453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/>
          <p:nvPr/>
        </p:nvSpPr>
        <p:spPr>
          <a:xfrm>
            <a:off x="4318000" y="653774"/>
            <a:ext cx="328653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Dúvidas?</a:t>
            </a:r>
            <a:endParaRPr sz="36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4318000" y="5689600"/>
            <a:ext cx="32405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ieee.cas@engenharia.ufjf.br</a:t>
            </a:r>
            <a:endParaRPr sz="2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2019-10-09T08:45:36Z</dcterms:created>
  <dc:creator>wesley mateus</dc:creator>
</cp:coreProperties>
</file>