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80B8-7243-4A65-B8F7-5153732FF828}" v="5" dt="2020-08-26T11:26:58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veridinet" userId="S::alan@veridinet.com::0946ae5c-d78e-42be-9541-208a0a382adb" providerId="AD" clId="Web-{BB7F80B8-7243-4A65-B8F7-5153732FF828}"/>
    <pc:docChg chg="modSld">
      <pc:chgData name="alan veridinet" userId="S::alan@veridinet.com::0946ae5c-d78e-42be-9541-208a0a382adb" providerId="AD" clId="Web-{BB7F80B8-7243-4A65-B8F7-5153732FF828}" dt="2020-08-26T11:26:58.027" v="3" actId="20577"/>
      <pc:docMkLst>
        <pc:docMk/>
      </pc:docMkLst>
      <pc:sldChg chg="modSp">
        <pc:chgData name="alan veridinet" userId="S::alan@veridinet.com::0946ae5c-d78e-42be-9541-208a0a382adb" providerId="AD" clId="Web-{BB7F80B8-7243-4A65-B8F7-5153732FF828}" dt="2020-08-26T11:26:58.027" v="2" actId="20577"/>
        <pc:sldMkLst>
          <pc:docMk/>
          <pc:sldMk cId="109857222" sldId="256"/>
        </pc:sldMkLst>
        <pc:spChg chg="mod">
          <ac:chgData name="alan veridinet" userId="S::alan@veridinet.com::0946ae5c-d78e-42be-9541-208a0a382adb" providerId="AD" clId="Web-{BB7F80B8-7243-4A65-B8F7-5153732FF828}" dt="2020-08-26T11:26:58.027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dffdfd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dffdfd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2020-08-26T11:26:51Z</dcterms:created>
  <dcterms:modified xsi:type="dcterms:W3CDTF">2020-08-26T11:26:59Z</dcterms:modified>
</cp:coreProperties>
</file>