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579" y="1600200"/>
            <a:ext cx="8956841" cy="5121275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9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4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5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03F3-815D-4F4F-BC29-7ACCF7D9E7C6}" type="datetimeFigureOut">
              <a:rPr lang="de-DE" smtClean="0"/>
              <a:t>02.12.2014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C73D-55D6-D145-BCD1-2B47A40930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9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CAS- FEE Miniprojekt, Team9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Reddit</a:t>
            </a:r>
            <a:r>
              <a:rPr lang="de-CH" dirty="0"/>
              <a:t> </a:t>
            </a:r>
            <a:r>
              <a:rPr lang="de-CH" dirty="0" err="1" smtClean="0"/>
              <a:t>Clone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5032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</a:t>
            </a:r>
            <a:r>
              <a:rPr lang="de-DE" dirty="0" err="1" smtClean="0"/>
              <a:t>svg</a:t>
            </a:r>
            <a:endParaRPr lang="de-DE" dirty="0"/>
          </a:p>
        </p:txBody>
      </p:sp>
      <p:pic>
        <p:nvPicPr>
          <p:cNvPr id="7" name="Inhaltsplatzhalter 6" descr="10-logo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510" b="-261510"/>
          <a:stretch>
            <a:fillRect/>
          </a:stretch>
        </p:blipFill>
        <p:spPr>
          <a:xfrm>
            <a:off x="2347281" y="3459715"/>
            <a:ext cx="1943931" cy="1901157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87" y="2174875"/>
            <a:ext cx="3406651" cy="3951288"/>
          </a:xfrm>
        </p:spPr>
      </p:pic>
    </p:spTree>
    <p:extLst>
      <p:ext uri="{BB962C8B-B14F-4D97-AF65-F5344CB8AC3E}">
        <p14:creationId xmlns:p14="http://schemas.microsoft.com/office/powerpoint/2010/main" val="13616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 Realisation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22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Frameworks</a:t>
            </a:r>
            <a:endParaRPr lang="de-C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6" y="1600200"/>
            <a:ext cx="7367149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21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Worauf haben wir «wert» gelegt?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data-refresh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Repository (mit </a:t>
            </a:r>
            <a:r>
              <a:rPr lang="de-CH" dirty="0" err="1" smtClean="0"/>
              <a:t>Promises</a:t>
            </a:r>
            <a:r>
              <a:rPr lang="de-CH" dirty="0" smtClean="0"/>
              <a:t>)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local</a:t>
            </a:r>
            <a:r>
              <a:rPr lang="de-CH" dirty="0" smtClean="0"/>
              <a:t> </a:t>
            </a:r>
            <a:r>
              <a:rPr lang="de-CH" dirty="0" err="1" smtClean="0"/>
              <a:t>storage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849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02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CH" sz="4000" dirty="0" smtClean="0"/>
              <a:t>Fragen?</a:t>
            </a:r>
            <a:endParaRPr lang="de-CH" sz="4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https://encrypted-tbn2.gstatic.com/images?q=tbn:ANd9GcTUaHCXsL1fgs575y0NX2zaQhI7XiKC4I38du767WxmZHVgUDR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b="59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4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Styling</a:t>
            </a:r>
          </a:p>
          <a:p>
            <a:pPr lvl="1"/>
            <a:r>
              <a:rPr lang="de-CH" dirty="0" smtClean="0"/>
              <a:t>HTML / CSS</a:t>
            </a:r>
          </a:p>
          <a:p>
            <a:pPr lvl="1"/>
            <a:r>
              <a:rPr lang="de-CH" dirty="0" smtClean="0"/>
              <a:t>SASS)</a:t>
            </a:r>
          </a:p>
          <a:p>
            <a:pPr lvl="1"/>
            <a:r>
              <a:rPr lang="de-CH" dirty="0" err="1" smtClean="0"/>
              <a:t>Lesson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Technische Realisation (Backend)</a:t>
            </a:r>
          </a:p>
          <a:p>
            <a:pPr lvl="1"/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Lesson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Q &amp; A (Fragen &amp; Antworten)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49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Styling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037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</a:t>
            </a:r>
            <a:endParaRPr lang="de-DE" dirty="0"/>
          </a:p>
        </p:txBody>
      </p:sp>
      <p:pic>
        <p:nvPicPr>
          <p:cNvPr id="4" name="Inhaltsplatzhalter 3" descr="1 mob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243" r="-97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08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medium</a:t>
            </a:r>
            <a:endParaRPr lang="de-DE" dirty="0"/>
          </a:p>
        </p:txBody>
      </p:sp>
      <p:pic>
        <p:nvPicPr>
          <p:cNvPr id="4" name="Inhaltsplatzhalter 3" descr="2 mediu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76" r="-49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59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large</a:t>
            </a:r>
            <a:endParaRPr lang="de-DE" dirty="0"/>
          </a:p>
        </p:txBody>
      </p:sp>
      <p:pic>
        <p:nvPicPr>
          <p:cNvPr id="4" name="Inhaltsplatzhalter 3" descr="3 lar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7" r="-34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6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158" y="1600200"/>
            <a:ext cx="4784278" cy="5406107"/>
          </a:xfrm>
        </p:spPr>
      </p:pic>
      <p:pic>
        <p:nvPicPr>
          <p:cNvPr id="7" name="Inhaltsplatzhalter 4" descr="5 sa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3577617" y="423459"/>
            <a:ext cx="1871148" cy="10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BEM</a:t>
            </a:r>
            <a:endParaRPr lang="de-DE" dirty="0"/>
          </a:p>
        </p:txBody>
      </p:sp>
      <p:pic>
        <p:nvPicPr>
          <p:cNvPr id="7" name="Inhaltsplatzhalter 6" descr="6-be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" b="-26686"/>
          <a:stretch/>
        </p:blipFill>
        <p:spPr>
          <a:xfrm>
            <a:off x="457201" y="1417638"/>
            <a:ext cx="6807794" cy="5514997"/>
          </a:xfrm>
        </p:spPr>
      </p:pic>
      <p:pic>
        <p:nvPicPr>
          <p:cNvPr id="8" name="Inhaltsplatzhalter 7" descr="7-be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0" r="-14010"/>
          <a:stretch>
            <a:fillRect/>
          </a:stretch>
        </p:blipFill>
        <p:spPr>
          <a:xfrm>
            <a:off x="6100549" y="1417638"/>
            <a:ext cx="4041775" cy="3951288"/>
          </a:xfrm>
        </p:spPr>
      </p:pic>
    </p:spTree>
    <p:extLst>
      <p:ext uri="{BB962C8B-B14F-4D97-AF65-F5344CB8AC3E}">
        <p14:creationId xmlns:p14="http://schemas.microsoft.com/office/powerpoint/2010/main" val="38591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SMACSS</a:t>
            </a:r>
            <a:endParaRPr lang="de-DE" dirty="0"/>
          </a:p>
        </p:txBody>
      </p:sp>
      <p:pic>
        <p:nvPicPr>
          <p:cNvPr id="8" name="Inhaltsplatzhalter 7" descr="8 smacs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0" r="-4680"/>
          <a:stretch>
            <a:fillRect/>
          </a:stretch>
        </p:blipFill>
        <p:spPr>
          <a:xfrm>
            <a:off x="457200" y="103378"/>
            <a:ext cx="2259790" cy="6630938"/>
          </a:xfrm>
        </p:spPr>
      </p:pic>
      <p:pic>
        <p:nvPicPr>
          <p:cNvPr id="10" name="Inhaltsplatzhalter 9" descr="9-smacss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3" r="-7793"/>
          <a:stretch>
            <a:fillRect/>
          </a:stretch>
        </p:blipFill>
        <p:spPr>
          <a:xfrm>
            <a:off x="3573433" y="1127272"/>
            <a:ext cx="5735448" cy="5607043"/>
          </a:xfrm>
        </p:spPr>
      </p:pic>
    </p:spTree>
    <p:extLst>
      <p:ext uri="{BB962C8B-B14F-4D97-AF65-F5344CB8AC3E}">
        <p14:creationId xmlns:p14="http://schemas.microsoft.com/office/powerpoint/2010/main" val="14988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CAS- FEE Miniprojekt, Team9</vt:lpstr>
      <vt:lpstr>Inhalt</vt:lpstr>
      <vt:lpstr>Styling</vt:lpstr>
      <vt:lpstr>mobile</vt:lpstr>
      <vt:lpstr>medium</vt:lpstr>
      <vt:lpstr>large</vt:lpstr>
      <vt:lpstr>PowerPoint-Präsentation</vt:lpstr>
      <vt:lpstr>BEM</vt:lpstr>
      <vt:lpstr>SMACSS</vt:lpstr>
      <vt:lpstr>.svg</vt:lpstr>
      <vt:lpstr>Technische Realisation</vt:lpstr>
      <vt:lpstr>Frameworks</vt:lpstr>
      <vt:lpstr>Worauf haben wir «wert» gelegt?</vt:lpstr>
      <vt:lpstr>Lesson Learned</vt:lpstr>
      <vt:lpstr>Fragen?</vt:lpstr>
    </vt:vector>
  </TitlesOfParts>
  <Company>Screen Concept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Franca Rast</dc:creator>
  <cp:lastModifiedBy>Heller Dominik</cp:lastModifiedBy>
  <cp:revision>10</cp:revision>
  <dcterms:created xsi:type="dcterms:W3CDTF">2014-11-30T14:07:44Z</dcterms:created>
  <dcterms:modified xsi:type="dcterms:W3CDTF">2014-12-02T20:52:32Z</dcterms:modified>
</cp:coreProperties>
</file>