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notesMasterIdLst>
    <p:notesMasterId r:id="rId15"/>
  </p:notesMasterIdLst>
  <p:sldIdLst>
    <p:sldId id="256" r:id="rId2"/>
    <p:sldId id="257" r:id="rId3"/>
    <p:sldId id="259" r:id="rId4"/>
    <p:sldId id="258" r:id="rId5"/>
    <p:sldId id="268" r:id="rId6"/>
    <p:sldId id="267" r:id="rId7"/>
    <p:sldId id="261" r:id="rId8"/>
    <p:sldId id="262" r:id="rId9"/>
    <p:sldId id="263" r:id="rId10"/>
    <p:sldId id="269" r:id="rId11"/>
    <p:sldId id="264" r:id="rId12"/>
    <p:sldId id="265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-140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8EB3B2-E5C5-E14B-8DE4-50FFD456DF53}" type="datetimeFigureOut">
              <a:rPr lang="fr-FR" smtClean="0"/>
              <a:t>01/01/17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0BAF18-77E3-AD47-9DE4-111BB4BD5D6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3490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0BAF18-77E3-AD47-9DE4-111BB4BD5D65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21213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0BAF18-77E3-AD47-9DE4-111BB4BD5D65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2121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0BAF18-77E3-AD47-9DE4-111BB4BD5D65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21213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0BAF18-77E3-AD47-9DE4-111BB4BD5D65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21213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0BAF18-77E3-AD47-9DE4-111BB4BD5D65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21213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0BAF18-77E3-AD47-9DE4-111BB4BD5D65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21213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0BAF18-77E3-AD47-9DE4-111BB4BD5D65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21213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0BAF18-77E3-AD47-9DE4-111BB4BD5D65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21213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0BAF18-77E3-AD47-9DE4-111BB4BD5D65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21213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0BAF18-77E3-AD47-9DE4-111BB4BD5D65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2121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EABC-D766-4322-8E78-B830FAE35C72}" type="datetime4">
              <a:rPr lang="en-US" smtClean="0"/>
              <a:pPr/>
              <a:t>janvier 1,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1F9E-604E-4343-9F29-EF72E8231CAD}" type="datetime4">
              <a:rPr lang="en-US" smtClean="0"/>
              <a:pPr/>
              <a:t>janvier 1,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8E1CE-37F8-4102-8DF9-852A0A51F293}" type="datetime4">
              <a:rPr lang="en-US" smtClean="0"/>
              <a:pPr/>
              <a:t>janvier 1,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3F43-3E86-47E4-BFBB-2476D384E1C6}" type="datetime4">
              <a:rPr lang="en-US" smtClean="0"/>
              <a:pPr/>
              <a:t>janvier 1,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663BA-01FC-4367-B6F3-ABB2645D55F1}" type="datetime4">
              <a:rPr lang="en-US" smtClean="0"/>
              <a:pPr/>
              <a:t>janvier 1, 2017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19C71-EC74-44AF-B27E-FC7DC3C3A61D}" type="datetime4">
              <a:rPr lang="en-US" smtClean="0"/>
              <a:pPr/>
              <a:t>janvier 1,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DA29-3CBE-48EA-92AE-A996835462BA}" type="datetime4">
              <a:rPr lang="en-US" smtClean="0"/>
              <a:pPr/>
              <a:t>janvier 1, 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EC054-3869-4501-B163-1BBFDE8DCE04}" type="datetime4">
              <a:rPr lang="en-US" smtClean="0"/>
              <a:pPr/>
              <a:t>janvier 1, 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3D831-56C1-49CF-8EF7-8B9A98402BCD}" type="datetime4">
              <a:rPr lang="en-US" smtClean="0"/>
              <a:pPr/>
              <a:t>janvier 1, 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5615-7F4F-4584-84D5-CC95918C321F}" type="datetime4">
              <a:rPr lang="en-US" smtClean="0"/>
              <a:pPr/>
              <a:t>janvier 1,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A923-9BEE-48CE-9F28-5B525F399BAD}" type="datetime4">
              <a:rPr lang="en-US" smtClean="0"/>
              <a:pPr/>
              <a:t>janvier 1,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7D0EFEE-2756-4A20-BF2A-63F0A94F99AC}" type="datetime4">
              <a:rPr lang="en-US" smtClean="0"/>
              <a:pPr/>
              <a:t>janvier 1,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2068945"/>
          </a:xfrm>
        </p:spPr>
        <p:txBody>
          <a:bodyPr/>
          <a:lstStyle/>
          <a:p>
            <a:r>
              <a:rPr lang="fr-FR" sz="3200" b="1" dirty="0"/>
              <a:t>JOURNAL DE BORD </a:t>
            </a:r>
            <a:r>
              <a:rPr lang="fr-FR" sz="3200" dirty="0"/>
              <a:t/>
            </a:r>
            <a:br>
              <a:rPr lang="fr-FR" sz="3200" dirty="0"/>
            </a:br>
            <a:r>
              <a:rPr lang="fr-FR" sz="3200" b="1" dirty="0"/>
              <a:t>POUR NOTER SA JOURNEE</a:t>
            </a:r>
            <a:r>
              <a:rPr lang="fr-FR" sz="3200" dirty="0"/>
              <a:t/>
            </a:r>
            <a:br>
              <a:rPr lang="fr-FR" sz="3200" dirty="0"/>
            </a:br>
            <a:endParaRPr lang="fr-FR" sz="3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" y="2436091"/>
            <a:ext cx="9017000" cy="3278909"/>
          </a:xfrm>
        </p:spPr>
        <p:txBody>
          <a:bodyPr/>
          <a:lstStyle/>
          <a:p>
            <a:pPr algn="ctr"/>
            <a:r>
              <a:rPr lang="fr-FR" b="1" dirty="0">
                <a:solidFill>
                  <a:schemeClr val="tx2">
                    <a:lumMod val="50000"/>
                  </a:schemeClr>
                </a:solidFill>
              </a:rPr>
              <a:t>Enseignant </a:t>
            </a:r>
            <a:endParaRPr lang="fr-FR" b="1" dirty="0">
              <a:solidFill>
                <a:schemeClr val="tx2">
                  <a:lumMod val="50000"/>
                </a:schemeClr>
              </a:solidFill>
            </a:endParaRPr>
          </a:p>
          <a:p>
            <a:pPr algn="ctr"/>
            <a:r>
              <a:rPr lang="fr-FR" b="1" dirty="0" smtClean="0">
                <a:solidFill>
                  <a:schemeClr val="tx2">
                    <a:lumMod val="50000"/>
                  </a:schemeClr>
                </a:solidFill>
              </a:rPr>
              <a:t>Guillaume </a:t>
            </a:r>
            <a:r>
              <a:rPr lang="fr-FR" b="1" dirty="0">
                <a:solidFill>
                  <a:schemeClr val="tx2">
                    <a:lumMod val="50000"/>
                  </a:schemeClr>
                </a:solidFill>
              </a:rPr>
              <a:t>Besacier</a:t>
            </a:r>
            <a:endParaRPr lang="fr-FR" dirty="0">
              <a:solidFill>
                <a:schemeClr val="tx2">
                  <a:lumMod val="50000"/>
                </a:schemeClr>
              </a:solidFill>
            </a:endParaRPr>
          </a:p>
          <a:p>
            <a:pPr algn="ctr"/>
            <a:r>
              <a:rPr lang="fr-FR" b="1" i="1" dirty="0">
                <a:solidFill>
                  <a:schemeClr val="tx2">
                    <a:lumMod val="50000"/>
                  </a:schemeClr>
                </a:solidFill>
              </a:rPr>
              <a:t> </a:t>
            </a:r>
            <a:endParaRPr lang="fr-FR" dirty="0">
              <a:solidFill>
                <a:schemeClr val="tx2">
                  <a:lumMod val="50000"/>
                </a:schemeClr>
              </a:solidFill>
            </a:endParaRPr>
          </a:p>
          <a:p>
            <a:pPr algn="ctr"/>
            <a:r>
              <a:rPr lang="fr-FR" b="1" dirty="0" smtClean="0">
                <a:solidFill>
                  <a:schemeClr val="tx2">
                    <a:lumMod val="50000"/>
                  </a:schemeClr>
                </a:solidFill>
              </a:rPr>
              <a:t>DEVELOPPEUSE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</a:rPr>
              <a:t> </a:t>
            </a:r>
          </a:p>
          <a:p>
            <a:pPr algn="ctr"/>
            <a:r>
              <a:rPr lang="fr-FR" dirty="0">
                <a:solidFill>
                  <a:schemeClr val="tx2">
                    <a:lumMod val="50000"/>
                  </a:schemeClr>
                </a:solidFill>
              </a:rPr>
              <a:t>KOUAOUCI Asma Amina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994634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80290" y="314355"/>
            <a:ext cx="8455891" cy="736282"/>
          </a:xfrm>
        </p:spPr>
        <p:txBody>
          <a:bodyPr>
            <a:normAutofit fontScale="90000"/>
          </a:bodyPr>
          <a:lstStyle/>
          <a:p>
            <a:r>
              <a:rPr lang="fr-FR" sz="3200" cap="none" dirty="0" smtClean="0"/>
              <a:t>D</a:t>
            </a:r>
            <a:r>
              <a:rPr lang="fr-FR" sz="3200" cap="none" dirty="0" smtClean="0"/>
              <a:t>ÉTAIL JOURNÉE  </a:t>
            </a:r>
            <a:r>
              <a:rPr lang="fr-FR" sz="3200" cap="none" dirty="0" smtClean="0"/>
              <a:t>(</a:t>
            </a:r>
            <a:r>
              <a:rPr lang="fr-FR" sz="3200" cap="none" dirty="0" err="1"/>
              <a:t>DetailHistoryActivity</a:t>
            </a:r>
            <a:r>
              <a:rPr lang="fr-FR" sz="3200" cap="none" dirty="0"/>
              <a:t>)</a:t>
            </a:r>
            <a:r>
              <a:rPr lang="fr-FR" sz="3200" cap="none" dirty="0" smtClean="0"/>
              <a:t>	</a:t>
            </a:r>
            <a:endParaRPr lang="fr-FR" sz="3200" cap="none" dirty="0"/>
          </a:p>
        </p:txBody>
      </p:sp>
      <p:sp>
        <p:nvSpPr>
          <p:cNvPr id="9" name="ZoneTexte 8"/>
          <p:cNvSpPr txBox="1"/>
          <p:nvPr/>
        </p:nvSpPr>
        <p:spPr>
          <a:xfrm>
            <a:off x="738909" y="1502687"/>
            <a:ext cx="3452091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FR" dirty="0"/>
              <a:t>Lorsqu’on clique sur </a:t>
            </a:r>
            <a:r>
              <a:rPr lang="fr-FR" dirty="0" smtClean="0"/>
              <a:t>une journée dans </a:t>
            </a:r>
            <a:r>
              <a:rPr lang="fr-FR" dirty="0"/>
              <a:t>la liste, </a:t>
            </a:r>
            <a:r>
              <a:rPr lang="fr-FR" dirty="0" smtClean="0"/>
              <a:t>le détail de la journée s’affiche avec comme titre de l’activité la date de la journée.</a:t>
            </a:r>
            <a:endParaRPr lang="fr-FR" dirty="0"/>
          </a:p>
          <a:p>
            <a:pPr marL="285750" indent="-285750">
              <a:buFont typeface="Arial"/>
              <a:buChar char="•"/>
            </a:pPr>
            <a:r>
              <a:rPr lang="fr-FR" b="1" dirty="0" err="1" smtClean="0"/>
              <a:t>EditText</a:t>
            </a:r>
            <a:r>
              <a:rPr lang="fr-FR" dirty="0" smtClean="0"/>
              <a:t> qui contient tous les critères avec leur nom, notes et descriptions</a:t>
            </a:r>
          </a:p>
          <a:p>
            <a:pPr marL="285750" indent="-285750">
              <a:buFont typeface="Arial"/>
              <a:buChar char="•"/>
            </a:pPr>
            <a:r>
              <a:rPr lang="fr-FR" b="1" dirty="0" err="1" smtClean="0"/>
              <a:t>RatingBar</a:t>
            </a:r>
            <a:r>
              <a:rPr lang="fr-FR" dirty="0" smtClean="0"/>
              <a:t> la note de la journée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7337" y="1197090"/>
            <a:ext cx="3256212" cy="5256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5021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 dir="r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832436" cy="978737"/>
          </a:xfrm>
        </p:spPr>
        <p:txBody>
          <a:bodyPr>
            <a:normAutofit/>
          </a:bodyPr>
          <a:lstStyle/>
          <a:p>
            <a:r>
              <a:rPr lang="fr-FR" sz="3200" cap="none" dirty="0" smtClean="0"/>
              <a:t>GRAPHE (</a:t>
            </a:r>
            <a:r>
              <a:rPr lang="fr-FR" sz="3200" cap="none" dirty="0"/>
              <a:t>GrapheFragment)</a:t>
            </a:r>
            <a:r>
              <a:rPr lang="fr-FR" sz="3200" cap="none" dirty="0" smtClean="0"/>
              <a:t>	</a:t>
            </a:r>
            <a:endParaRPr lang="fr-FR" sz="3200" cap="none" dirty="0"/>
          </a:p>
        </p:txBody>
      </p:sp>
      <p:sp>
        <p:nvSpPr>
          <p:cNvPr id="9" name="ZoneTexte 8"/>
          <p:cNvSpPr txBox="1"/>
          <p:nvPr/>
        </p:nvSpPr>
        <p:spPr>
          <a:xfrm>
            <a:off x="738909" y="1502687"/>
            <a:ext cx="345209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Le graphe représente les notes de toutes les journée.</a:t>
            </a:r>
          </a:p>
          <a:p>
            <a:endParaRPr lang="fr-FR" dirty="0"/>
          </a:p>
          <a:p>
            <a:pPr marL="285750" indent="-285750">
              <a:buFont typeface="Arial"/>
              <a:buChar char="•"/>
            </a:pPr>
            <a:r>
              <a:rPr lang="fr-FR" dirty="0" smtClean="0"/>
              <a:t>J’ai utilisé une librairie </a:t>
            </a:r>
            <a:r>
              <a:rPr lang="fr-FR" dirty="0" err="1" smtClean="0"/>
              <a:t>openSource</a:t>
            </a:r>
            <a:r>
              <a:rPr lang="fr-FR" dirty="0" smtClean="0"/>
              <a:t> </a:t>
            </a:r>
            <a:r>
              <a:rPr lang="fr-FR" dirty="0" err="1" smtClean="0"/>
              <a:t>GrapheView</a:t>
            </a:r>
            <a:r>
              <a:rPr lang="fr-FR" dirty="0" smtClean="0"/>
              <a:t> que vous </a:t>
            </a:r>
            <a:r>
              <a:rPr lang="fr-FR" dirty="0"/>
              <a:t>pouvez trouver </a:t>
            </a:r>
            <a:r>
              <a:rPr lang="fr-FR" dirty="0" smtClean="0"/>
              <a:t>à http</a:t>
            </a:r>
            <a:r>
              <a:rPr lang="fr-FR" dirty="0"/>
              <a:t>://</a:t>
            </a:r>
            <a:r>
              <a:rPr lang="fr-FR" dirty="0" err="1"/>
              <a:t>www.android-graphview.org</a:t>
            </a:r>
            <a:r>
              <a:rPr lang="fr-FR" dirty="0"/>
              <a:t>/ </a:t>
            </a:r>
          </a:p>
          <a:p>
            <a:endParaRPr lang="fr-FR" dirty="0"/>
          </a:p>
        </p:txBody>
      </p:sp>
      <p:pic>
        <p:nvPicPr>
          <p:cNvPr id="5" name="Espace réservé du contenu 4" descr="Capture d’écran 2017-01-28 à 15.28.38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6" r="1136"/>
          <a:stretch/>
        </p:blipFill>
        <p:spPr>
          <a:xfrm>
            <a:off x="5495636" y="1502687"/>
            <a:ext cx="2632364" cy="4373563"/>
          </a:xfrm>
        </p:spPr>
      </p:pic>
    </p:spTree>
    <p:extLst>
      <p:ext uri="{BB962C8B-B14F-4D97-AF65-F5344CB8AC3E}">
        <p14:creationId xmlns:p14="http://schemas.microsoft.com/office/powerpoint/2010/main" val="28232967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xmlns:p14="http://schemas.microsoft.com/office/powerpoint/2010/main" spd="slow">
        <p:dissolv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832436" cy="978737"/>
          </a:xfrm>
        </p:spPr>
        <p:txBody>
          <a:bodyPr>
            <a:normAutofit/>
          </a:bodyPr>
          <a:lstStyle/>
          <a:p>
            <a:r>
              <a:rPr lang="fr-FR" sz="3200" cap="none" dirty="0" smtClean="0"/>
              <a:t>À</a:t>
            </a:r>
            <a:r>
              <a:rPr lang="fr-FR" sz="3200" cap="none" dirty="0" smtClean="0"/>
              <a:t> PROPOS (</a:t>
            </a:r>
            <a:r>
              <a:rPr lang="fr-FR" sz="3200" cap="none" dirty="0"/>
              <a:t>AproposFragment)</a:t>
            </a:r>
            <a:r>
              <a:rPr lang="fr-FR" sz="3200" cap="none" dirty="0" smtClean="0"/>
              <a:t>	</a:t>
            </a:r>
            <a:endParaRPr lang="fr-FR" sz="3200" cap="none" dirty="0"/>
          </a:p>
        </p:txBody>
      </p:sp>
      <p:sp>
        <p:nvSpPr>
          <p:cNvPr id="9" name="ZoneTexte 8"/>
          <p:cNvSpPr txBox="1"/>
          <p:nvPr/>
        </p:nvSpPr>
        <p:spPr>
          <a:xfrm>
            <a:off x="738909" y="1502687"/>
            <a:ext cx="345209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pPr marL="285750" indent="-285750">
              <a:buFont typeface="Arial"/>
              <a:buChar char="•"/>
            </a:pPr>
            <a:r>
              <a:rPr lang="fr-FR" dirty="0"/>
              <a:t>S</a:t>
            </a:r>
            <a:r>
              <a:rPr lang="fr-FR" dirty="0" smtClean="0"/>
              <a:t>ur cet écran on trouve des détails sur l’application, version, université et l’enseignant.</a:t>
            </a:r>
          </a:p>
          <a:p>
            <a:endParaRPr lang="fr-FR" dirty="0" smtClean="0"/>
          </a:p>
          <a:p>
            <a:pPr marL="285750" indent="-285750">
              <a:buFont typeface="Arial"/>
              <a:buChar char="•"/>
            </a:pPr>
            <a:r>
              <a:rPr lang="fr-FR" dirty="0" smtClean="0"/>
              <a:t>Un bouton Email est disponible si l’utilisateur souhaite me contacter.</a:t>
            </a:r>
            <a:endParaRPr lang="fr-FR" dirty="0"/>
          </a:p>
        </p:txBody>
      </p:sp>
      <p:pic>
        <p:nvPicPr>
          <p:cNvPr id="4" name="Espace réservé du contenu 3" descr="Capture d’écran 2017-01-28 à 15.31.56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" r="478"/>
          <a:stretch/>
        </p:blipFill>
        <p:spPr>
          <a:xfrm>
            <a:off x="5652654" y="1502687"/>
            <a:ext cx="2636982" cy="4373563"/>
          </a:xfrm>
        </p:spPr>
      </p:pic>
    </p:spTree>
    <p:extLst>
      <p:ext uri="{BB962C8B-B14F-4D97-AF65-F5344CB8AC3E}">
        <p14:creationId xmlns:p14="http://schemas.microsoft.com/office/powerpoint/2010/main" val="30216157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53837" y="2634991"/>
            <a:ext cx="5791200" cy="1371600"/>
          </a:xfrm>
        </p:spPr>
        <p:txBody>
          <a:bodyPr/>
          <a:lstStyle/>
          <a:p>
            <a:pPr algn="ctr"/>
            <a:r>
              <a:rPr lang="fr-FR" sz="7200" dirty="0" smtClean="0"/>
              <a:t>Merci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79554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027544"/>
            <a:ext cx="5791200" cy="888999"/>
          </a:xfrm>
        </p:spPr>
        <p:txBody>
          <a:bodyPr>
            <a:noAutofit/>
          </a:bodyPr>
          <a:lstStyle/>
          <a:p>
            <a:pPr lvl="0"/>
            <a:r>
              <a:rPr lang="fr-FR" sz="5400" cap="small" dirty="0" smtClean="0"/>
              <a:t>Idée</a:t>
            </a:r>
            <a:r>
              <a:rPr lang="fr-FR" sz="5400" b="1" dirty="0"/>
              <a:t/>
            </a:r>
            <a:br>
              <a:rPr lang="fr-FR" sz="5400" b="1" dirty="0"/>
            </a:br>
            <a:endParaRPr lang="fr-FR" sz="5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 </a:t>
            </a:r>
          </a:p>
          <a:p>
            <a:r>
              <a:rPr lang="fr-FR" sz="3200" b="0" dirty="0" smtClean="0"/>
              <a:t>L’idée de l’application </a:t>
            </a:r>
            <a:r>
              <a:rPr lang="fr-FR" sz="3200" dirty="0" smtClean="0"/>
              <a:t>« </a:t>
            </a:r>
            <a:r>
              <a:rPr lang="fr-FR" sz="3200" i="1" dirty="0" smtClean="0"/>
              <a:t>Journal </a:t>
            </a:r>
            <a:r>
              <a:rPr lang="fr-FR" sz="3200" i="1" dirty="0"/>
              <a:t>de bord pour noter sa journée </a:t>
            </a:r>
            <a:r>
              <a:rPr lang="fr-FR" sz="3200" dirty="0" smtClean="0"/>
              <a:t>»</a:t>
            </a:r>
            <a:r>
              <a:rPr lang="fr-FR" sz="3200" b="0" dirty="0"/>
              <a:t> </a:t>
            </a:r>
            <a:r>
              <a:rPr lang="fr-FR" sz="3200" b="0" dirty="0" smtClean="0"/>
              <a:t>est de permettre </a:t>
            </a:r>
            <a:r>
              <a:rPr lang="fr-FR" sz="3200" b="0" dirty="0"/>
              <a:t>à l’utilisateur de </a:t>
            </a:r>
            <a:r>
              <a:rPr lang="fr-FR" sz="3200" b="0" dirty="0" smtClean="0"/>
              <a:t>pouvoir noter </a:t>
            </a:r>
            <a:r>
              <a:rPr lang="fr-FR" sz="3200" b="0" dirty="0"/>
              <a:t>ses journées sur une base de </a:t>
            </a:r>
            <a:r>
              <a:rPr lang="fr-FR" sz="3200" b="0" dirty="0" smtClean="0"/>
              <a:t>plusieurs critères </a:t>
            </a:r>
            <a:r>
              <a:rPr lang="fr-FR" sz="3200" b="0" dirty="0"/>
              <a:t>(Santé, </a:t>
            </a:r>
            <a:r>
              <a:rPr lang="fr-FR" sz="3200" b="0" dirty="0" smtClean="0"/>
              <a:t>Études, Sommeil</a:t>
            </a:r>
            <a:r>
              <a:rPr lang="fr-FR" sz="3200" b="0" dirty="0"/>
              <a:t>,</a:t>
            </a:r>
            <a:r>
              <a:rPr lang="fr-FR" sz="3200" b="0" dirty="0" smtClean="0"/>
              <a:t>…</a:t>
            </a:r>
            <a:r>
              <a:rPr lang="fr-FR" sz="3200" b="0" dirty="0"/>
              <a:t>) afin qu’il puisse identifier les critères négatifs et pouvoir améliorer ses journées.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15782291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832436" cy="978737"/>
          </a:xfrm>
        </p:spPr>
        <p:txBody>
          <a:bodyPr>
            <a:normAutofit/>
          </a:bodyPr>
          <a:lstStyle/>
          <a:p>
            <a:r>
              <a:rPr lang="fr-FR" sz="3200" cap="none" dirty="0" smtClean="0"/>
              <a:t>ICONE</a:t>
            </a:r>
            <a:endParaRPr lang="fr-FR" sz="3200" cap="none" dirty="0"/>
          </a:p>
        </p:txBody>
      </p:sp>
      <p:pic>
        <p:nvPicPr>
          <p:cNvPr id="5" name="Image 4" descr="launcher_ic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747" y="3482109"/>
            <a:ext cx="1625600" cy="1625600"/>
          </a:xfrm>
          <a:prstGeom prst="rect">
            <a:avLst/>
          </a:prstGeom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J’ai remplacé l’icône du lancement par défaut qui se trouve dans le </a:t>
            </a:r>
            <a:r>
              <a:rPr lang="fr-FR" dirty="0" smtClean="0"/>
              <a:t>AndroidManifest.xml </a:t>
            </a:r>
            <a:r>
              <a:rPr lang="fr-FR" dirty="0"/>
              <a:t>par une image trouvé sur  </a:t>
            </a:r>
            <a:r>
              <a:rPr lang="fr-FR" dirty="0" err="1"/>
              <a:t>iconfinder.com</a:t>
            </a:r>
            <a:r>
              <a:rPr lang="fr-FR" dirty="0"/>
              <a:t> qui définisse bien l’application,</a:t>
            </a:r>
          </a:p>
          <a:p>
            <a:endParaRPr lang="fr-FR" dirty="0"/>
          </a:p>
        </p:txBody>
      </p:sp>
      <p:pic>
        <p:nvPicPr>
          <p:cNvPr id="4" name="Image 3" descr="Capture d’écran 2017-01-01 à 14.32.2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095" y="2944430"/>
            <a:ext cx="3454359" cy="3278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5046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xmlns:p14="http://schemas.microsoft.com/office/powerpoint/2010/main" spd="slow">
        <p:circl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832436" cy="978737"/>
          </a:xfrm>
        </p:spPr>
        <p:txBody>
          <a:bodyPr>
            <a:normAutofit/>
          </a:bodyPr>
          <a:lstStyle/>
          <a:p>
            <a:r>
              <a:rPr lang="fr-FR" sz="3200" cap="none" dirty="0" smtClean="0"/>
              <a:t>ÉCRAN DE DÉMARRAGE</a:t>
            </a:r>
            <a:endParaRPr lang="fr-FR" sz="3200" cap="none" dirty="0"/>
          </a:p>
        </p:txBody>
      </p:sp>
      <p:pic>
        <p:nvPicPr>
          <p:cNvPr id="7" name="Espace réservé du contenu 6" descr="splash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67" r="-872"/>
          <a:stretch/>
        </p:blipFill>
        <p:spPr>
          <a:xfrm>
            <a:off x="5126170" y="1803400"/>
            <a:ext cx="2505363" cy="4373563"/>
          </a:xfrm>
        </p:spPr>
      </p:pic>
      <p:sp>
        <p:nvSpPr>
          <p:cNvPr id="9" name="ZoneTexte 8"/>
          <p:cNvSpPr txBox="1"/>
          <p:nvPr/>
        </p:nvSpPr>
        <p:spPr>
          <a:xfrm>
            <a:off x="738909" y="1838036"/>
            <a:ext cx="3452091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Pour l’écran de démarrage , j’ai crée une </a:t>
            </a:r>
            <a:r>
              <a:rPr lang="fr-FR" dirty="0" err="1" smtClean="0"/>
              <a:t>activity</a:t>
            </a:r>
            <a:r>
              <a:rPr lang="fr-FR" dirty="0" smtClean="0"/>
              <a:t> </a:t>
            </a:r>
            <a:r>
              <a:rPr lang="fr-FR" dirty="0" err="1" smtClean="0"/>
              <a:t>SplashScreenActivity</a:t>
            </a:r>
            <a:endParaRPr lang="fr-FR" dirty="0" smtClean="0"/>
          </a:p>
          <a:p>
            <a:r>
              <a:rPr lang="fr-FR" dirty="0"/>
              <a:t>q</a:t>
            </a:r>
            <a:r>
              <a:rPr lang="fr-FR" dirty="0" smtClean="0"/>
              <a:t>ui permet de lancer cet écran pendant 6 secondes et ensuite lancer le </a:t>
            </a:r>
            <a:r>
              <a:rPr lang="fr-FR" dirty="0" err="1" smtClean="0"/>
              <a:t>Mainactivity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10916681"/>
      </p:ext>
    </p:extLst>
  </p:cSld>
  <p:clrMapOvr>
    <a:masterClrMapping/>
  </p:clrMapOvr>
  <p:transition xmlns:p14="http://schemas.microsoft.com/office/powerpoint/2010/main" spd="slow">
    <p:randomBar dir="vert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832436" cy="978737"/>
          </a:xfrm>
        </p:spPr>
        <p:txBody>
          <a:bodyPr>
            <a:normAutofit/>
          </a:bodyPr>
          <a:lstStyle/>
          <a:p>
            <a:r>
              <a:rPr lang="fr-FR" sz="3200" cap="none" dirty="0"/>
              <a:t>MAIN ACTIVITY </a:t>
            </a:r>
            <a:r>
              <a:rPr lang="fr-FR" sz="3200" cap="none" dirty="0" smtClean="0"/>
              <a:t>ET MENU</a:t>
            </a:r>
            <a:endParaRPr lang="fr-FR" sz="3200" cap="none" dirty="0"/>
          </a:p>
        </p:txBody>
      </p:sp>
      <p:sp>
        <p:nvSpPr>
          <p:cNvPr id="9" name="ZoneTexte 8"/>
          <p:cNvSpPr txBox="1"/>
          <p:nvPr/>
        </p:nvSpPr>
        <p:spPr>
          <a:xfrm>
            <a:off x="738909" y="1838036"/>
            <a:ext cx="3452091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Le main </a:t>
            </a:r>
            <a:r>
              <a:rPr lang="fr-FR" sz="1400" dirty="0" err="1"/>
              <a:t>activity</a:t>
            </a:r>
            <a:r>
              <a:rPr lang="fr-FR" sz="1400" dirty="0"/>
              <a:t> est une activité «</a:t>
            </a:r>
            <a:r>
              <a:rPr lang="fr-FR" sz="1400" b="1" dirty="0"/>
              <a:t> </a:t>
            </a:r>
            <a:r>
              <a:rPr lang="fr-FR" sz="1400" b="1" i="1" dirty="0"/>
              <a:t>Navigation </a:t>
            </a:r>
            <a:r>
              <a:rPr lang="fr-FR" sz="1400" b="1" i="1" dirty="0" err="1"/>
              <a:t>Drawer</a:t>
            </a:r>
            <a:r>
              <a:rPr lang="fr-FR" sz="1400" b="1" i="1" dirty="0"/>
              <a:t> Activity </a:t>
            </a:r>
            <a:r>
              <a:rPr lang="fr-FR" sz="1400" i="1" dirty="0"/>
              <a:t>»</a:t>
            </a:r>
            <a:r>
              <a:rPr lang="fr-FR" sz="1400" dirty="0"/>
              <a:t>  qui m’a permis d’avoir un menu pour la navigation entre les fragments (Ma journée, historique, Graphe, </a:t>
            </a:r>
            <a:r>
              <a:rPr lang="fr-FR" sz="1400" dirty="0" err="1"/>
              <a:t>Apropos</a:t>
            </a:r>
            <a:r>
              <a:rPr lang="fr-FR" sz="1400" dirty="0"/>
              <a:t>)</a:t>
            </a:r>
          </a:p>
          <a:p>
            <a:endParaRPr lang="fr-FR" sz="1400" dirty="0" smtClean="0"/>
          </a:p>
          <a:p>
            <a:r>
              <a:rPr lang="fr-FR" sz="1400" dirty="0" smtClean="0"/>
              <a:t>Dans le menu on trouve les 4 items pour les 4 fragments :</a:t>
            </a:r>
          </a:p>
          <a:p>
            <a:endParaRPr lang="fr-FR" sz="1400" dirty="0" smtClean="0"/>
          </a:p>
          <a:p>
            <a:pPr marL="285750" indent="-285750">
              <a:buFont typeface="Arial"/>
              <a:buChar char="•"/>
            </a:pPr>
            <a:r>
              <a:rPr lang="fr-FR" sz="1400" dirty="0" smtClean="0"/>
              <a:t>Ma journée « MyDayFragment »</a:t>
            </a:r>
          </a:p>
          <a:p>
            <a:pPr marL="285750" indent="-285750">
              <a:buFont typeface="Arial"/>
              <a:buChar char="•"/>
            </a:pPr>
            <a:r>
              <a:rPr lang="fr-FR" sz="1400" dirty="0"/>
              <a:t>Historique </a:t>
            </a:r>
            <a:r>
              <a:rPr lang="fr-FR" sz="1400" dirty="0" smtClean="0"/>
              <a:t>« DaysHistoryFragment »</a:t>
            </a:r>
          </a:p>
          <a:p>
            <a:pPr marL="285750" indent="-285750">
              <a:buFont typeface="Arial"/>
              <a:buChar char="•"/>
            </a:pPr>
            <a:r>
              <a:rPr lang="fr-FR" sz="1400" dirty="0" smtClean="0"/>
              <a:t>Graphe « GrapheFragment »</a:t>
            </a:r>
          </a:p>
          <a:p>
            <a:pPr marL="285750" indent="-285750">
              <a:buFont typeface="Arial"/>
              <a:buChar char="•"/>
            </a:pPr>
            <a:r>
              <a:rPr lang="fr-FR" sz="1400" dirty="0"/>
              <a:t>À Propos </a:t>
            </a:r>
            <a:r>
              <a:rPr lang="fr-FR" sz="1400" dirty="0" smtClean="0"/>
              <a:t>« AproposFragment »</a:t>
            </a:r>
          </a:p>
          <a:p>
            <a:pPr marL="285750" indent="-285750">
              <a:buFont typeface="Arial"/>
              <a:buChar char="•"/>
            </a:pPr>
            <a:endParaRPr lang="fr-FR" sz="1400" dirty="0"/>
          </a:p>
          <a:p>
            <a:r>
              <a:rPr lang="fr-FR" sz="1400" dirty="0" smtClean="0"/>
              <a:t>Et le header qui contient </a:t>
            </a:r>
          </a:p>
          <a:p>
            <a:pPr marL="285750" indent="-285750">
              <a:buFont typeface="Arial"/>
              <a:buChar char="•"/>
            </a:pPr>
            <a:r>
              <a:rPr lang="fr-FR" sz="1400" dirty="0" smtClean="0"/>
              <a:t>Le logo paris8</a:t>
            </a:r>
          </a:p>
          <a:p>
            <a:pPr marL="285750" indent="-285750">
              <a:buFont typeface="Arial"/>
              <a:buChar char="•"/>
            </a:pPr>
            <a:r>
              <a:rPr lang="fr-FR" sz="1400" dirty="0" err="1" smtClean="0"/>
              <a:t>TextView</a:t>
            </a:r>
            <a:r>
              <a:rPr lang="fr-FR" sz="1400" dirty="0" smtClean="0"/>
              <a:t> (Noter ma journée)</a:t>
            </a:r>
            <a:endParaRPr lang="fr-FR" sz="1400" dirty="0"/>
          </a:p>
          <a:p>
            <a:endParaRPr lang="fr-FR" dirty="0"/>
          </a:p>
        </p:txBody>
      </p:sp>
      <p:pic>
        <p:nvPicPr>
          <p:cNvPr id="3" name="Image 2" descr="Capture d’écran 2017-01-28 à 14.53.4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380" y="1523999"/>
            <a:ext cx="2967256" cy="469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556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xmlns:p14="http://schemas.microsoft.com/office/powerpoint/2010/main" spd="slow">
        <p:dissolv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832436" cy="978737"/>
          </a:xfrm>
        </p:spPr>
        <p:txBody>
          <a:bodyPr>
            <a:normAutofit/>
          </a:bodyPr>
          <a:lstStyle/>
          <a:p>
            <a:r>
              <a:rPr lang="fr-FR" sz="3200" cap="none" dirty="0"/>
              <a:t>MA JOURNÉE (MyDayFragment)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738909" y="1838036"/>
            <a:ext cx="381000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Le fragment ma journée affiche la journée d’aujourd’hui et permet ainsi à l’utilisateur de la noter, il contient :</a:t>
            </a:r>
          </a:p>
          <a:p>
            <a:endParaRPr lang="fr-FR" sz="1400" dirty="0"/>
          </a:p>
          <a:p>
            <a:pPr marL="285750" indent="-285750">
              <a:buFont typeface="Arial"/>
              <a:buChar char="•"/>
            </a:pPr>
            <a:r>
              <a:rPr lang="fr-FR" sz="1400" b="1" dirty="0" err="1" smtClean="0"/>
              <a:t>ListView</a:t>
            </a:r>
            <a:r>
              <a:rPr lang="fr-FR" sz="1400" dirty="0" smtClean="0"/>
              <a:t> pour les critères de la journée. </a:t>
            </a:r>
          </a:p>
          <a:p>
            <a:pPr marL="285750" indent="-285750">
              <a:buFont typeface="Arial"/>
              <a:buChar char="•"/>
            </a:pPr>
            <a:r>
              <a:rPr lang="fr-FR" sz="1400" dirty="0" smtClean="0"/>
              <a:t>Le </a:t>
            </a:r>
            <a:r>
              <a:rPr lang="fr-FR" sz="1400" b="1" dirty="0" err="1" smtClean="0"/>
              <a:t>RatingBar</a:t>
            </a:r>
            <a:r>
              <a:rPr lang="fr-FR" sz="1400" dirty="0" smtClean="0"/>
              <a:t> représente la note de la journée.</a:t>
            </a:r>
          </a:p>
          <a:p>
            <a:pPr marL="285750" indent="-285750">
              <a:buFont typeface="Arial"/>
              <a:buChar char="•"/>
            </a:pPr>
            <a:r>
              <a:rPr lang="fr-FR" sz="1400" dirty="0" smtClean="0"/>
              <a:t>Le bouton  </a:t>
            </a:r>
            <a:r>
              <a:rPr lang="fr-FR" sz="1400" b="1" dirty="0" smtClean="0"/>
              <a:t>«  AJOUTER UN CRITERE »  </a:t>
            </a:r>
            <a:r>
              <a:rPr lang="fr-FR" sz="1400" dirty="0"/>
              <a:t>permet d’ajouter un nouveau critère a la journée.</a:t>
            </a:r>
          </a:p>
          <a:p>
            <a:endParaRPr lang="fr-FR" dirty="0"/>
          </a:p>
        </p:txBody>
      </p:sp>
      <p:pic>
        <p:nvPicPr>
          <p:cNvPr id="4" name="Espace réservé du contenu 3" descr="Capture d’écran 2017-01-28 à 14.54.10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48" r="-85"/>
          <a:stretch/>
        </p:blipFill>
        <p:spPr>
          <a:xfrm>
            <a:off x="5460999" y="1752600"/>
            <a:ext cx="2667001" cy="4373563"/>
          </a:xfrm>
        </p:spPr>
      </p:pic>
    </p:spTree>
    <p:extLst>
      <p:ext uri="{BB962C8B-B14F-4D97-AF65-F5344CB8AC3E}">
        <p14:creationId xmlns:p14="http://schemas.microsoft.com/office/powerpoint/2010/main" val="4240086235"/>
      </p:ext>
    </p:extLst>
  </p:cSld>
  <p:clrMapOvr>
    <a:masterClrMapping/>
  </p:clrMapOvr>
  <p:transition xmlns:p14="http://schemas.microsoft.com/office/powerpoint/2010/main" spd="slow">
    <p:wheel spokes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832436" cy="978737"/>
          </a:xfrm>
        </p:spPr>
        <p:txBody>
          <a:bodyPr>
            <a:normAutofit/>
          </a:bodyPr>
          <a:lstStyle/>
          <a:p>
            <a:r>
              <a:rPr lang="fr-FR" sz="3200" cap="none" dirty="0" smtClean="0"/>
              <a:t>AJOUTER UN NOUVEAU CRITÈRE	</a:t>
            </a:r>
            <a:endParaRPr lang="fr-FR" sz="3200" cap="none" dirty="0"/>
          </a:p>
        </p:txBody>
      </p:sp>
      <p:sp>
        <p:nvSpPr>
          <p:cNvPr id="9" name="ZoneTexte 8"/>
          <p:cNvSpPr txBox="1"/>
          <p:nvPr/>
        </p:nvSpPr>
        <p:spPr>
          <a:xfrm>
            <a:off x="738909" y="1838036"/>
            <a:ext cx="345209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Afin d’ajouter un nouveau critère, j’ai crée </a:t>
            </a:r>
            <a:r>
              <a:rPr lang="fr-FR" dirty="0"/>
              <a:t>une activité </a:t>
            </a:r>
            <a:r>
              <a:rPr lang="fr-FR" dirty="0" err="1" smtClean="0"/>
              <a:t>NewCriteriaDayActivity</a:t>
            </a:r>
            <a:r>
              <a:rPr lang="fr-FR" dirty="0" smtClean="0"/>
              <a:t> avec :</a:t>
            </a:r>
          </a:p>
          <a:p>
            <a:pPr marL="285750" indent="-285750">
              <a:buFont typeface="Arial"/>
              <a:buChar char="•"/>
            </a:pPr>
            <a:r>
              <a:rPr lang="fr-FR" dirty="0" err="1" smtClean="0"/>
              <a:t>EditText</a:t>
            </a:r>
            <a:r>
              <a:rPr lang="fr-FR" dirty="0" smtClean="0"/>
              <a:t> pour le nom.</a:t>
            </a:r>
          </a:p>
          <a:p>
            <a:pPr marL="285750" indent="-285750">
              <a:buFont typeface="Arial"/>
              <a:buChar char="•"/>
            </a:pPr>
            <a:r>
              <a:rPr lang="fr-FR" dirty="0" err="1" smtClean="0"/>
              <a:t>EditText</a:t>
            </a:r>
            <a:r>
              <a:rPr lang="fr-FR" dirty="0" smtClean="0"/>
              <a:t> </a:t>
            </a:r>
            <a:r>
              <a:rPr lang="fr-FR" dirty="0"/>
              <a:t>pour </a:t>
            </a:r>
            <a:r>
              <a:rPr lang="fr-FR" dirty="0" smtClean="0"/>
              <a:t>la description </a:t>
            </a:r>
          </a:p>
          <a:p>
            <a:pPr marL="285750" indent="-285750">
              <a:buFont typeface="Arial"/>
              <a:buChar char="•"/>
            </a:pPr>
            <a:r>
              <a:rPr lang="fr-FR" dirty="0" err="1" smtClean="0"/>
              <a:t>RatingBar</a:t>
            </a:r>
            <a:r>
              <a:rPr lang="fr-FR" dirty="0" smtClean="0"/>
              <a:t> pour la note du critère. </a:t>
            </a:r>
          </a:p>
          <a:p>
            <a:pPr marL="285750" indent="-285750">
              <a:buFont typeface="Arial"/>
              <a:buChar char="•"/>
            </a:pPr>
            <a:r>
              <a:rPr lang="fr-FR" dirty="0" smtClean="0"/>
              <a:t>Bouton sauvegarder afin de sauvegarder le critère dans la BDD.</a:t>
            </a:r>
          </a:p>
          <a:p>
            <a:pPr marL="285750" indent="-285750">
              <a:buFont typeface="Arial"/>
              <a:buChar char="•"/>
            </a:pPr>
            <a:r>
              <a:rPr lang="fr-FR" dirty="0" smtClean="0"/>
              <a:t>Bouton annuler pour fermer l’activité.</a:t>
            </a:r>
          </a:p>
          <a:p>
            <a:pPr marL="285750" indent="-285750">
              <a:buFont typeface="Arial"/>
              <a:buChar char="•"/>
            </a:pPr>
            <a:endParaRPr lang="fr-FR" dirty="0"/>
          </a:p>
          <a:p>
            <a:endParaRPr lang="fr-FR" dirty="0"/>
          </a:p>
        </p:txBody>
      </p:sp>
      <p:pic>
        <p:nvPicPr>
          <p:cNvPr id="4" name="Espace réservé du contenu 3" descr="Capture d’écran 2017-01-28 à 15.06.20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" r="755"/>
          <a:stretch/>
        </p:blipFill>
        <p:spPr>
          <a:xfrm>
            <a:off x="5588001" y="1752600"/>
            <a:ext cx="2643910" cy="4373563"/>
          </a:xfrm>
        </p:spPr>
      </p:pic>
    </p:spTree>
    <p:extLst>
      <p:ext uri="{BB962C8B-B14F-4D97-AF65-F5344CB8AC3E}">
        <p14:creationId xmlns:p14="http://schemas.microsoft.com/office/powerpoint/2010/main" val="2589150148"/>
      </p:ext>
    </p:extLst>
  </p:cSld>
  <p:clrMapOvr>
    <a:masterClrMapping/>
  </p:clrMapOvr>
  <p:transition xmlns:p14="http://schemas.microsoft.com/office/powerpoint/2010/main" spd="slow">
    <p:wheel spokes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0801"/>
            <a:ext cx="7832436" cy="978737"/>
          </a:xfrm>
        </p:spPr>
        <p:txBody>
          <a:bodyPr>
            <a:normAutofit/>
          </a:bodyPr>
          <a:lstStyle/>
          <a:p>
            <a:r>
              <a:rPr lang="fr-FR" sz="2400" cap="none" dirty="0" smtClean="0"/>
              <a:t>DÉTAIL D’UN CRITÈRE (</a:t>
            </a:r>
            <a:r>
              <a:rPr lang="fr-FR" sz="2400" cap="none" dirty="0" err="1" smtClean="0"/>
              <a:t>criteriadayactivity</a:t>
            </a:r>
            <a:r>
              <a:rPr lang="fr-FR" sz="2400" cap="none" dirty="0" smtClean="0"/>
              <a:t>)	</a:t>
            </a:r>
            <a:endParaRPr lang="fr-FR" sz="2400" cap="none" dirty="0"/>
          </a:p>
        </p:txBody>
      </p:sp>
      <p:sp>
        <p:nvSpPr>
          <p:cNvPr id="9" name="ZoneTexte 8"/>
          <p:cNvSpPr txBox="1"/>
          <p:nvPr/>
        </p:nvSpPr>
        <p:spPr>
          <a:xfrm>
            <a:off x="738909" y="1502687"/>
            <a:ext cx="3452091" cy="5355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FR" dirty="0" smtClean="0"/>
              <a:t>Lorsqu’on clique sur un critère dans la liste, une nouvelle activité s’affiche avec:</a:t>
            </a:r>
          </a:p>
          <a:p>
            <a:pPr marL="285750" indent="-285750">
              <a:buFont typeface="Arial"/>
              <a:buChar char="•"/>
            </a:pPr>
            <a:r>
              <a:rPr lang="fr-FR" dirty="0" smtClean="0"/>
              <a:t>Le nom du </a:t>
            </a:r>
            <a:r>
              <a:rPr lang="fr-FR" dirty="0" err="1" smtClean="0"/>
              <a:t>critére</a:t>
            </a:r>
            <a:r>
              <a:rPr lang="fr-FR" dirty="0" smtClean="0"/>
              <a:t> comme titre.</a:t>
            </a:r>
          </a:p>
          <a:p>
            <a:pPr marL="285750" indent="-285750">
              <a:buFont typeface="Arial"/>
              <a:buChar char="•"/>
            </a:pPr>
            <a:r>
              <a:rPr lang="fr-FR" dirty="0" err="1" smtClean="0"/>
              <a:t>EditText</a:t>
            </a:r>
            <a:r>
              <a:rPr lang="fr-FR" dirty="0" smtClean="0"/>
              <a:t> pour la description</a:t>
            </a:r>
          </a:p>
          <a:p>
            <a:pPr marL="285750" indent="-285750">
              <a:buFont typeface="Arial"/>
              <a:buChar char="•"/>
            </a:pPr>
            <a:r>
              <a:rPr lang="fr-FR" dirty="0" err="1" smtClean="0"/>
              <a:t>RatingBar</a:t>
            </a:r>
            <a:r>
              <a:rPr lang="fr-FR" dirty="0" smtClean="0"/>
              <a:t> pour la note</a:t>
            </a:r>
          </a:p>
          <a:p>
            <a:pPr marL="285750" indent="-285750">
              <a:buFont typeface="Arial"/>
              <a:buChar char="•"/>
            </a:pPr>
            <a:r>
              <a:rPr lang="fr-FR" dirty="0" smtClean="0"/>
              <a:t>Bouton </a:t>
            </a:r>
            <a:r>
              <a:rPr lang="fr-FR" dirty="0"/>
              <a:t>sauvegarder </a:t>
            </a:r>
            <a:r>
              <a:rPr lang="fr-FR" dirty="0" smtClean="0"/>
              <a:t>pour sauvegarder </a:t>
            </a:r>
            <a:r>
              <a:rPr lang="fr-FR" dirty="0"/>
              <a:t>le critère dans la BDD.</a:t>
            </a:r>
          </a:p>
          <a:p>
            <a:pPr marL="285750" indent="-285750">
              <a:buFont typeface="Arial"/>
              <a:buChar char="•"/>
            </a:pPr>
            <a:r>
              <a:rPr lang="fr-FR" dirty="0"/>
              <a:t>Bouton </a:t>
            </a:r>
            <a:r>
              <a:rPr lang="fr-FR" dirty="0" smtClean="0"/>
              <a:t>supprimer pour supprimer le </a:t>
            </a:r>
            <a:r>
              <a:rPr lang="fr-FR" dirty="0"/>
              <a:t>critère dans la BDD</a:t>
            </a:r>
            <a:r>
              <a:rPr lang="fr-FR" dirty="0" smtClean="0"/>
              <a:t>.</a:t>
            </a:r>
          </a:p>
          <a:p>
            <a:pPr marL="285750" indent="-285750">
              <a:buFont typeface="Arial"/>
              <a:buChar char="•"/>
            </a:pPr>
            <a:r>
              <a:rPr lang="fr-FR" dirty="0"/>
              <a:t>Bouton annuler pour fermer l’activité.</a:t>
            </a:r>
          </a:p>
          <a:p>
            <a:endParaRPr lang="fr-FR" dirty="0"/>
          </a:p>
          <a:p>
            <a:pPr marL="285750" indent="-285750">
              <a:buFont typeface="Arial"/>
              <a:buChar char="•"/>
            </a:pPr>
            <a:endParaRPr lang="fr-FR" dirty="0"/>
          </a:p>
          <a:p>
            <a:endParaRPr lang="fr-FR" dirty="0"/>
          </a:p>
        </p:txBody>
      </p:sp>
      <p:pic>
        <p:nvPicPr>
          <p:cNvPr id="5" name="Espace réservé du contenu 4" descr="Capture d’écran 2017-01-28 à 15.15.02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" r="188"/>
          <a:stretch/>
        </p:blipFill>
        <p:spPr>
          <a:xfrm>
            <a:off x="5634181" y="1752600"/>
            <a:ext cx="2655455" cy="4373563"/>
          </a:xfrm>
        </p:spPr>
      </p:pic>
    </p:spTree>
    <p:extLst>
      <p:ext uri="{BB962C8B-B14F-4D97-AF65-F5344CB8AC3E}">
        <p14:creationId xmlns:p14="http://schemas.microsoft.com/office/powerpoint/2010/main" val="14035766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xmlns:p14="http://schemas.microsoft.com/office/powerpoint/2010/main" spd="slow">
        <p:blinds dir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80291" y="314354"/>
            <a:ext cx="7832436" cy="978737"/>
          </a:xfrm>
        </p:spPr>
        <p:txBody>
          <a:bodyPr>
            <a:normAutofit fontScale="90000"/>
          </a:bodyPr>
          <a:lstStyle/>
          <a:p>
            <a:r>
              <a:rPr lang="fr-FR" sz="3200" cap="none" dirty="0" smtClean="0"/>
              <a:t>MON HISTORIQUE </a:t>
            </a:r>
            <a:r>
              <a:rPr lang="fr-FR" sz="3200" cap="none" dirty="0"/>
              <a:t>(DaysHistoryFragment)</a:t>
            </a:r>
            <a:r>
              <a:rPr lang="fr-FR" sz="3200" cap="none" dirty="0" smtClean="0"/>
              <a:t>	</a:t>
            </a:r>
            <a:endParaRPr lang="fr-FR" sz="3200" cap="none" dirty="0"/>
          </a:p>
        </p:txBody>
      </p:sp>
      <p:sp>
        <p:nvSpPr>
          <p:cNvPr id="9" name="ZoneTexte 8"/>
          <p:cNvSpPr txBox="1"/>
          <p:nvPr/>
        </p:nvSpPr>
        <p:spPr>
          <a:xfrm>
            <a:off x="738909" y="1502687"/>
            <a:ext cx="34520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Ce fragment permet d’afficher l’historique de toutes les journées notés par l’utilisateur.</a:t>
            </a:r>
            <a:endParaRPr lang="fr-FR" dirty="0"/>
          </a:p>
          <a:p>
            <a:pPr marL="285750" indent="-285750">
              <a:buFont typeface="Arial"/>
              <a:buChar char="•"/>
            </a:pPr>
            <a:endParaRPr lang="fr-FR" dirty="0"/>
          </a:p>
          <a:p>
            <a:endParaRPr lang="fr-FR" dirty="0"/>
          </a:p>
        </p:txBody>
      </p:sp>
      <p:pic>
        <p:nvPicPr>
          <p:cNvPr id="4" name="Espace réservé du contenu 3" descr="Capture d’écran 2017-01-28 à 15.26.41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" r="1343"/>
          <a:stretch/>
        </p:blipFill>
        <p:spPr>
          <a:xfrm>
            <a:off x="5668817" y="1614055"/>
            <a:ext cx="2620819" cy="4373563"/>
          </a:xfrm>
        </p:spPr>
      </p:pic>
    </p:spTree>
    <p:extLst>
      <p:ext uri="{BB962C8B-B14F-4D97-AF65-F5344CB8AC3E}">
        <p14:creationId xmlns:p14="http://schemas.microsoft.com/office/powerpoint/2010/main" val="27452220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xmlns:p14="http://schemas.microsoft.com/office/powerpoint/2010/main" spd="slow">
        <p:checker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e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Essentiel.thmx</Template>
  <TotalTime>163</TotalTime>
  <Words>372</Words>
  <Application>Microsoft Macintosh PowerPoint</Application>
  <PresentationFormat>Présentation à l'écran (4:3)</PresentationFormat>
  <Paragraphs>75</Paragraphs>
  <Slides>13</Slides>
  <Notes>10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4" baseType="lpstr">
      <vt:lpstr>Essentiel</vt:lpstr>
      <vt:lpstr>JOURNAL DE BORD  POUR NOTER SA JOURNEE </vt:lpstr>
      <vt:lpstr>Idée </vt:lpstr>
      <vt:lpstr>ICONE</vt:lpstr>
      <vt:lpstr>ÉCRAN DE DÉMARRAGE</vt:lpstr>
      <vt:lpstr>MAIN ACTIVITY ET MENU</vt:lpstr>
      <vt:lpstr>MA JOURNÉE (MyDayFragment)</vt:lpstr>
      <vt:lpstr>AJOUTER UN NOUVEAU CRITÈRE </vt:lpstr>
      <vt:lpstr>DÉTAIL D’UN CRITÈRE (criteriadayactivity) </vt:lpstr>
      <vt:lpstr>MON HISTORIQUE (DaysHistoryFragment) </vt:lpstr>
      <vt:lpstr>DÉTAIL JOURNÉE  (DetailHistoryActivity) </vt:lpstr>
      <vt:lpstr>GRAPHE (GrapheFragment) </vt:lpstr>
      <vt:lpstr>À PROPOS (AproposFragment) </vt:lpstr>
      <vt:lpstr>Merci</vt:lpstr>
    </vt:vector>
  </TitlesOfParts>
  <Company>NIJI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JOURNAL DE BORD  POUR NOTER SA JOURNEE </dc:title>
  <dc:creator>Abdelmadjid CHAIBI</dc:creator>
  <cp:lastModifiedBy>Abdelmadjid CHAIBI</cp:lastModifiedBy>
  <cp:revision>13</cp:revision>
  <dcterms:created xsi:type="dcterms:W3CDTF">2017-01-01T13:13:09Z</dcterms:created>
  <dcterms:modified xsi:type="dcterms:W3CDTF">2017-01-01T15:56:39Z</dcterms:modified>
</cp:coreProperties>
</file>