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256" r:id="rId2"/>
    <p:sldId id="257" r:id="rId3"/>
  </p:sldIdLst>
  <p:sldSz cx="21674138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우현" initials="박" lastIdx="3" clrIdx="0">
    <p:extLst>
      <p:ext uri="{19B8F6BF-5375-455C-9EA6-DF929625EA0E}">
        <p15:presenceInfo xmlns:p15="http://schemas.microsoft.com/office/powerpoint/2012/main" userId="박우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14" autoAdjust="0"/>
    <p:restoredTop sz="96235" autoAdjust="0"/>
  </p:normalViewPr>
  <p:slideViewPr>
    <p:cSldViewPr snapToGrid="0">
      <p:cViewPr>
        <p:scale>
          <a:sx n="33" d="100"/>
          <a:sy n="33" d="100"/>
        </p:scale>
        <p:origin x="714" y="3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AC0B0-3001-4353-8798-AB1F0F1FC6E2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164B7-5E17-4DB0-A6DD-990D55A9FA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63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3188" y="1143000"/>
            <a:ext cx="41116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164B7-5E17-4DB0-A6DD-990D55A9FA4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01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561" y="2660416"/>
            <a:ext cx="18423017" cy="5659496"/>
          </a:xfrm>
        </p:spPr>
        <p:txBody>
          <a:bodyPr anchor="b"/>
          <a:lstStyle>
            <a:lvl1pPr algn="ctr">
              <a:defRPr sz="142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8538164"/>
            <a:ext cx="16255604" cy="3924769"/>
          </a:xfrm>
        </p:spPr>
        <p:txBody>
          <a:bodyPr/>
          <a:lstStyle>
            <a:lvl1pPr marL="0" indent="0" algn="ctr">
              <a:buNone/>
              <a:defRPr sz="5689"/>
            </a:lvl1pPr>
            <a:lvl2pPr marL="1083701" indent="0" algn="ctr">
              <a:buNone/>
              <a:defRPr sz="4741"/>
            </a:lvl2pPr>
            <a:lvl3pPr marL="2167402" indent="0" algn="ctr">
              <a:buNone/>
              <a:defRPr sz="4267"/>
            </a:lvl3pPr>
            <a:lvl4pPr marL="3251103" indent="0" algn="ctr">
              <a:buNone/>
              <a:defRPr sz="3792"/>
            </a:lvl4pPr>
            <a:lvl5pPr marL="4334805" indent="0" algn="ctr">
              <a:buNone/>
              <a:defRPr sz="3792"/>
            </a:lvl5pPr>
            <a:lvl6pPr marL="5418506" indent="0" algn="ctr">
              <a:buNone/>
              <a:defRPr sz="3792"/>
            </a:lvl6pPr>
            <a:lvl7pPr marL="6502207" indent="0" algn="ctr">
              <a:buNone/>
              <a:defRPr sz="3792"/>
            </a:lvl7pPr>
            <a:lvl8pPr marL="7585908" indent="0" algn="ctr">
              <a:buNone/>
              <a:defRPr sz="3792"/>
            </a:lvl8pPr>
            <a:lvl9pPr marL="8669609" indent="0" algn="ctr">
              <a:buNone/>
              <a:defRPr sz="379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E621-9058-4170-9406-82529D5E9E72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1309-EA3B-4B24-A83A-385234C02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53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E621-9058-4170-9406-82529D5E9E72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1309-EA3B-4B24-A83A-385234C02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8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6" y="865481"/>
            <a:ext cx="4673486" cy="1377620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8" y="865481"/>
            <a:ext cx="13749531" cy="1377620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E621-9058-4170-9406-82529D5E9E72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1309-EA3B-4B24-A83A-385234C02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0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E621-9058-4170-9406-82529D5E9E72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1309-EA3B-4B24-A83A-385234C02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71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10" y="4052716"/>
            <a:ext cx="18693944" cy="6762043"/>
          </a:xfrm>
        </p:spPr>
        <p:txBody>
          <a:bodyPr anchor="b"/>
          <a:lstStyle>
            <a:lvl1pPr>
              <a:defRPr sz="142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10" y="10878731"/>
            <a:ext cx="18693944" cy="3555999"/>
          </a:xfrm>
        </p:spPr>
        <p:txBody>
          <a:bodyPr/>
          <a:lstStyle>
            <a:lvl1pPr marL="0" indent="0">
              <a:buNone/>
              <a:defRPr sz="5689">
                <a:solidFill>
                  <a:schemeClr val="tx1"/>
                </a:solidFill>
              </a:defRPr>
            </a:lvl1pPr>
            <a:lvl2pPr marL="1083701" indent="0">
              <a:buNone/>
              <a:defRPr sz="4741">
                <a:solidFill>
                  <a:schemeClr val="tx1">
                    <a:tint val="75000"/>
                  </a:schemeClr>
                </a:solidFill>
              </a:defRPr>
            </a:lvl2pPr>
            <a:lvl3pPr marL="216740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3pPr>
            <a:lvl4pPr marL="3251103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4pPr>
            <a:lvl5pPr marL="4334805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5pPr>
            <a:lvl6pPr marL="5418506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6pPr>
            <a:lvl7pPr marL="6502207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7pPr>
            <a:lvl8pPr marL="7585908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8pPr>
            <a:lvl9pPr marL="8669609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E621-9058-4170-9406-82529D5E9E72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1309-EA3B-4B24-A83A-385234C02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72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4327407"/>
            <a:ext cx="9211509" cy="10314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4327407"/>
            <a:ext cx="9211509" cy="10314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E621-9058-4170-9406-82529D5E9E72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1309-EA3B-4B24-A83A-385234C02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92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865485"/>
            <a:ext cx="18693944" cy="31420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2" y="3984979"/>
            <a:ext cx="9169175" cy="1952977"/>
          </a:xfrm>
        </p:spPr>
        <p:txBody>
          <a:bodyPr anchor="b"/>
          <a:lstStyle>
            <a:lvl1pPr marL="0" indent="0">
              <a:buNone/>
              <a:defRPr sz="5689" b="1"/>
            </a:lvl1pPr>
            <a:lvl2pPr marL="1083701" indent="0">
              <a:buNone/>
              <a:defRPr sz="4741" b="1"/>
            </a:lvl2pPr>
            <a:lvl3pPr marL="2167402" indent="0">
              <a:buNone/>
              <a:defRPr sz="4267" b="1"/>
            </a:lvl3pPr>
            <a:lvl4pPr marL="3251103" indent="0">
              <a:buNone/>
              <a:defRPr sz="3792" b="1"/>
            </a:lvl4pPr>
            <a:lvl5pPr marL="4334805" indent="0">
              <a:buNone/>
              <a:defRPr sz="3792" b="1"/>
            </a:lvl5pPr>
            <a:lvl6pPr marL="5418506" indent="0">
              <a:buNone/>
              <a:defRPr sz="3792" b="1"/>
            </a:lvl6pPr>
            <a:lvl7pPr marL="6502207" indent="0">
              <a:buNone/>
              <a:defRPr sz="3792" b="1"/>
            </a:lvl7pPr>
            <a:lvl8pPr marL="7585908" indent="0">
              <a:buNone/>
              <a:defRPr sz="3792" b="1"/>
            </a:lvl8pPr>
            <a:lvl9pPr marL="8669609" indent="0">
              <a:buNone/>
              <a:defRPr sz="379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2" y="5937956"/>
            <a:ext cx="9169175" cy="87338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3" y="3984979"/>
            <a:ext cx="9214332" cy="1952977"/>
          </a:xfrm>
        </p:spPr>
        <p:txBody>
          <a:bodyPr anchor="b"/>
          <a:lstStyle>
            <a:lvl1pPr marL="0" indent="0">
              <a:buNone/>
              <a:defRPr sz="5689" b="1"/>
            </a:lvl1pPr>
            <a:lvl2pPr marL="1083701" indent="0">
              <a:buNone/>
              <a:defRPr sz="4741" b="1"/>
            </a:lvl2pPr>
            <a:lvl3pPr marL="2167402" indent="0">
              <a:buNone/>
              <a:defRPr sz="4267" b="1"/>
            </a:lvl3pPr>
            <a:lvl4pPr marL="3251103" indent="0">
              <a:buNone/>
              <a:defRPr sz="3792" b="1"/>
            </a:lvl4pPr>
            <a:lvl5pPr marL="4334805" indent="0">
              <a:buNone/>
              <a:defRPr sz="3792" b="1"/>
            </a:lvl5pPr>
            <a:lvl6pPr marL="5418506" indent="0">
              <a:buNone/>
              <a:defRPr sz="3792" b="1"/>
            </a:lvl6pPr>
            <a:lvl7pPr marL="6502207" indent="0">
              <a:buNone/>
              <a:defRPr sz="3792" b="1"/>
            </a:lvl7pPr>
            <a:lvl8pPr marL="7585908" indent="0">
              <a:buNone/>
              <a:defRPr sz="3792" b="1"/>
            </a:lvl8pPr>
            <a:lvl9pPr marL="8669609" indent="0">
              <a:buNone/>
              <a:defRPr sz="379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3" y="5937956"/>
            <a:ext cx="9214332" cy="87338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E621-9058-4170-9406-82529D5E9E72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1309-EA3B-4B24-A83A-385234C02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2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E621-9058-4170-9406-82529D5E9E72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1309-EA3B-4B24-A83A-385234C02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01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E621-9058-4170-9406-82529D5E9E72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1309-EA3B-4B24-A83A-385234C02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29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1083733"/>
            <a:ext cx="6990474" cy="3793067"/>
          </a:xfrm>
        </p:spPr>
        <p:txBody>
          <a:bodyPr anchor="b"/>
          <a:lstStyle>
            <a:lvl1pPr>
              <a:defRPr sz="758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2340567"/>
            <a:ext cx="10972532" cy="11552296"/>
          </a:xfrm>
        </p:spPr>
        <p:txBody>
          <a:bodyPr/>
          <a:lstStyle>
            <a:lvl1pPr>
              <a:defRPr sz="7585"/>
            </a:lvl1pPr>
            <a:lvl2pPr>
              <a:defRPr sz="6637"/>
            </a:lvl2pPr>
            <a:lvl3pPr>
              <a:defRPr sz="5689"/>
            </a:lvl3pPr>
            <a:lvl4pPr>
              <a:defRPr sz="4741"/>
            </a:lvl4pPr>
            <a:lvl5pPr>
              <a:defRPr sz="4741"/>
            </a:lvl5pPr>
            <a:lvl6pPr>
              <a:defRPr sz="4741"/>
            </a:lvl6pPr>
            <a:lvl7pPr>
              <a:defRPr sz="4741"/>
            </a:lvl7pPr>
            <a:lvl8pPr>
              <a:defRPr sz="4741"/>
            </a:lvl8pPr>
            <a:lvl9pPr>
              <a:defRPr sz="474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0" y="4876800"/>
            <a:ext cx="6990474" cy="9034875"/>
          </a:xfrm>
        </p:spPr>
        <p:txBody>
          <a:bodyPr/>
          <a:lstStyle>
            <a:lvl1pPr marL="0" indent="0">
              <a:buNone/>
              <a:defRPr sz="3792"/>
            </a:lvl1pPr>
            <a:lvl2pPr marL="1083701" indent="0">
              <a:buNone/>
              <a:defRPr sz="3318"/>
            </a:lvl2pPr>
            <a:lvl3pPr marL="2167402" indent="0">
              <a:buNone/>
              <a:defRPr sz="2844"/>
            </a:lvl3pPr>
            <a:lvl4pPr marL="3251103" indent="0">
              <a:buNone/>
              <a:defRPr sz="2370"/>
            </a:lvl4pPr>
            <a:lvl5pPr marL="4334805" indent="0">
              <a:buNone/>
              <a:defRPr sz="2370"/>
            </a:lvl5pPr>
            <a:lvl6pPr marL="5418506" indent="0">
              <a:buNone/>
              <a:defRPr sz="2370"/>
            </a:lvl6pPr>
            <a:lvl7pPr marL="6502207" indent="0">
              <a:buNone/>
              <a:defRPr sz="2370"/>
            </a:lvl7pPr>
            <a:lvl8pPr marL="7585908" indent="0">
              <a:buNone/>
              <a:defRPr sz="2370"/>
            </a:lvl8pPr>
            <a:lvl9pPr marL="8669609" indent="0">
              <a:buNone/>
              <a:defRPr sz="237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E621-9058-4170-9406-82529D5E9E72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1309-EA3B-4B24-A83A-385234C02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01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1083733"/>
            <a:ext cx="6990474" cy="3793067"/>
          </a:xfrm>
        </p:spPr>
        <p:txBody>
          <a:bodyPr anchor="b"/>
          <a:lstStyle>
            <a:lvl1pPr>
              <a:defRPr sz="758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2340567"/>
            <a:ext cx="10972532" cy="11552296"/>
          </a:xfrm>
        </p:spPr>
        <p:txBody>
          <a:bodyPr anchor="t"/>
          <a:lstStyle>
            <a:lvl1pPr marL="0" indent="0">
              <a:buNone/>
              <a:defRPr sz="7585"/>
            </a:lvl1pPr>
            <a:lvl2pPr marL="1083701" indent="0">
              <a:buNone/>
              <a:defRPr sz="6637"/>
            </a:lvl2pPr>
            <a:lvl3pPr marL="2167402" indent="0">
              <a:buNone/>
              <a:defRPr sz="5689"/>
            </a:lvl3pPr>
            <a:lvl4pPr marL="3251103" indent="0">
              <a:buNone/>
              <a:defRPr sz="4741"/>
            </a:lvl4pPr>
            <a:lvl5pPr marL="4334805" indent="0">
              <a:buNone/>
              <a:defRPr sz="4741"/>
            </a:lvl5pPr>
            <a:lvl6pPr marL="5418506" indent="0">
              <a:buNone/>
              <a:defRPr sz="4741"/>
            </a:lvl6pPr>
            <a:lvl7pPr marL="6502207" indent="0">
              <a:buNone/>
              <a:defRPr sz="4741"/>
            </a:lvl7pPr>
            <a:lvl8pPr marL="7585908" indent="0">
              <a:buNone/>
              <a:defRPr sz="4741"/>
            </a:lvl8pPr>
            <a:lvl9pPr marL="8669609" indent="0">
              <a:buNone/>
              <a:defRPr sz="4741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0" y="4876800"/>
            <a:ext cx="6990474" cy="9034875"/>
          </a:xfrm>
        </p:spPr>
        <p:txBody>
          <a:bodyPr/>
          <a:lstStyle>
            <a:lvl1pPr marL="0" indent="0">
              <a:buNone/>
              <a:defRPr sz="3792"/>
            </a:lvl1pPr>
            <a:lvl2pPr marL="1083701" indent="0">
              <a:buNone/>
              <a:defRPr sz="3318"/>
            </a:lvl2pPr>
            <a:lvl3pPr marL="2167402" indent="0">
              <a:buNone/>
              <a:defRPr sz="2844"/>
            </a:lvl3pPr>
            <a:lvl4pPr marL="3251103" indent="0">
              <a:buNone/>
              <a:defRPr sz="2370"/>
            </a:lvl4pPr>
            <a:lvl5pPr marL="4334805" indent="0">
              <a:buNone/>
              <a:defRPr sz="2370"/>
            </a:lvl5pPr>
            <a:lvl6pPr marL="5418506" indent="0">
              <a:buNone/>
              <a:defRPr sz="2370"/>
            </a:lvl6pPr>
            <a:lvl7pPr marL="6502207" indent="0">
              <a:buNone/>
              <a:defRPr sz="2370"/>
            </a:lvl7pPr>
            <a:lvl8pPr marL="7585908" indent="0">
              <a:buNone/>
              <a:defRPr sz="2370"/>
            </a:lvl8pPr>
            <a:lvl9pPr marL="8669609" indent="0">
              <a:buNone/>
              <a:defRPr sz="237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E621-9058-4170-9406-82529D5E9E72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1309-EA3B-4B24-A83A-385234C02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53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865485"/>
            <a:ext cx="18693944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4327407"/>
            <a:ext cx="18693944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5066908"/>
            <a:ext cx="4876681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E621-9058-4170-9406-82529D5E9E72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5066908"/>
            <a:ext cx="7315022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5066908"/>
            <a:ext cx="4876681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A1309-EA3B-4B24-A83A-385234C02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47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167402" rtl="0" eaLnBrk="1" latinLnBrk="1" hangingPunct="1">
        <a:lnSpc>
          <a:spcPct val="90000"/>
        </a:lnSpc>
        <a:spcBef>
          <a:spcPct val="0"/>
        </a:spcBef>
        <a:buNone/>
        <a:defRPr sz="10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1851" indent="-541851" algn="l" defTabSz="2167402" rtl="0" eaLnBrk="1" latinLnBrk="1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6637" kern="1200">
          <a:solidFill>
            <a:schemeClr val="tx1"/>
          </a:solidFill>
          <a:latin typeface="+mn-lt"/>
          <a:ea typeface="+mn-ea"/>
          <a:cs typeface="+mn-cs"/>
        </a:defRPr>
      </a:lvl1pPr>
      <a:lvl2pPr marL="1625552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2pPr>
      <a:lvl3pPr marL="2709253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741" kern="1200">
          <a:solidFill>
            <a:schemeClr val="tx1"/>
          </a:solidFill>
          <a:latin typeface="+mn-lt"/>
          <a:ea typeface="+mn-ea"/>
          <a:cs typeface="+mn-cs"/>
        </a:defRPr>
      </a:lvl3pPr>
      <a:lvl4pPr marL="3792954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876655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960356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7044058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8127759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9211460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1083701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167402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251103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334805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418506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6502207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7585908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8669609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07A94E5-F08E-4D89-8619-0CBA94A4E232}"/>
              </a:ext>
            </a:extLst>
          </p:cNvPr>
          <p:cNvSpPr/>
          <p:nvPr/>
        </p:nvSpPr>
        <p:spPr>
          <a:xfrm>
            <a:off x="3522216" y="700391"/>
            <a:ext cx="13570120" cy="14941686"/>
          </a:xfrm>
          <a:prstGeom prst="roundRect">
            <a:avLst>
              <a:gd name="adj" fmla="val 528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CCDD01C-33A0-4CAB-9D0B-928ED825F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148" y="1208033"/>
            <a:ext cx="5419933" cy="18264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68BB3C-4109-4513-9791-4FE5709AC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7124" y="10558580"/>
            <a:ext cx="5228664" cy="48929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AEE6C8B-1457-405D-881C-1DD0FE3573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9527" b="77227"/>
          <a:stretch/>
        </p:blipFill>
        <p:spPr>
          <a:xfrm>
            <a:off x="4590849" y="3702675"/>
            <a:ext cx="2686252" cy="1339225"/>
          </a:xfrm>
          <a:prstGeom prst="rect">
            <a:avLst/>
          </a:prstGeom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id="{D1695906-ACC3-4E51-B6A1-FBC931D121C4}"/>
              </a:ext>
            </a:extLst>
          </p:cNvPr>
          <p:cNvGrpSpPr/>
          <p:nvPr/>
        </p:nvGrpSpPr>
        <p:grpSpPr>
          <a:xfrm>
            <a:off x="8152738" y="1387799"/>
            <a:ext cx="8540424" cy="8571980"/>
            <a:chOff x="9056000" y="7865644"/>
            <a:chExt cx="7660291" cy="7423867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0AB2C9C5-83B2-42E7-B0CE-2D982669ABBF}"/>
                </a:ext>
              </a:extLst>
            </p:cNvPr>
            <p:cNvGrpSpPr/>
            <p:nvPr/>
          </p:nvGrpSpPr>
          <p:grpSpPr>
            <a:xfrm>
              <a:off x="9079796" y="8791221"/>
              <a:ext cx="7380566" cy="6498290"/>
              <a:chOff x="5433734" y="8128000"/>
              <a:chExt cx="8484778" cy="6973273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6D02F3AF-DFFB-4437-A5B0-DC556E0E1CC3}"/>
                  </a:ext>
                </a:extLst>
              </p:cNvPr>
              <p:cNvGrpSpPr/>
              <p:nvPr/>
            </p:nvGrpSpPr>
            <p:grpSpPr>
              <a:xfrm>
                <a:off x="5433734" y="8128000"/>
                <a:ext cx="8484778" cy="6973273"/>
                <a:chOff x="5433734" y="8128000"/>
                <a:chExt cx="8484778" cy="6973273"/>
              </a:xfrm>
            </p:grpSpPr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6014C5E5-F301-4BBF-AEF3-2619A0717E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8007" r="8700"/>
                <a:stretch/>
              </p:blipFill>
              <p:spPr>
                <a:xfrm>
                  <a:off x="5433734" y="8128000"/>
                  <a:ext cx="6085968" cy="6973273"/>
                </a:xfrm>
                <a:prstGeom prst="rect">
                  <a:avLst/>
                </a:prstGeom>
              </p:spPr>
            </p:pic>
            <p:pic>
              <p:nvPicPr>
                <p:cNvPr id="37" name="그림 36">
                  <a:extLst>
                    <a:ext uri="{FF2B5EF4-FFF2-40B4-BE49-F238E27FC236}">
                      <a16:creationId xmlns:a16="http://schemas.microsoft.com/office/drawing/2014/main" id="{C3AA5653-5BFF-4306-BF66-1F437CC86C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5137" y="8197736"/>
                  <a:ext cx="1238423" cy="6887536"/>
                </a:xfrm>
                <a:prstGeom prst="rect">
                  <a:avLst/>
                </a:prstGeom>
              </p:spPr>
            </p:pic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D7C861B7-D8A8-4D31-BEBC-C99F4389B9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680089" y="8195133"/>
                  <a:ext cx="1238423" cy="6887536"/>
                </a:xfrm>
                <a:prstGeom prst="rect">
                  <a:avLst/>
                </a:prstGeom>
              </p:spPr>
            </p:pic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CCD26B-C773-4641-B112-C60218C5D728}"/>
                  </a:ext>
                </a:extLst>
              </p:cNvPr>
              <p:cNvSpPr txBox="1"/>
              <p:nvPr/>
            </p:nvSpPr>
            <p:spPr>
              <a:xfrm>
                <a:off x="5927717" y="8236352"/>
                <a:ext cx="400262" cy="330274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월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5BEC9B7-C7EA-4951-B5DA-D7539376C518}"/>
                  </a:ext>
                </a:extLst>
              </p:cNvPr>
              <p:cNvSpPr txBox="1"/>
              <p:nvPr/>
            </p:nvSpPr>
            <p:spPr>
              <a:xfrm>
                <a:off x="7147479" y="8236352"/>
                <a:ext cx="400262" cy="330274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화</a:t>
                </a:r>
                <a:endPara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E2C2974-6068-4582-A119-AE9286A301C5}"/>
                  </a:ext>
                </a:extLst>
              </p:cNvPr>
              <p:cNvSpPr txBox="1"/>
              <p:nvPr/>
            </p:nvSpPr>
            <p:spPr>
              <a:xfrm>
                <a:off x="8338285" y="8236352"/>
                <a:ext cx="400262" cy="330274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수</a:t>
                </a:r>
                <a:endPara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B61D3C1-FED5-40C8-A70E-EEF7F1D1DEEA}"/>
                  </a:ext>
                </a:extLst>
              </p:cNvPr>
              <p:cNvSpPr txBox="1"/>
              <p:nvPr/>
            </p:nvSpPr>
            <p:spPr>
              <a:xfrm>
                <a:off x="9498673" y="8236352"/>
                <a:ext cx="400262" cy="330274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목</a:t>
                </a:r>
                <a:endPara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246F497-1868-4B68-A087-375A95E070D7}"/>
                  </a:ext>
                </a:extLst>
              </p:cNvPr>
              <p:cNvSpPr txBox="1"/>
              <p:nvPr/>
            </p:nvSpPr>
            <p:spPr>
              <a:xfrm>
                <a:off x="10740858" y="8236352"/>
                <a:ext cx="400262" cy="330274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금</a:t>
                </a:r>
                <a:endPara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DE3C8D8-637F-4FF0-93F3-8D1572E088B5}"/>
                  </a:ext>
                </a:extLst>
              </p:cNvPr>
              <p:cNvSpPr txBox="1"/>
              <p:nvPr/>
            </p:nvSpPr>
            <p:spPr>
              <a:xfrm>
                <a:off x="11938093" y="8236352"/>
                <a:ext cx="400262" cy="330274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토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41D67D-B43F-48F6-950E-C297DC786B5A}"/>
                  </a:ext>
                </a:extLst>
              </p:cNvPr>
              <p:cNvSpPr txBox="1"/>
              <p:nvPr/>
            </p:nvSpPr>
            <p:spPr>
              <a:xfrm>
                <a:off x="13167996" y="8236352"/>
                <a:ext cx="400262" cy="330274"/>
              </a:xfrm>
              <a:prstGeom prst="rect">
                <a:avLst/>
              </a:prstGeom>
              <a:solidFill>
                <a:srgbClr val="F2F2F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일</a:t>
                </a:r>
                <a:endPara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560016B3-8551-491F-8864-8F033B2727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52679"/>
            <a:stretch/>
          </p:blipFill>
          <p:spPr>
            <a:xfrm>
              <a:off x="9064556" y="8627058"/>
              <a:ext cx="7540714" cy="279492"/>
            </a:xfrm>
            <a:prstGeom prst="rect">
              <a:avLst/>
            </a:prstGeom>
          </p:spPr>
        </p:pic>
        <p:pic>
          <p:nvPicPr>
            <p:cNvPr id="57" name="그림 56" descr="텍스트이(가) 표시된 사진&#10;&#10;자동 생성된 설명">
              <a:extLst>
                <a:ext uri="{FF2B5EF4-FFF2-40B4-BE49-F238E27FC236}">
                  <a16:creationId xmlns:a16="http://schemas.microsoft.com/office/drawing/2014/main" id="{99BD9DA0-A53E-450E-B4EE-5A022BF8E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201605" y="8061623"/>
              <a:ext cx="1514686" cy="504895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AF6B0FB2-4390-4548-BC13-5AE941A54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056000" y="7865644"/>
              <a:ext cx="1209844" cy="485843"/>
            </a:xfrm>
            <a:prstGeom prst="rect">
              <a:avLst/>
            </a:prstGeom>
          </p:spPr>
        </p:pic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38B3E37-99AA-4720-96E3-30750F05900A}"/>
              </a:ext>
            </a:extLst>
          </p:cNvPr>
          <p:cNvGrpSpPr/>
          <p:nvPr/>
        </p:nvGrpSpPr>
        <p:grpSpPr>
          <a:xfrm>
            <a:off x="17680037" y="8412730"/>
            <a:ext cx="3170453" cy="7229347"/>
            <a:chOff x="5277371" y="7947934"/>
            <a:chExt cx="3170453" cy="7229347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9569DE89-1613-486D-ABA8-5BA852A12239}"/>
                </a:ext>
              </a:extLst>
            </p:cNvPr>
            <p:cNvGrpSpPr/>
            <p:nvPr/>
          </p:nvGrpSpPr>
          <p:grpSpPr>
            <a:xfrm>
              <a:off x="5277371" y="7947934"/>
              <a:ext cx="3170453" cy="7229347"/>
              <a:chOff x="2590267" y="7947932"/>
              <a:chExt cx="3170453" cy="7229347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0B65398-B453-446D-9139-A6F945867F7D}"/>
                  </a:ext>
                </a:extLst>
              </p:cNvPr>
              <p:cNvSpPr txBox="1"/>
              <p:nvPr/>
            </p:nvSpPr>
            <p:spPr>
              <a:xfrm>
                <a:off x="2590267" y="8112446"/>
                <a:ext cx="13131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새 일정 추가</a:t>
                </a: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590C38C8-5A40-48CC-AF2F-3F7EBAECD7CF}"/>
                  </a:ext>
                </a:extLst>
              </p:cNvPr>
              <p:cNvSpPr/>
              <p:nvPr/>
            </p:nvSpPr>
            <p:spPr>
              <a:xfrm>
                <a:off x="2590267" y="8602983"/>
                <a:ext cx="3074234" cy="65742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34C1BA2-E4A7-4304-924F-CBFCD26B8911}"/>
                  </a:ext>
                </a:extLst>
              </p:cNvPr>
              <p:cNvSpPr txBox="1"/>
              <p:nvPr/>
            </p:nvSpPr>
            <p:spPr>
              <a:xfrm>
                <a:off x="3903447" y="8823514"/>
                <a:ext cx="1675329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D965EC8-05D1-45EC-A281-2E27D8CCEEB5}"/>
                  </a:ext>
                </a:extLst>
              </p:cNvPr>
              <p:cNvSpPr txBox="1"/>
              <p:nvPr/>
            </p:nvSpPr>
            <p:spPr>
              <a:xfrm>
                <a:off x="2731872" y="8854292"/>
                <a:ext cx="117157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일정  </a:t>
                </a:r>
                <a:r>
                  <a:rPr lang="en-US" altLang="ko-KR" sz="1400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(</a:t>
                </a:r>
                <a:r>
                  <a:rPr lang="ko-KR" altLang="en-US" sz="1400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필수</a:t>
                </a:r>
                <a:r>
                  <a:rPr lang="en-US" altLang="ko-KR" sz="1400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)</a:t>
                </a:r>
                <a:endParaRPr lang="ko-KR" altLang="en-US" sz="1400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9A80E34-D487-4CB5-8697-FFDF7232271D}"/>
                  </a:ext>
                </a:extLst>
              </p:cNvPr>
              <p:cNvSpPr txBox="1"/>
              <p:nvPr/>
            </p:nvSpPr>
            <p:spPr>
              <a:xfrm>
                <a:off x="3903447" y="9263555"/>
                <a:ext cx="1675329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>
                  <a:latin typeface="나눔바른고딕 Light" panose="020B0603020101020101" pitchFamily="50" charset="-127"/>
                  <a:ea typeface="나눔바른고딕 Light" panose="020B0603020101020101" pitchFamily="50" charset="-127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9D4F5E4-BB19-4916-A68F-C29129512DF2}"/>
                  </a:ext>
                </a:extLst>
              </p:cNvPr>
              <p:cNvSpPr txBox="1"/>
              <p:nvPr/>
            </p:nvSpPr>
            <p:spPr>
              <a:xfrm>
                <a:off x="2722730" y="9259488"/>
                <a:ext cx="117157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>
                    <a:latin typeface="나눔바른고딕 Light" panose="020B0603020101020101" pitchFamily="50" charset="-127"/>
                    <a:ea typeface="나눔바른고딕 Light" panose="020B0603020101020101" pitchFamily="50" charset="-127"/>
                  </a:rPr>
                  <a:t>시간</a:t>
                </a:r>
              </a:p>
            </p:txBody>
          </p:sp>
          <p:pic>
            <p:nvPicPr>
              <p:cNvPr id="98" name="그림 97">
                <a:extLst>
                  <a:ext uri="{FF2B5EF4-FFF2-40B4-BE49-F238E27FC236}">
                    <a16:creationId xmlns:a16="http://schemas.microsoft.com/office/drawing/2014/main" id="{2D11B739-F108-42B1-A2DF-DB1C4635CC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73075" y="9938187"/>
                <a:ext cx="2905700" cy="792464"/>
              </a:xfrm>
              <a:prstGeom prst="rect">
                <a:avLst/>
              </a:prstGeom>
            </p:spPr>
          </p:pic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0A9D325-3435-48B7-B81D-C98F0E1EF653}"/>
                  </a:ext>
                </a:extLst>
              </p:cNvPr>
              <p:cNvSpPr txBox="1"/>
              <p:nvPr/>
            </p:nvSpPr>
            <p:spPr>
              <a:xfrm>
                <a:off x="2722730" y="10968090"/>
                <a:ext cx="2765625" cy="39703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메모</a:t>
                </a:r>
                <a:b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</a:br>
                <a:b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</a:br>
                <a:b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</a:br>
                <a:b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</a:br>
                <a:b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</a:br>
                <a:b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</a:br>
                <a:b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</a:br>
                <a:b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</a:br>
                <a:b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</a:br>
                <a:b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</a:br>
                <a:b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</a:br>
                <a:b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</a:br>
                <a:b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</a:br>
                <a:endPara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pic>
            <p:nvPicPr>
              <p:cNvPr id="100" name="그림 99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34FC697C-BFF2-4C56-AF41-1CA7425292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48278" y="7947932"/>
                <a:ext cx="812442" cy="618584"/>
              </a:xfrm>
              <a:prstGeom prst="rect">
                <a:avLst/>
              </a:prstGeom>
            </p:spPr>
          </p:pic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F29CC49-258A-44F6-A6F2-0112A0E34392}"/>
                  </a:ext>
                </a:extLst>
              </p:cNvPr>
              <p:cNvSpPr txBox="1"/>
              <p:nvPr/>
            </p:nvSpPr>
            <p:spPr>
              <a:xfrm>
                <a:off x="5067300" y="8130278"/>
                <a:ext cx="511475" cy="307777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추가</a:t>
                </a:r>
              </a:p>
            </p:txBody>
          </p:sp>
        </p:grp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2D0AAD1-F740-44E2-994B-2343DBF160CC}"/>
                </a:ext>
              </a:extLst>
            </p:cNvPr>
            <p:cNvSpPr/>
            <p:nvPr/>
          </p:nvSpPr>
          <p:spPr>
            <a:xfrm>
              <a:off x="7955128" y="10003811"/>
              <a:ext cx="235743" cy="23794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Picture 2">
              <a:extLst>
                <a:ext uri="{FF2B5EF4-FFF2-40B4-BE49-F238E27FC236}">
                  <a16:creationId xmlns:a16="http://schemas.microsoft.com/office/drawing/2014/main" id="{B3819BEE-4CEA-49CE-8FDA-3C2AB1D7C3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184" r="13184"/>
            <a:stretch/>
          </p:blipFill>
          <p:spPr bwMode="auto">
            <a:xfrm>
              <a:off x="7951621" y="9870326"/>
              <a:ext cx="314256" cy="314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C5C5AE1-E85D-4DB3-9EDD-6495D2920E34}"/>
                </a:ext>
              </a:extLst>
            </p:cNvPr>
            <p:cNvSpPr txBox="1"/>
            <p:nvPr/>
          </p:nvSpPr>
          <p:spPr>
            <a:xfrm>
              <a:off x="7395182" y="9939896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반복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210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613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</TotalTime>
  <Words>32</Words>
  <Application>Microsoft Office PowerPoint</Application>
  <PresentationFormat>사용자 지정</PresentationFormat>
  <Paragraphs>14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나눔바른고딕 Light</vt:lpstr>
      <vt:lpstr>나눔스퀘어 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박우현</dc:creator>
  <cp:lastModifiedBy>박우현</cp:lastModifiedBy>
  <cp:revision>1</cp:revision>
  <dcterms:created xsi:type="dcterms:W3CDTF">2021-08-17T09:12:15Z</dcterms:created>
  <dcterms:modified xsi:type="dcterms:W3CDTF">2021-08-17T17:02:00Z</dcterms:modified>
</cp:coreProperties>
</file>